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7" r:id="rId7"/>
    <p:sldId id="259" r:id="rId8"/>
    <p:sldId id="285" r:id="rId9"/>
    <p:sldId id="286" r:id="rId10"/>
    <p:sldId id="287" r:id="rId11"/>
    <p:sldId id="288" r:id="rId12"/>
    <p:sldId id="260" r:id="rId13"/>
    <p:sldId id="28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366"/>
    <a:srgbClr val="3F073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6892D-9E60-426C-911C-EF7FF2789D3A}" v="75" dt="2025-06-24T11:51:34.019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2" d="100"/>
          <a:sy n="52" d="100"/>
        </p:scale>
        <p:origin x="12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76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Hughes [NESO]" userId="459cb2e3-b441-4e8e-af87-5f156e1a6a66" providerId="ADAL" clId="{4336892D-9E60-426C-911C-EF7FF2789D3A}"/>
    <pc:docChg chg="undo redo custSel addSld delSld modSld">
      <pc:chgData name="Jessica Hughes [NESO]" userId="459cb2e3-b441-4e8e-af87-5f156e1a6a66" providerId="ADAL" clId="{4336892D-9E60-426C-911C-EF7FF2789D3A}" dt="2025-06-24T12:06:24.252" v="263" actId="47"/>
      <pc:docMkLst>
        <pc:docMk/>
      </pc:docMkLst>
      <pc:sldChg chg="delSp modSp mod">
        <pc:chgData name="Jessica Hughes [NESO]" userId="459cb2e3-b441-4e8e-af87-5f156e1a6a66" providerId="ADAL" clId="{4336892D-9E60-426C-911C-EF7FF2789D3A}" dt="2025-06-24T11:48:06.742" v="208" actId="207"/>
        <pc:sldMkLst>
          <pc:docMk/>
          <pc:sldMk cId="4090216598" sldId="256"/>
        </pc:sldMkLst>
        <pc:spChg chg="mod">
          <ac:chgData name="Jessica Hughes [NESO]" userId="459cb2e3-b441-4e8e-af87-5f156e1a6a66" providerId="ADAL" clId="{4336892D-9E60-426C-911C-EF7FF2789D3A}" dt="2025-06-24T11:48:06.742" v="208" actId="207"/>
          <ac:spMkLst>
            <pc:docMk/>
            <pc:sldMk cId="4090216598" sldId="256"/>
            <ac:spMk id="4" creationId="{8CD650BC-F0A5-A481-1852-5EE168368D73}"/>
          </ac:spMkLst>
        </pc:spChg>
        <pc:spChg chg="del">
          <ac:chgData name="Jessica Hughes [NESO]" userId="459cb2e3-b441-4e8e-af87-5f156e1a6a66" providerId="ADAL" clId="{4336892D-9E60-426C-911C-EF7FF2789D3A}" dt="2025-06-24T11:02:52.420" v="1" actId="478"/>
          <ac:spMkLst>
            <pc:docMk/>
            <pc:sldMk cId="4090216598" sldId="256"/>
            <ac:spMk id="5" creationId="{3B5167A3-4A0A-1FD4-0498-8A738F8345C3}"/>
          </ac:spMkLst>
        </pc:spChg>
      </pc:sldChg>
      <pc:sldChg chg="addSp delSp modSp mod">
        <pc:chgData name="Jessica Hughes [NESO]" userId="459cb2e3-b441-4e8e-af87-5f156e1a6a66" providerId="ADAL" clId="{4336892D-9E60-426C-911C-EF7FF2789D3A}" dt="2025-06-24T11:48:24.635" v="210" actId="207"/>
        <pc:sldMkLst>
          <pc:docMk/>
          <pc:sldMk cId="1707155212" sldId="257"/>
        </pc:sldMkLst>
        <pc:spChg chg="del">
          <ac:chgData name="Jessica Hughes [NESO]" userId="459cb2e3-b441-4e8e-af87-5f156e1a6a66" providerId="ADAL" clId="{4336892D-9E60-426C-911C-EF7FF2789D3A}" dt="2025-06-24T11:04:18.237" v="98" actId="478"/>
          <ac:spMkLst>
            <pc:docMk/>
            <pc:sldMk cId="1707155212" sldId="257"/>
            <ac:spMk id="2" creationId="{B99FBC22-EDF6-A72A-688D-FEF1392C7F46}"/>
          </ac:spMkLst>
        </pc:spChg>
        <pc:spChg chg="del">
          <ac:chgData name="Jessica Hughes [NESO]" userId="459cb2e3-b441-4e8e-af87-5f156e1a6a66" providerId="ADAL" clId="{4336892D-9E60-426C-911C-EF7FF2789D3A}" dt="2025-06-24T11:04:18.237" v="98" actId="478"/>
          <ac:spMkLst>
            <pc:docMk/>
            <pc:sldMk cId="1707155212" sldId="257"/>
            <ac:spMk id="3" creationId="{60E8BB6D-155C-CBCD-7CA6-6329E5684709}"/>
          </ac:spMkLst>
        </pc:spChg>
        <pc:spChg chg="del">
          <ac:chgData name="Jessica Hughes [NESO]" userId="459cb2e3-b441-4e8e-af87-5f156e1a6a66" providerId="ADAL" clId="{4336892D-9E60-426C-911C-EF7FF2789D3A}" dt="2025-06-24T11:04:18.237" v="98" actId="478"/>
          <ac:spMkLst>
            <pc:docMk/>
            <pc:sldMk cId="1707155212" sldId="257"/>
            <ac:spMk id="4" creationId="{D675BD98-EE88-4D0E-2ABB-05409C9DCAFF}"/>
          </ac:spMkLst>
        </pc:spChg>
        <pc:spChg chg="add mod">
          <ac:chgData name="Jessica Hughes [NESO]" userId="459cb2e3-b441-4e8e-af87-5f156e1a6a66" providerId="ADAL" clId="{4336892D-9E60-426C-911C-EF7FF2789D3A}" dt="2025-06-24T11:48:24.635" v="210" actId="207"/>
          <ac:spMkLst>
            <pc:docMk/>
            <pc:sldMk cId="1707155212" sldId="257"/>
            <ac:spMk id="6" creationId="{12DF47BF-D639-A290-8C0D-D1A536A23379}"/>
          </ac:spMkLst>
        </pc:spChg>
        <pc:spChg chg="add mod">
          <ac:chgData name="Jessica Hughes [NESO]" userId="459cb2e3-b441-4e8e-af87-5f156e1a6a66" providerId="ADAL" clId="{4336892D-9E60-426C-911C-EF7FF2789D3A}" dt="2025-06-24T11:45:59.673" v="144" actId="5793"/>
          <ac:spMkLst>
            <pc:docMk/>
            <pc:sldMk cId="1707155212" sldId="257"/>
            <ac:spMk id="7" creationId="{EE8257EF-1D93-A1B2-6D8A-ED9F3306ABC7}"/>
          </ac:spMkLst>
        </pc:spChg>
        <pc:picChg chg="add del mod">
          <ac:chgData name="Jessica Hughes [NESO]" userId="459cb2e3-b441-4e8e-af87-5f156e1a6a66" providerId="ADAL" clId="{4336892D-9E60-426C-911C-EF7FF2789D3A}" dt="2025-06-24T11:04:21.956" v="100" actId="478"/>
          <ac:picMkLst>
            <pc:docMk/>
            <pc:sldMk cId="1707155212" sldId="257"/>
            <ac:picMk id="5" creationId="{CB956636-93DB-8149-246A-8856B79C828F}"/>
          </ac:picMkLst>
        </pc:picChg>
        <pc:picChg chg="add mod">
          <ac:chgData name="Jessica Hughes [NESO]" userId="459cb2e3-b441-4e8e-af87-5f156e1a6a66" providerId="ADAL" clId="{4336892D-9E60-426C-911C-EF7FF2789D3A}" dt="2025-06-24T11:04:32.029" v="103" actId="1076"/>
          <ac:picMkLst>
            <pc:docMk/>
            <pc:sldMk cId="1707155212" sldId="257"/>
            <ac:picMk id="8" creationId="{42F1C604-9FC9-CAFA-B82A-1FD49E321693}"/>
          </ac:picMkLst>
        </pc:picChg>
      </pc:sldChg>
      <pc:sldChg chg="modSp mod">
        <pc:chgData name="Jessica Hughes [NESO]" userId="459cb2e3-b441-4e8e-af87-5f156e1a6a66" providerId="ADAL" clId="{4336892D-9E60-426C-911C-EF7FF2789D3A}" dt="2025-06-24T11:48:11.873" v="209" actId="207"/>
        <pc:sldMkLst>
          <pc:docMk/>
          <pc:sldMk cId="3503420444" sldId="258"/>
        </pc:sldMkLst>
        <pc:spChg chg="mod">
          <ac:chgData name="Jessica Hughes [NESO]" userId="459cb2e3-b441-4e8e-af87-5f156e1a6a66" providerId="ADAL" clId="{4336892D-9E60-426C-911C-EF7FF2789D3A}" dt="2025-06-24T11:48:11.873" v="209" actId="207"/>
          <ac:spMkLst>
            <pc:docMk/>
            <pc:sldMk cId="3503420444" sldId="258"/>
            <ac:spMk id="3" creationId="{E892D09A-F913-2C89-6D9C-053F50F7034B}"/>
          </ac:spMkLst>
        </pc:spChg>
        <pc:spChg chg="mod">
          <ac:chgData name="Jessica Hughes [NESO]" userId="459cb2e3-b441-4e8e-af87-5f156e1a6a66" providerId="ADAL" clId="{4336892D-9E60-426C-911C-EF7FF2789D3A}" dt="2025-06-24T11:03:40.870" v="90" actId="403"/>
          <ac:spMkLst>
            <pc:docMk/>
            <pc:sldMk cId="3503420444" sldId="258"/>
            <ac:spMk id="23" creationId="{6318A9D0-9816-A9CE-E57D-783F0ECC043E}"/>
          </ac:spMkLst>
        </pc:spChg>
      </pc:sldChg>
      <pc:sldChg chg="addSp delSp modSp mod modAnim">
        <pc:chgData name="Jessica Hughes [NESO]" userId="459cb2e3-b441-4e8e-af87-5f156e1a6a66" providerId="ADAL" clId="{4336892D-9E60-426C-911C-EF7FF2789D3A}" dt="2025-06-24T11:48:31.954" v="211" actId="207"/>
        <pc:sldMkLst>
          <pc:docMk/>
          <pc:sldMk cId="2243787793" sldId="259"/>
        </pc:sldMkLst>
        <pc:spChg chg="del">
          <ac:chgData name="Jessica Hughes [NESO]" userId="459cb2e3-b441-4e8e-af87-5f156e1a6a66" providerId="ADAL" clId="{4336892D-9E60-426C-911C-EF7FF2789D3A}" dt="2025-06-24T11:46:33.362" v="149" actId="478"/>
          <ac:spMkLst>
            <pc:docMk/>
            <pc:sldMk cId="2243787793" sldId="259"/>
            <ac:spMk id="2" creationId="{4C7511C7-722C-EB44-8F0E-3FE53AB0269A}"/>
          </ac:spMkLst>
        </pc:spChg>
        <pc:spChg chg="del">
          <ac:chgData name="Jessica Hughes [NESO]" userId="459cb2e3-b441-4e8e-af87-5f156e1a6a66" providerId="ADAL" clId="{4336892D-9E60-426C-911C-EF7FF2789D3A}" dt="2025-06-24T11:46:33.362" v="149" actId="478"/>
          <ac:spMkLst>
            <pc:docMk/>
            <pc:sldMk cId="2243787793" sldId="259"/>
            <ac:spMk id="3" creationId="{B02BCE70-488F-7049-D20C-5CDB35F0633E}"/>
          </ac:spMkLst>
        </pc:spChg>
        <pc:spChg chg="del">
          <ac:chgData name="Jessica Hughes [NESO]" userId="459cb2e3-b441-4e8e-af87-5f156e1a6a66" providerId="ADAL" clId="{4336892D-9E60-426C-911C-EF7FF2789D3A}" dt="2025-06-24T11:46:33.362" v="149" actId="478"/>
          <ac:spMkLst>
            <pc:docMk/>
            <pc:sldMk cId="2243787793" sldId="259"/>
            <ac:spMk id="4" creationId="{9A20436A-B784-DBDA-544F-0CDDC5D2F7B2}"/>
          </ac:spMkLst>
        </pc:spChg>
        <pc:spChg chg="add mod">
          <ac:chgData name="Jessica Hughes [NESO]" userId="459cb2e3-b441-4e8e-af87-5f156e1a6a66" providerId="ADAL" clId="{4336892D-9E60-426C-911C-EF7FF2789D3A}" dt="2025-06-24T11:48:31.954" v="211" actId="207"/>
          <ac:spMkLst>
            <pc:docMk/>
            <pc:sldMk cId="2243787793" sldId="259"/>
            <ac:spMk id="5" creationId="{A33EBB13-5694-50BA-0B70-938801FDB14B}"/>
          </ac:spMkLst>
        </pc:spChg>
        <pc:spChg chg="add mod">
          <ac:chgData name="Jessica Hughes [NESO]" userId="459cb2e3-b441-4e8e-af87-5f156e1a6a66" providerId="ADAL" clId="{4336892D-9E60-426C-911C-EF7FF2789D3A}" dt="2025-06-24T11:48:31.954" v="211" actId="207"/>
          <ac:spMkLst>
            <pc:docMk/>
            <pc:sldMk cId="2243787793" sldId="259"/>
            <ac:spMk id="6" creationId="{0245E581-2ECF-2AB6-4213-C66DB8B87ECF}"/>
          </ac:spMkLst>
        </pc:spChg>
        <pc:spChg chg="mod">
          <ac:chgData name="Jessica Hughes [NESO]" userId="459cb2e3-b441-4e8e-af87-5f156e1a6a66" providerId="ADAL" clId="{4336892D-9E60-426C-911C-EF7FF2789D3A}" dt="2025-06-24T11:46:37.958" v="162" actId="1035"/>
          <ac:spMkLst>
            <pc:docMk/>
            <pc:sldMk cId="2243787793" sldId="259"/>
            <ac:spMk id="9" creationId="{23A4236F-ED62-BA15-D7C2-2BB23FCA7C64}"/>
          </ac:spMkLst>
        </pc:spChg>
        <pc:grpChg chg="add mod">
          <ac:chgData name="Jessica Hughes [NESO]" userId="459cb2e3-b441-4e8e-af87-5f156e1a6a66" providerId="ADAL" clId="{4336892D-9E60-426C-911C-EF7FF2789D3A}" dt="2025-06-24T11:46:37.958" v="162" actId="1035"/>
          <ac:grpSpMkLst>
            <pc:docMk/>
            <pc:sldMk cId="2243787793" sldId="259"/>
            <ac:grpSpMk id="7" creationId="{A72E1F7B-EEBC-0543-56B9-E99E4DAC0068}"/>
          </ac:grpSpMkLst>
        </pc:grpChg>
        <pc:picChg chg="mod">
          <ac:chgData name="Jessica Hughes [NESO]" userId="459cb2e3-b441-4e8e-af87-5f156e1a6a66" providerId="ADAL" clId="{4336892D-9E60-426C-911C-EF7FF2789D3A}" dt="2025-06-24T11:46:37.958" v="162" actId="1035"/>
          <ac:picMkLst>
            <pc:docMk/>
            <pc:sldMk cId="2243787793" sldId="259"/>
            <ac:picMk id="8" creationId="{C10CAC8C-99A3-FB7A-8A6D-FB4C1714186E}"/>
          </ac:picMkLst>
        </pc:picChg>
      </pc:sldChg>
      <pc:sldChg chg="addSp delSp modSp add del mod">
        <pc:chgData name="Jessica Hughes [NESO]" userId="459cb2e3-b441-4e8e-af87-5f156e1a6a66" providerId="ADAL" clId="{4336892D-9E60-426C-911C-EF7FF2789D3A}" dt="2025-06-24T11:50:55.303" v="253" actId="207"/>
        <pc:sldMkLst>
          <pc:docMk/>
          <pc:sldMk cId="879796693" sldId="260"/>
        </pc:sldMkLst>
        <pc:spChg chg="del">
          <ac:chgData name="Jessica Hughes [NESO]" userId="459cb2e3-b441-4e8e-af87-5f156e1a6a66" providerId="ADAL" clId="{4336892D-9E60-426C-911C-EF7FF2789D3A}" dt="2025-06-24T11:49:23.546" v="217" actId="478"/>
          <ac:spMkLst>
            <pc:docMk/>
            <pc:sldMk cId="879796693" sldId="260"/>
            <ac:spMk id="2" creationId="{ACB66C84-1570-328C-1282-CAF02F83ADBD}"/>
          </ac:spMkLst>
        </pc:spChg>
        <pc:spChg chg="del">
          <ac:chgData name="Jessica Hughes [NESO]" userId="459cb2e3-b441-4e8e-af87-5f156e1a6a66" providerId="ADAL" clId="{4336892D-9E60-426C-911C-EF7FF2789D3A}" dt="2025-06-24T11:49:23.546" v="217" actId="478"/>
          <ac:spMkLst>
            <pc:docMk/>
            <pc:sldMk cId="879796693" sldId="260"/>
            <ac:spMk id="3" creationId="{0F1AA4D5-0BA3-2D3F-73EB-ADFFA0911267}"/>
          </ac:spMkLst>
        </pc:spChg>
        <pc:spChg chg="del">
          <ac:chgData name="Jessica Hughes [NESO]" userId="459cb2e3-b441-4e8e-af87-5f156e1a6a66" providerId="ADAL" clId="{4336892D-9E60-426C-911C-EF7FF2789D3A}" dt="2025-06-24T11:49:23.546" v="217" actId="478"/>
          <ac:spMkLst>
            <pc:docMk/>
            <pc:sldMk cId="879796693" sldId="260"/>
            <ac:spMk id="4" creationId="{015FDD67-912E-8ADE-0B70-739B9E05F77D}"/>
          </ac:spMkLst>
        </pc:spChg>
        <pc:spChg chg="del">
          <ac:chgData name="Jessica Hughes [NESO]" userId="459cb2e3-b441-4e8e-af87-5f156e1a6a66" providerId="ADAL" clId="{4336892D-9E60-426C-911C-EF7FF2789D3A}" dt="2025-06-24T11:49:23.546" v="217" actId="478"/>
          <ac:spMkLst>
            <pc:docMk/>
            <pc:sldMk cId="879796693" sldId="260"/>
            <ac:spMk id="5" creationId="{D3A672A7-3D48-BA05-55B3-8559EE083CF3}"/>
          </ac:spMkLst>
        </pc:spChg>
        <pc:spChg chg="add mod">
          <ac:chgData name="Jessica Hughes [NESO]" userId="459cb2e3-b441-4e8e-af87-5f156e1a6a66" providerId="ADAL" clId="{4336892D-9E60-426C-911C-EF7FF2789D3A}" dt="2025-06-24T11:50:55.303" v="253" actId="207"/>
          <ac:spMkLst>
            <pc:docMk/>
            <pc:sldMk cId="879796693" sldId="260"/>
            <ac:spMk id="7" creationId="{E0EE4F6F-06B7-6B89-4A50-C170921C2A74}"/>
          </ac:spMkLst>
        </pc:spChg>
        <pc:graphicFrameChg chg="add mod">
          <ac:chgData name="Jessica Hughes [NESO]" userId="459cb2e3-b441-4e8e-af87-5f156e1a6a66" providerId="ADAL" clId="{4336892D-9E60-426C-911C-EF7FF2789D3A}" dt="2025-06-24T11:49:23.747" v="218"/>
          <ac:graphicFrameMkLst>
            <pc:docMk/>
            <pc:sldMk cId="879796693" sldId="260"/>
            <ac:graphicFrameMk id="8" creationId="{D40CFB67-9AC7-418B-5A5C-D0987DA6F401}"/>
          </ac:graphicFrameMkLst>
        </pc:graphicFrameChg>
        <pc:picChg chg="add mod">
          <ac:chgData name="Jessica Hughes [NESO]" userId="459cb2e3-b441-4e8e-af87-5f156e1a6a66" providerId="ADAL" clId="{4336892D-9E60-426C-911C-EF7FF2789D3A}" dt="2025-06-24T11:49:23.747" v="218"/>
          <ac:picMkLst>
            <pc:docMk/>
            <pc:sldMk cId="879796693" sldId="260"/>
            <ac:picMk id="6" creationId="{3077F13F-A15C-9A07-0C2B-325747081ACC}"/>
          </ac:picMkLst>
        </pc:picChg>
        <pc:picChg chg="del">
          <ac:chgData name="Jessica Hughes [NESO]" userId="459cb2e3-b441-4e8e-af87-5f156e1a6a66" providerId="ADAL" clId="{4336892D-9E60-426C-911C-EF7FF2789D3A}" dt="2025-06-24T11:49:23.546" v="217" actId="478"/>
          <ac:picMkLst>
            <pc:docMk/>
            <pc:sldMk cId="879796693" sldId="260"/>
            <ac:picMk id="10" creationId="{690334FF-3CDD-5B95-1DD2-BBE47575C697}"/>
          </ac:picMkLst>
        </pc:picChg>
      </pc:sldChg>
      <pc:sldChg chg="del">
        <pc:chgData name="Jessica Hughes [NESO]" userId="459cb2e3-b441-4e8e-af87-5f156e1a6a66" providerId="ADAL" clId="{4336892D-9E60-426C-911C-EF7FF2789D3A}" dt="2025-06-24T11:49:52.607" v="223" actId="47"/>
        <pc:sldMkLst>
          <pc:docMk/>
          <pc:sldMk cId="4143029403" sldId="261"/>
        </pc:sldMkLst>
      </pc:sldChg>
      <pc:sldChg chg="del">
        <pc:chgData name="Jessica Hughes [NESO]" userId="459cb2e3-b441-4e8e-af87-5f156e1a6a66" providerId="ADAL" clId="{4336892D-9E60-426C-911C-EF7FF2789D3A}" dt="2025-06-24T11:49:53.397" v="224" actId="47"/>
        <pc:sldMkLst>
          <pc:docMk/>
          <pc:sldMk cId="746938839" sldId="262"/>
        </pc:sldMkLst>
      </pc:sldChg>
      <pc:sldChg chg="del">
        <pc:chgData name="Jessica Hughes [NESO]" userId="459cb2e3-b441-4e8e-af87-5f156e1a6a66" providerId="ADAL" clId="{4336892D-9E60-426C-911C-EF7FF2789D3A}" dt="2025-06-24T11:49:49.679" v="222" actId="47"/>
        <pc:sldMkLst>
          <pc:docMk/>
          <pc:sldMk cId="4155262581" sldId="263"/>
        </pc:sldMkLst>
      </pc:sldChg>
      <pc:sldChg chg="addSp delSp modSp add del mod">
        <pc:chgData name="Jessica Hughes [NESO]" userId="459cb2e3-b441-4e8e-af87-5f156e1a6a66" providerId="ADAL" clId="{4336892D-9E60-426C-911C-EF7FF2789D3A}" dt="2025-06-24T11:51:23.360" v="259" actId="478"/>
        <pc:sldMkLst>
          <pc:docMk/>
          <pc:sldMk cId="1606365329" sldId="264"/>
        </pc:sldMkLst>
        <pc:spChg chg="del">
          <ac:chgData name="Jessica Hughes [NESO]" userId="459cb2e3-b441-4e8e-af87-5f156e1a6a66" providerId="ADAL" clId="{4336892D-9E60-426C-911C-EF7FF2789D3A}" dt="2025-06-24T11:49:44.315" v="219" actId="478"/>
          <ac:spMkLst>
            <pc:docMk/>
            <pc:sldMk cId="1606365329" sldId="264"/>
            <ac:spMk id="2" creationId="{CF5B0016-967B-F70D-D5FD-A99743AB3B94}"/>
          </ac:spMkLst>
        </pc:spChg>
        <pc:spChg chg="del">
          <ac:chgData name="Jessica Hughes [NESO]" userId="459cb2e3-b441-4e8e-af87-5f156e1a6a66" providerId="ADAL" clId="{4336892D-9E60-426C-911C-EF7FF2789D3A}" dt="2025-06-24T11:49:44.315" v="219" actId="478"/>
          <ac:spMkLst>
            <pc:docMk/>
            <pc:sldMk cId="1606365329" sldId="264"/>
            <ac:spMk id="3" creationId="{027FD9E0-A595-012B-972F-362F335B9337}"/>
          </ac:spMkLst>
        </pc:spChg>
        <pc:spChg chg="del">
          <ac:chgData name="Jessica Hughes [NESO]" userId="459cb2e3-b441-4e8e-af87-5f156e1a6a66" providerId="ADAL" clId="{4336892D-9E60-426C-911C-EF7FF2789D3A}" dt="2025-06-24T11:49:44.315" v="219" actId="478"/>
          <ac:spMkLst>
            <pc:docMk/>
            <pc:sldMk cId="1606365329" sldId="264"/>
            <ac:spMk id="4" creationId="{F4566464-EC53-53B8-4EAC-8BF388264D7E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7" creationId="{95EFA992-A2DC-EC43-B4E8-48B43684683B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8" creationId="{A1058DE7-A44B-AC1E-4622-FD5F5B4515B4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0" creationId="{9BDE0177-0070-BA69-1949-AFDAC6F0EF9D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1" creationId="{B0519B09-C1D3-DA34-ED3B-172D94F73B4F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2" creationId="{EFEB7CCF-17B2-EF95-EE25-E716704DBF64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3" creationId="{ED9C7B5D-84FF-8257-2B04-FCFEC41F4894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4" creationId="{E39B0686-08C8-7FE2-ACAE-6E10A3F518F7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5" creationId="{8D69F14F-3088-CEB9-AD32-ED5BB4FAD803}"/>
          </ac:spMkLst>
        </pc:spChg>
        <pc:spChg chg="add del mod">
          <ac:chgData name="Jessica Hughes [NESO]" userId="459cb2e3-b441-4e8e-af87-5f156e1a6a66" providerId="ADAL" clId="{4336892D-9E60-426C-911C-EF7FF2789D3A}" dt="2025-06-24T11:50:59.119" v="254" actId="21"/>
          <ac:spMkLst>
            <pc:docMk/>
            <pc:sldMk cId="1606365329" sldId="264"/>
            <ac:spMk id="16" creationId="{C7AA048F-A027-CDE5-D30F-39A95CF20E36}"/>
          </ac:spMkLst>
        </pc:spChg>
        <pc:spChg chg="add del mod">
          <ac:chgData name="Jessica Hughes [NESO]" userId="459cb2e3-b441-4e8e-af87-5f156e1a6a66" providerId="ADAL" clId="{4336892D-9E60-426C-911C-EF7FF2789D3A}" dt="2025-06-24T11:51:23.360" v="259" actId="478"/>
          <ac:spMkLst>
            <pc:docMk/>
            <pc:sldMk cId="1606365329" sldId="264"/>
            <ac:spMk id="17" creationId="{85153AD8-C48C-D6E0-9119-488833A20D41}"/>
          </ac:spMkLst>
        </pc:spChg>
        <pc:graphicFrameChg chg="mod modGraphic">
          <ac:chgData name="Jessica Hughes [NESO]" userId="459cb2e3-b441-4e8e-af87-5f156e1a6a66" providerId="ADAL" clId="{4336892D-9E60-426C-911C-EF7FF2789D3A}" dt="2025-06-24T11:50:12.855" v="249" actId="14100"/>
          <ac:graphicFrameMkLst>
            <pc:docMk/>
            <pc:sldMk cId="1606365329" sldId="264"/>
            <ac:graphicFrameMk id="6" creationId="{A0F38B6D-63AA-40FE-1C11-88126F535AC8}"/>
          </ac:graphicFrameMkLst>
        </pc:graphicFrameChg>
        <pc:picChg chg="add del mod">
          <ac:chgData name="Jessica Hughes [NESO]" userId="459cb2e3-b441-4e8e-af87-5f156e1a6a66" providerId="ADAL" clId="{4336892D-9E60-426C-911C-EF7FF2789D3A}" dt="2025-06-24T11:50:16.374" v="250" actId="478"/>
          <ac:picMkLst>
            <pc:docMk/>
            <pc:sldMk cId="1606365329" sldId="264"/>
            <ac:picMk id="5" creationId="{E379619B-8AB4-C2B6-CC94-F2D96BCDBFF4}"/>
          </ac:picMkLst>
        </pc:picChg>
        <pc:picChg chg="del">
          <ac:chgData name="Jessica Hughes [NESO]" userId="459cb2e3-b441-4e8e-af87-5f156e1a6a66" providerId="ADAL" clId="{4336892D-9E60-426C-911C-EF7FF2789D3A}" dt="2025-06-24T11:49:44.315" v="219" actId="478"/>
          <ac:picMkLst>
            <pc:docMk/>
            <pc:sldMk cId="1606365329" sldId="264"/>
            <ac:picMk id="9" creationId="{8FDFB64B-DF51-EBFE-119C-C295EBE78AE3}"/>
          </ac:picMkLst>
        </pc:picChg>
      </pc:sldChg>
      <pc:sldChg chg="del">
        <pc:chgData name="Jessica Hughes [NESO]" userId="459cb2e3-b441-4e8e-af87-5f156e1a6a66" providerId="ADAL" clId="{4336892D-9E60-426C-911C-EF7FF2789D3A}" dt="2025-06-24T11:49:58.021" v="225" actId="47"/>
        <pc:sldMkLst>
          <pc:docMk/>
          <pc:sldMk cId="2990287231" sldId="265"/>
        </pc:sldMkLst>
      </pc:sldChg>
      <pc:sldChg chg="del">
        <pc:chgData name="Jessica Hughes [NESO]" userId="459cb2e3-b441-4e8e-af87-5f156e1a6a66" providerId="ADAL" clId="{4336892D-9E60-426C-911C-EF7FF2789D3A}" dt="2025-06-24T11:49:58.531" v="226" actId="47"/>
        <pc:sldMkLst>
          <pc:docMk/>
          <pc:sldMk cId="4032514464" sldId="266"/>
        </pc:sldMkLst>
      </pc:sldChg>
      <pc:sldChg chg="del">
        <pc:chgData name="Jessica Hughes [NESO]" userId="459cb2e3-b441-4e8e-af87-5f156e1a6a66" providerId="ADAL" clId="{4336892D-9E60-426C-911C-EF7FF2789D3A}" dt="2025-06-24T11:49:58.601" v="227" actId="47"/>
        <pc:sldMkLst>
          <pc:docMk/>
          <pc:sldMk cId="899774094" sldId="267"/>
        </pc:sldMkLst>
      </pc:sldChg>
      <pc:sldChg chg="del">
        <pc:chgData name="Jessica Hughes [NESO]" userId="459cb2e3-b441-4e8e-af87-5f156e1a6a66" providerId="ADAL" clId="{4336892D-9E60-426C-911C-EF7FF2789D3A}" dt="2025-06-24T11:49:58.621" v="228" actId="47"/>
        <pc:sldMkLst>
          <pc:docMk/>
          <pc:sldMk cId="1635531180" sldId="268"/>
        </pc:sldMkLst>
      </pc:sldChg>
      <pc:sldChg chg="del">
        <pc:chgData name="Jessica Hughes [NESO]" userId="459cb2e3-b441-4e8e-af87-5f156e1a6a66" providerId="ADAL" clId="{4336892D-9E60-426C-911C-EF7FF2789D3A}" dt="2025-06-24T11:49:58.734" v="232" actId="47"/>
        <pc:sldMkLst>
          <pc:docMk/>
          <pc:sldMk cId="2562735048" sldId="269"/>
        </pc:sldMkLst>
      </pc:sldChg>
      <pc:sldChg chg="del">
        <pc:chgData name="Jessica Hughes [NESO]" userId="459cb2e3-b441-4e8e-af87-5f156e1a6a66" providerId="ADAL" clId="{4336892D-9E60-426C-911C-EF7FF2789D3A}" dt="2025-06-24T11:49:58.859" v="236" actId="47"/>
        <pc:sldMkLst>
          <pc:docMk/>
          <pc:sldMk cId="3863377604" sldId="270"/>
        </pc:sldMkLst>
      </pc:sldChg>
      <pc:sldChg chg="del">
        <pc:chgData name="Jessica Hughes [NESO]" userId="459cb2e3-b441-4e8e-af87-5f156e1a6a66" providerId="ADAL" clId="{4336892D-9E60-426C-911C-EF7FF2789D3A}" dt="2025-06-24T11:49:58.832" v="235" actId="47"/>
        <pc:sldMkLst>
          <pc:docMk/>
          <pc:sldMk cId="3565842899" sldId="272"/>
        </pc:sldMkLst>
      </pc:sldChg>
      <pc:sldChg chg="del">
        <pc:chgData name="Jessica Hughes [NESO]" userId="459cb2e3-b441-4e8e-af87-5f156e1a6a66" providerId="ADAL" clId="{4336892D-9E60-426C-911C-EF7FF2789D3A}" dt="2025-06-24T11:49:58.645" v="229" actId="47"/>
        <pc:sldMkLst>
          <pc:docMk/>
          <pc:sldMk cId="3100104878" sldId="273"/>
        </pc:sldMkLst>
      </pc:sldChg>
      <pc:sldChg chg="del">
        <pc:chgData name="Jessica Hughes [NESO]" userId="459cb2e3-b441-4e8e-af87-5f156e1a6a66" providerId="ADAL" clId="{4336892D-9E60-426C-911C-EF7FF2789D3A}" dt="2025-06-24T11:49:58.780" v="233" actId="47"/>
        <pc:sldMkLst>
          <pc:docMk/>
          <pc:sldMk cId="3735925224" sldId="274"/>
        </pc:sldMkLst>
      </pc:sldChg>
      <pc:sldChg chg="add del">
        <pc:chgData name="Jessica Hughes [NESO]" userId="459cb2e3-b441-4e8e-af87-5f156e1a6a66" providerId="ADAL" clId="{4336892D-9E60-426C-911C-EF7FF2789D3A}" dt="2025-06-24T11:50:05.664" v="247" actId="47"/>
        <pc:sldMkLst>
          <pc:docMk/>
          <pc:sldMk cId="3436056613" sldId="275"/>
        </pc:sldMkLst>
      </pc:sldChg>
      <pc:sldChg chg="del">
        <pc:chgData name="Jessica Hughes [NESO]" userId="459cb2e3-b441-4e8e-af87-5f156e1a6a66" providerId="ADAL" clId="{4336892D-9E60-426C-911C-EF7FF2789D3A}" dt="2025-06-24T11:49:58.686" v="230" actId="47"/>
        <pc:sldMkLst>
          <pc:docMk/>
          <pc:sldMk cId="790946945" sldId="276"/>
        </pc:sldMkLst>
      </pc:sldChg>
      <pc:sldChg chg="del">
        <pc:chgData name="Jessica Hughes [NESO]" userId="459cb2e3-b441-4e8e-af87-5f156e1a6a66" providerId="ADAL" clId="{4336892D-9E60-426C-911C-EF7FF2789D3A}" dt="2025-06-24T11:49:58.815" v="234" actId="47"/>
        <pc:sldMkLst>
          <pc:docMk/>
          <pc:sldMk cId="3040069373" sldId="277"/>
        </pc:sldMkLst>
      </pc:sldChg>
      <pc:sldChg chg="add del">
        <pc:chgData name="Jessica Hughes [NESO]" userId="459cb2e3-b441-4e8e-af87-5f156e1a6a66" providerId="ADAL" clId="{4336892D-9E60-426C-911C-EF7FF2789D3A}" dt="2025-06-24T12:06:24.252" v="263" actId="47"/>
        <pc:sldMkLst>
          <pc:docMk/>
          <pc:sldMk cId="1559192819" sldId="278"/>
        </pc:sldMkLst>
      </pc:sldChg>
      <pc:sldChg chg="del">
        <pc:chgData name="Jessica Hughes [NESO]" userId="459cb2e3-b441-4e8e-af87-5f156e1a6a66" providerId="ADAL" clId="{4336892D-9E60-426C-911C-EF7FF2789D3A}" dt="2025-06-24T11:04:05.677" v="96" actId="47"/>
        <pc:sldMkLst>
          <pc:docMk/>
          <pc:sldMk cId="652715817" sldId="279"/>
        </pc:sldMkLst>
      </pc:sldChg>
      <pc:sldChg chg="addSp delSp modSp del mod modAnim">
        <pc:chgData name="Jessica Hughes [NESO]" userId="459cb2e3-b441-4e8e-af87-5f156e1a6a66" providerId="ADAL" clId="{4336892D-9E60-426C-911C-EF7FF2789D3A}" dt="2025-06-24T11:46:43.227" v="163" actId="47"/>
        <pc:sldMkLst>
          <pc:docMk/>
          <pc:sldMk cId="3507853021" sldId="280"/>
        </pc:sldMkLst>
        <pc:spChg chg="add mod">
          <ac:chgData name="Jessica Hughes [NESO]" userId="459cb2e3-b441-4e8e-af87-5f156e1a6a66" providerId="ADAL" clId="{4336892D-9E60-426C-911C-EF7FF2789D3A}" dt="2025-06-24T11:46:27.515" v="148"/>
          <ac:spMkLst>
            <pc:docMk/>
            <pc:sldMk cId="3507853021" sldId="280"/>
            <ac:spMk id="2" creationId="{E7733ED3-56DA-0D38-279A-D2F0031D1B41}"/>
          </ac:spMkLst>
        </pc:spChg>
        <pc:spChg chg="add mod">
          <ac:chgData name="Jessica Hughes [NESO]" userId="459cb2e3-b441-4e8e-af87-5f156e1a6a66" providerId="ADAL" clId="{4336892D-9E60-426C-911C-EF7FF2789D3A}" dt="2025-06-24T11:46:27.515" v="148"/>
          <ac:spMkLst>
            <pc:docMk/>
            <pc:sldMk cId="3507853021" sldId="280"/>
            <ac:spMk id="3" creationId="{E7FC7AD1-8EF1-AE9D-C046-09957546CE97}"/>
          </ac:spMkLst>
        </pc:spChg>
        <pc:spChg chg="del">
          <ac:chgData name="Jessica Hughes [NESO]" userId="459cb2e3-b441-4e8e-af87-5f156e1a6a66" providerId="ADAL" clId="{4336892D-9E60-426C-911C-EF7FF2789D3A}" dt="2025-06-24T11:46:24.746" v="145" actId="478"/>
          <ac:spMkLst>
            <pc:docMk/>
            <pc:sldMk cId="3507853021" sldId="280"/>
            <ac:spMk id="6" creationId="{390B1B2F-B40E-1A00-AAB1-1A801E85CB60}"/>
          </ac:spMkLst>
        </pc:spChg>
        <pc:spChg chg="del">
          <ac:chgData name="Jessica Hughes [NESO]" userId="459cb2e3-b441-4e8e-af87-5f156e1a6a66" providerId="ADAL" clId="{4336892D-9E60-426C-911C-EF7FF2789D3A}" dt="2025-06-24T11:46:24.746" v="145" actId="478"/>
          <ac:spMkLst>
            <pc:docMk/>
            <pc:sldMk cId="3507853021" sldId="280"/>
            <ac:spMk id="7" creationId="{4DD0B286-9F56-D072-F0B0-92DDE04CC7F5}"/>
          </ac:spMkLst>
        </pc:spChg>
        <pc:spChg chg="del">
          <ac:chgData name="Jessica Hughes [NESO]" userId="459cb2e3-b441-4e8e-af87-5f156e1a6a66" providerId="ADAL" clId="{4336892D-9E60-426C-911C-EF7FF2789D3A}" dt="2025-06-24T11:46:24.746" v="145" actId="478"/>
          <ac:spMkLst>
            <pc:docMk/>
            <pc:sldMk cId="3507853021" sldId="280"/>
            <ac:spMk id="8" creationId="{1FBA445D-077F-E267-3C15-087A6039AB54}"/>
          </ac:spMkLst>
        </pc:spChg>
        <pc:spChg chg="del">
          <ac:chgData name="Jessica Hughes [NESO]" userId="459cb2e3-b441-4e8e-af87-5f156e1a6a66" providerId="ADAL" clId="{4336892D-9E60-426C-911C-EF7FF2789D3A}" dt="2025-06-24T11:46:24.746" v="145" actId="478"/>
          <ac:spMkLst>
            <pc:docMk/>
            <pc:sldMk cId="3507853021" sldId="280"/>
            <ac:spMk id="9" creationId="{093E6617-5BCE-1631-BFA7-FD9B544B50C7}"/>
          </ac:spMkLst>
        </pc:spChg>
        <pc:spChg chg="mod">
          <ac:chgData name="Jessica Hughes [NESO]" userId="459cb2e3-b441-4e8e-af87-5f156e1a6a66" providerId="ADAL" clId="{4336892D-9E60-426C-911C-EF7FF2789D3A}" dt="2025-06-24T11:46:25.058" v="146"/>
          <ac:spMkLst>
            <pc:docMk/>
            <pc:sldMk cId="3507853021" sldId="280"/>
            <ac:spMk id="10" creationId="{F43A876E-2730-A8C4-01BA-BC252EF8CD5D}"/>
          </ac:spMkLst>
        </pc:spChg>
        <pc:grpChg chg="add mod">
          <ac:chgData name="Jessica Hughes [NESO]" userId="459cb2e3-b441-4e8e-af87-5f156e1a6a66" providerId="ADAL" clId="{4336892D-9E60-426C-911C-EF7FF2789D3A}" dt="2025-06-24T11:46:25.099" v="147" actId="27636"/>
          <ac:grpSpMkLst>
            <pc:docMk/>
            <pc:sldMk cId="3507853021" sldId="280"/>
            <ac:grpSpMk id="4" creationId="{F6288BE2-52D5-BDF8-82FF-873466B3C7C2}"/>
          </ac:grpSpMkLst>
        </pc:grpChg>
        <pc:picChg chg="mod">
          <ac:chgData name="Jessica Hughes [NESO]" userId="459cb2e3-b441-4e8e-af87-5f156e1a6a66" providerId="ADAL" clId="{4336892D-9E60-426C-911C-EF7FF2789D3A}" dt="2025-06-24T11:46:25.058" v="146"/>
          <ac:picMkLst>
            <pc:docMk/>
            <pc:sldMk cId="3507853021" sldId="280"/>
            <ac:picMk id="5" creationId="{D3A08B12-4D1A-A57D-F651-F85ABB99E42A}"/>
          </ac:picMkLst>
        </pc:picChg>
      </pc:sldChg>
      <pc:sldChg chg="del">
        <pc:chgData name="Jessica Hughes [NESO]" userId="459cb2e3-b441-4e8e-af87-5f156e1a6a66" providerId="ADAL" clId="{4336892D-9E60-426C-911C-EF7FF2789D3A}" dt="2025-06-24T11:46:43.806" v="164" actId="47"/>
        <pc:sldMkLst>
          <pc:docMk/>
          <pc:sldMk cId="3923293951" sldId="281"/>
        </pc:sldMkLst>
      </pc:sldChg>
      <pc:sldChg chg="del">
        <pc:chgData name="Jessica Hughes [NESO]" userId="459cb2e3-b441-4e8e-af87-5f156e1a6a66" providerId="ADAL" clId="{4336892D-9E60-426C-911C-EF7FF2789D3A}" dt="2025-06-24T11:46:44.319" v="165" actId="47"/>
        <pc:sldMkLst>
          <pc:docMk/>
          <pc:sldMk cId="2158841738" sldId="282"/>
        </pc:sldMkLst>
      </pc:sldChg>
      <pc:sldChg chg="del">
        <pc:chgData name="Jessica Hughes [NESO]" userId="459cb2e3-b441-4e8e-af87-5f156e1a6a66" providerId="ADAL" clId="{4336892D-9E60-426C-911C-EF7FF2789D3A}" dt="2025-06-24T11:49:48.193" v="221" actId="47"/>
        <pc:sldMkLst>
          <pc:docMk/>
          <pc:sldMk cId="2878255269" sldId="283"/>
        </pc:sldMkLst>
      </pc:sldChg>
      <pc:sldChg chg="del">
        <pc:chgData name="Jessica Hughes [NESO]" userId="459cb2e3-b441-4e8e-af87-5f156e1a6a66" providerId="ADAL" clId="{4336892D-9E60-426C-911C-EF7FF2789D3A}" dt="2025-06-24T11:49:58.723" v="231" actId="47"/>
        <pc:sldMkLst>
          <pc:docMk/>
          <pc:sldMk cId="2140644666" sldId="284"/>
        </pc:sldMkLst>
      </pc:sldChg>
      <pc:sldChg chg="addSp delSp modSp add modAnim">
        <pc:chgData name="Jessica Hughes [NESO]" userId="459cb2e3-b441-4e8e-af87-5f156e1a6a66" providerId="ADAL" clId="{4336892D-9E60-426C-911C-EF7FF2789D3A}" dt="2025-06-24T11:48:38.936" v="212" actId="207"/>
        <pc:sldMkLst>
          <pc:docMk/>
          <pc:sldMk cId="3532134125" sldId="285"/>
        </pc:sldMkLst>
        <pc:spChg chg="add mod">
          <ac:chgData name="Jessica Hughes [NESO]" userId="459cb2e3-b441-4e8e-af87-5f156e1a6a66" providerId="ADAL" clId="{4336892D-9E60-426C-911C-EF7FF2789D3A}" dt="2025-06-24T11:48:38.936" v="212" actId="207"/>
          <ac:spMkLst>
            <pc:docMk/>
            <pc:sldMk cId="3532134125" sldId="285"/>
            <ac:spMk id="2" creationId="{A6CA7D04-6E96-0A69-753C-4F64F441AE1C}"/>
          </ac:spMkLst>
        </pc:spChg>
        <pc:spChg chg="add mod">
          <ac:chgData name="Jessica Hughes [NESO]" userId="459cb2e3-b441-4e8e-af87-5f156e1a6a66" providerId="ADAL" clId="{4336892D-9E60-426C-911C-EF7FF2789D3A}" dt="2025-06-24T11:48:38.936" v="212" actId="207"/>
          <ac:spMkLst>
            <pc:docMk/>
            <pc:sldMk cId="3532134125" sldId="285"/>
            <ac:spMk id="3" creationId="{2A6BDA9F-D9C2-DCB1-C4E6-6A1950B26554}"/>
          </ac:spMkLst>
        </pc:spChg>
        <pc:spChg chg="del">
          <ac:chgData name="Jessica Hughes [NESO]" userId="459cb2e3-b441-4e8e-af87-5f156e1a6a66" providerId="ADAL" clId="{4336892D-9E60-426C-911C-EF7FF2789D3A}" dt="2025-06-24T11:46:51.803" v="168" actId="478"/>
          <ac:spMkLst>
            <pc:docMk/>
            <pc:sldMk cId="3532134125" sldId="285"/>
            <ac:spMk id="5" creationId="{34975D40-132E-5A67-965C-C81FCFD6587D}"/>
          </ac:spMkLst>
        </pc:spChg>
        <pc:spChg chg="del">
          <ac:chgData name="Jessica Hughes [NESO]" userId="459cb2e3-b441-4e8e-af87-5f156e1a6a66" providerId="ADAL" clId="{4336892D-9E60-426C-911C-EF7FF2789D3A}" dt="2025-06-24T11:46:51.803" v="168" actId="478"/>
          <ac:spMkLst>
            <pc:docMk/>
            <pc:sldMk cId="3532134125" sldId="285"/>
            <ac:spMk id="6" creationId="{9E8260BE-8FD4-AD5E-4AC9-65C099B88B3A}"/>
          </ac:spMkLst>
        </pc:spChg>
        <pc:grpChg chg="del">
          <ac:chgData name="Jessica Hughes [NESO]" userId="459cb2e3-b441-4e8e-af87-5f156e1a6a66" providerId="ADAL" clId="{4336892D-9E60-426C-911C-EF7FF2789D3A}" dt="2025-06-24T11:46:51.803" v="168" actId="478"/>
          <ac:grpSpMkLst>
            <pc:docMk/>
            <pc:sldMk cId="3532134125" sldId="285"/>
            <ac:grpSpMk id="7" creationId="{2B2B7490-BFD0-4644-B325-9AF5139F919B}"/>
          </ac:grpSpMkLst>
        </pc:grpChg>
        <pc:picChg chg="add mod">
          <ac:chgData name="Jessica Hughes [NESO]" userId="459cb2e3-b441-4e8e-af87-5f156e1a6a66" providerId="ADAL" clId="{4336892D-9E60-426C-911C-EF7FF2789D3A}" dt="2025-06-24T11:47:20.693" v="184" actId="1035"/>
          <ac:picMkLst>
            <pc:docMk/>
            <pc:sldMk cId="3532134125" sldId="285"/>
            <ac:picMk id="4" creationId="{EF89FDD3-77AA-BE42-2262-1B78B4348FB1}"/>
          </ac:picMkLst>
        </pc:picChg>
      </pc:sldChg>
      <pc:sldChg chg="del">
        <pc:chgData name="Jessica Hughes [NESO]" userId="459cb2e3-b441-4e8e-af87-5f156e1a6a66" providerId="ADAL" clId="{4336892D-9E60-426C-911C-EF7FF2789D3A}" dt="2025-06-24T11:04:06.558" v="97" actId="47"/>
        <pc:sldMkLst>
          <pc:docMk/>
          <pc:sldMk cId="3903997598" sldId="285"/>
        </pc:sldMkLst>
      </pc:sldChg>
      <pc:sldChg chg="add del">
        <pc:chgData name="Jessica Hughes [NESO]" userId="459cb2e3-b441-4e8e-af87-5f156e1a6a66" providerId="ADAL" clId="{4336892D-9E60-426C-911C-EF7FF2789D3A}" dt="2025-06-24T11:46:53.992" v="169" actId="47"/>
        <pc:sldMkLst>
          <pc:docMk/>
          <pc:sldMk cId="2229585334" sldId="286"/>
        </pc:sldMkLst>
      </pc:sldChg>
      <pc:sldChg chg="addSp delSp modSp add mod modAnim">
        <pc:chgData name="Jessica Hughes [NESO]" userId="459cb2e3-b441-4e8e-af87-5f156e1a6a66" providerId="ADAL" clId="{4336892D-9E60-426C-911C-EF7FF2789D3A}" dt="2025-06-24T11:48:49.168" v="213" actId="207"/>
        <pc:sldMkLst>
          <pc:docMk/>
          <pc:sldMk cId="3926626517" sldId="286"/>
        </pc:sldMkLst>
        <pc:spChg chg="add mod">
          <ac:chgData name="Jessica Hughes [NESO]" userId="459cb2e3-b441-4e8e-af87-5f156e1a6a66" providerId="ADAL" clId="{4336892D-9E60-426C-911C-EF7FF2789D3A}" dt="2025-06-24T11:48:49.168" v="213" actId="207"/>
          <ac:spMkLst>
            <pc:docMk/>
            <pc:sldMk cId="3926626517" sldId="286"/>
            <ac:spMk id="2" creationId="{475FC71D-4820-3A22-95EB-5B9D11B3C805}"/>
          </ac:spMkLst>
        </pc:spChg>
        <pc:spChg chg="add mod">
          <ac:chgData name="Jessica Hughes [NESO]" userId="459cb2e3-b441-4e8e-af87-5f156e1a6a66" providerId="ADAL" clId="{4336892D-9E60-426C-911C-EF7FF2789D3A}" dt="2025-06-24T11:48:49.168" v="213" actId="207"/>
          <ac:spMkLst>
            <pc:docMk/>
            <pc:sldMk cId="3926626517" sldId="286"/>
            <ac:spMk id="4" creationId="{6E6EA3D2-BC65-C289-D45E-AE613FE6574E}"/>
          </ac:spMkLst>
        </pc:spChg>
        <pc:picChg chg="add del mod">
          <ac:chgData name="Jessica Hughes [NESO]" userId="459cb2e3-b441-4e8e-af87-5f156e1a6a66" providerId="ADAL" clId="{4336892D-9E60-426C-911C-EF7FF2789D3A}" dt="2025-06-24T11:47:42.620" v="206" actId="478"/>
          <ac:picMkLst>
            <pc:docMk/>
            <pc:sldMk cId="3926626517" sldId="286"/>
            <ac:picMk id="3" creationId="{CFE56C9B-BEFE-B6AD-2AEB-2DFD75EA5D8C}"/>
          </ac:picMkLst>
        </pc:picChg>
        <pc:picChg chg="add mod">
          <ac:chgData name="Jessica Hughes [NESO]" userId="459cb2e3-b441-4e8e-af87-5f156e1a6a66" providerId="ADAL" clId="{4336892D-9E60-426C-911C-EF7FF2789D3A}" dt="2025-06-24T11:47:37.249" v="205" actId="1036"/>
          <ac:picMkLst>
            <pc:docMk/>
            <pc:sldMk cId="3926626517" sldId="286"/>
            <ac:picMk id="5" creationId="{187A55C7-B52B-E5DD-7866-FE14093A7644}"/>
          </ac:picMkLst>
        </pc:picChg>
      </pc:sldChg>
      <pc:sldChg chg="addSp modSp add del">
        <pc:chgData name="Jessica Hughes [NESO]" userId="459cb2e3-b441-4e8e-af87-5f156e1a6a66" providerId="ADAL" clId="{4336892D-9E60-426C-911C-EF7FF2789D3A}" dt="2025-06-24T11:50:00.185" v="242" actId="47"/>
        <pc:sldMkLst>
          <pc:docMk/>
          <pc:sldMk cId="1530297500" sldId="287"/>
        </pc:sldMkLst>
        <pc:spChg chg="add mod">
          <ac:chgData name="Jessica Hughes [NESO]" userId="459cb2e3-b441-4e8e-af87-5f156e1a6a66" providerId="ADAL" clId="{4336892D-9E60-426C-911C-EF7FF2789D3A}" dt="2025-06-24T11:48:54.114" v="214" actId="207"/>
          <ac:spMkLst>
            <pc:docMk/>
            <pc:sldMk cId="1530297500" sldId="287"/>
            <ac:spMk id="2" creationId="{907F9575-169B-D9B2-C6AC-97D183AAE7CE}"/>
          </ac:spMkLst>
        </pc:spChg>
        <pc:spChg chg="add mod">
          <ac:chgData name="Jessica Hughes [NESO]" userId="459cb2e3-b441-4e8e-af87-5f156e1a6a66" providerId="ADAL" clId="{4336892D-9E60-426C-911C-EF7FF2789D3A}" dt="2025-06-24T11:48:54.114" v="214" actId="207"/>
          <ac:spMkLst>
            <pc:docMk/>
            <pc:sldMk cId="1530297500" sldId="287"/>
            <ac:spMk id="3" creationId="{18D71D70-F3C6-094C-8547-AEED8EB0AB8C}"/>
          </ac:spMkLst>
        </pc:spChg>
      </pc:sldChg>
      <pc:sldChg chg="addSp modSp add del">
        <pc:chgData name="Jessica Hughes [NESO]" userId="459cb2e3-b441-4e8e-af87-5f156e1a6a66" providerId="ADAL" clId="{4336892D-9E60-426C-911C-EF7FF2789D3A}" dt="2025-06-24T11:50:00.635" v="243" actId="47"/>
        <pc:sldMkLst>
          <pc:docMk/>
          <pc:sldMk cId="1320817437" sldId="288"/>
        </pc:sldMkLst>
        <pc:spChg chg="add mod">
          <ac:chgData name="Jessica Hughes [NESO]" userId="459cb2e3-b441-4e8e-af87-5f156e1a6a66" providerId="ADAL" clId="{4336892D-9E60-426C-911C-EF7FF2789D3A}" dt="2025-06-24T11:49:07.745" v="216" actId="207"/>
          <ac:spMkLst>
            <pc:docMk/>
            <pc:sldMk cId="1320817437" sldId="288"/>
            <ac:spMk id="3" creationId="{A7835D9D-06F0-C097-1D23-BE92BEF9DB93}"/>
          </ac:spMkLst>
        </pc:spChg>
        <pc:graphicFrameChg chg="add mod">
          <ac:chgData name="Jessica Hughes [NESO]" userId="459cb2e3-b441-4e8e-af87-5f156e1a6a66" providerId="ADAL" clId="{4336892D-9E60-426C-911C-EF7FF2789D3A}" dt="2025-06-24T11:49:07.745" v="216" actId="207"/>
          <ac:graphicFrameMkLst>
            <pc:docMk/>
            <pc:sldMk cId="1320817437" sldId="288"/>
            <ac:graphicFrameMk id="4" creationId="{E0782B98-78EC-4772-959A-31944E9CC277}"/>
          </ac:graphicFrameMkLst>
        </pc:graphicFrameChg>
        <pc:picChg chg="add mod">
          <ac:chgData name="Jessica Hughes [NESO]" userId="459cb2e3-b441-4e8e-af87-5f156e1a6a66" providerId="ADAL" clId="{4336892D-9E60-426C-911C-EF7FF2789D3A}" dt="2025-06-24T11:49:07.745" v="216" actId="207"/>
          <ac:picMkLst>
            <pc:docMk/>
            <pc:sldMk cId="1320817437" sldId="288"/>
            <ac:picMk id="2" creationId="{5FCAF656-C37C-3041-2AEA-F975F43EE89D}"/>
          </ac:picMkLst>
        </pc:picChg>
      </pc:sldChg>
      <pc:sldChg chg="addSp delSp modSp add mod">
        <pc:chgData name="Jessica Hughes [NESO]" userId="459cb2e3-b441-4e8e-af87-5f156e1a6a66" providerId="ADAL" clId="{4336892D-9E60-426C-911C-EF7FF2789D3A}" dt="2025-06-24T11:51:34.018" v="262" actId="1076"/>
        <pc:sldMkLst>
          <pc:docMk/>
          <pc:sldMk cId="58803795" sldId="289"/>
        </pc:sldMkLst>
        <pc:spChg chg="add del mod">
          <ac:chgData name="Jessica Hughes [NESO]" userId="459cb2e3-b441-4e8e-af87-5f156e1a6a66" providerId="ADAL" clId="{4336892D-9E60-426C-911C-EF7FF2789D3A}" dt="2025-06-24T11:51:30.463" v="261" actId="478"/>
          <ac:spMkLst>
            <pc:docMk/>
            <pc:sldMk cId="58803795" sldId="289"/>
            <ac:spMk id="2" creationId="{720EC020-29F2-95A0-E51E-E4FB96E416E2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4" creationId="{95EFA992-A2DC-EC43-B4E8-48B43684683B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5" creationId="{A1058DE7-A44B-AC1E-4622-FD5F5B4515B4}"/>
          </ac:spMkLst>
        </pc:spChg>
        <pc:spChg chg="del">
          <ac:chgData name="Jessica Hughes [NESO]" userId="459cb2e3-b441-4e8e-af87-5f156e1a6a66" providerId="ADAL" clId="{4336892D-9E60-426C-911C-EF7FF2789D3A}" dt="2025-06-24T11:50:50.566" v="252" actId="478"/>
          <ac:spMkLst>
            <pc:docMk/>
            <pc:sldMk cId="58803795" sldId="289"/>
            <ac:spMk id="7" creationId="{4109F174-41F5-6151-CB0B-5556F630E6C5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10" creationId="{9BDE0177-0070-BA69-1949-AFDAC6F0EF9D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11" creationId="{B0519B09-C1D3-DA34-ED3B-172D94F73B4F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12" creationId="{EFEB7CCF-17B2-EF95-EE25-E716704DBF64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13" creationId="{ED9C7B5D-84FF-8257-2B04-FCFEC41F4894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14" creationId="{E39B0686-08C8-7FE2-ACAE-6E10A3F518F7}"/>
          </ac:spMkLst>
        </pc:spChg>
        <pc:spChg chg="add mod">
          <ac:chgData name="Jessica Hughes [NESO]" userId="459cb2e3-b441-4e8e-af87-5f156e1a6a66" providerId="ADAL" clId="{4336892D-9E60-426C-911C-EF7FF2789D3A}" dt="2025-06-24T11:51:01.087" v="255"/>
          <ac:spMkLst>
            <pc:docMk/>
            <pc:sldMk cId="58803795" sldId="289"/>
            <ac:spMk id="15" creationId="{8D69F14F-3088-CEB9-AD32-ED5BB4FAD803}"/>
          </ac:spMkLst>
        </pc:spChg>
        <pc:spChg chg="add del mod">
          <ac:chgData name="Jessica Hughes [NESO]" userId="459cb2e3-b441-4e8e-af87-5f156e1a6a66" providerId="ADAL" clId="{4336892D-9E60-426C-911C-EF7FF2789D3A}" dt="2025-06-24T11:51:34.018" v="262" actId="1076"/>
          <ac:spMkLst>
            <pc:docMk/>
            <pc:sldMk cId="58803795" sldId="289"/>
            <ac:spMk id="16" creationId="{C7AA048F-A027-CDE5-D30F-39A95CF20E36}"/>
          </ac:spMkLst>
        </pc:spChg>
        <pc:graphicFrameChg chg="add mod">
          <ac:chgData name="Jessica Hughes [NESO]" userId="459cb2e3-b441-4e8e-af87-5f156e1a6a66" providerId="ADAL" clId="{4336892D-9E60-426C-911C-EF7FF2789D3A}" dt="2025-06-24T11:51:01.087" v="255"/>
          <ac:graphicFrameMkLst>
            <pc:docMk/>
            <pc:sldMk cId="58803795" sldId="289"/>
            <ac:graphicFrameMk id="3" creationId="{A0F38B6D-63AA-40FE-1C11-88126F535AC8}"/>
          </ac:graphicFrameMkLst>
        </pc:graphicFrameChg>
        <pc:graphicFrameChg chg="del">
          <ac:chgData name="Jessica Hughes [NESO]" userId="459cb2e3-b441-4e8e-af87-5f156e1a6a66" providerId="ADAL" clId="{4336892D-9E60-426C-911C-EF7FF2789D3A}" dt="2025-06-24T11:50:50.566" v="252" actId="478"/>
          <ac:graphicFrameMkLst>
            <pc:docMk/>
            <pc:sldMk cId="58803795" sldId="289"/>
            <ac:graphicFrameMk id="8" creationId="{04EC82A3-D496-3438-E3C8-CE63644260A0}"/>
          </ac:graphicFrameMkLst>
        </pc:graphicFrameChg>
        <pc:picChg chg="del">
          <ac:chgData name="Jessica Hughes [NESO]" userId="459cb2e3-b441-4e8e-af87-5f156e1a6a66" providerId="ADAL" clId="{4336892D-9E60-426C-911C-EF7FF2789D3A}" dt="2025-06-24T11:50:50.566" v="252" actId="478"/>
          <ac:picMkLst>
            <pc:docMk/>
            <pc:sldMk cId="58803795" sldId="289"/>
            <ac:picMk id="6" creationId="{D7ADDAE5-6230-F5B8-9B61-D1F8CC668E1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5FB7A-C5D9-275F-CC6F-3C1259AB692C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Poppins" panose="000005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Poppins" panose="00000500000000000000" pitchFamily="2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3705412"/>
            <a:ext cx="4924348" cy="25330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C7CDA-B960-84B9-491F-1ED79E41FEC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tx2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1B4C6-43AE-215F-1AA7-EA59E6BFC9A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ADDA3-0942-7593-9CD1-65C17C30CD4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950CE-BF57-F141-1E4B-5E561804F48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8F9D1-B0EF-AE36-DB04-7692115EF1A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BE1D4-0CA5-EF7F-31DA-EF1E68C5FAE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02BE5-984B-7BC2-8798-A6E4E9C95C0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8143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B6A69-3EFA-0DA9-F9BA-B59F5A060E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C0364-C6AF-A244-BAED-37AD26D11DB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C92AB-CE37-3685-78BC-89E7D5E966F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03B73-DEBD-E77C-5002-748408255D3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E8F8B-EFF1-8BE5-531B-11D2F646C39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6B989-9632-966E-9D46-52E392FACE6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00439-5CC6-1C5A-00EC-8D4C6105E9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D634-720B-22FB-D616-C76601F5BDB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9B01-BBC9-948B-802D-496ECF26B66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0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F9B93-B63E-213D-E4D7-F5497F46DC5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205CA-D724-DCB8-624A-C93E9CB0F73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83830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7D7CF-C797-0730-D6E9-1DA5A9C6DB9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EC10A-443B-78A4-9438-F5285F49C5E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+mj-lt"/>
              </a:defRPr>
            </a:lvl1pPr>
            <a:lvl2pPr marL="9144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2pPr>
            <a:lvl3pPr marL="13716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3pPr>
            <a:lvl4pPr marL="17145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4pPr>
            <a:lvl5pPr marL="21717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3E0C3-A748-7D68-BE91-F314B5D2289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tx2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C74B-144E-7E2B-4291-551B406C7D8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906BF-78B9-810A-C6ED-E1A8EB4F8E8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 dirty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3F0730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82" r:id="rId24"/>
    <p:sldLayoutId id="2147483661" r:id="rId25"/>
    <p:sldLayoutId id="2147483664" r:id="rId26"/>
    <p:sldLayoutId id="2147483669" r:id="rId27"/>
    <p:sldLayoutId id="2147483670" r:id="rId28"/>
    <p:sldLayoutId id="2147483662" r:id="rId29"/>
    <p:sldLayoutId id="2147483665" r:id="rId3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D650BC-F0A5-A481-1852-5EE168368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Ancillary Services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1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8D9D7-8442-234B-ECBD-4BBCAC70F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0F38B6D-63AA-40FE-1C11-88126F535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07219"/>
              </p:ext>
            </p:extLst>
          </p:nvPr>
        </p:nvGraphicFramePr>
        <p:xfrm>
          <a:off x="645715" y="1130157"/>
          <a:ext cx="10481926" cy="5309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8636">
                  <a:extLst>
                    <a:ext uri="{9D8B030D-6E8A-4147-A177-3AD203B41FA5}">
                      <a16:colId xmlns:a16="http://schemas.microsoft.com/office/drawing/2014/main" val="2065175576"/>
                    </a:ext>
                  </a:extLst>
                </a:gridCol>
                <a:gridCol w="908142">
                  <a:extLst>
                    <a:ext uri="{9D8B030D-6E8A-4147-A177-3AD203B41FA5}">
                      <a16:colId xmlns:a16="http://schemas.microsoft.com/office/drawing/2014/main" val="4281628301"/>
                    </a:ext>
                  </a:extLst>
                </a:gridCol>
                <a:gridCol w="908142">
                  <a:extLst>
                    <a:ext uri="{9D8B030D-6E8A-4147-A177-3AD203B41FA5}">
                      <a16:colId xmlns:a16="http://schemas.microsoft.com/office/drawing/2014/main" val="2324792772"/>
                    </a:ext>
                  </a:extLst>
                </a:gridCol>
                <a:gridCol w="842493">
                  <a:extLst>
                    <a:ext uri="{9D8B030D-6E8A-4147-A177-3AD203B41FA5}">
                      <a16:colId xmlns:a16="http://schemas.microsoft.com/office/drawing/2014/main" val="1028394957"/>
                    </a:ext>
                  </a:extLst>
                </a:gridCol>
                <a:gridCol w="842493">
                  <a:extLst>
                    <a:ext uri="{9D8B030D-6E8A-4147-A177-3AD203B41FA5}">
                      <a16:colId xmlns:a16="http://schemas.microsoft.com/office/drawing/2014/main" val="1336416613"/>
                    </a:ext>
                  </a:extLst>
                </a:gridCol>
                <a:gridCol w="913005">
                  <a:extLst>
                    <a:ext uri="{9D8B030D-6E8A-4147-A177-3AD203B41FA5}">
                      <a16:colId xmlns:a16="http://schemas.microsoft.com/office/drawing/2014/main" val="3272174079"/>
                    </a:ext>
                  </a:extLst>
                </a:gridCol>
                <a:gridCol w="913005">
                  <a:extLst>
                    <a:ext uri="{9D8B030D-6E8A-4147-A177-3AD203B41FA5}">
                      <a16:colId xmlns:a16="http://schemas.microsoft.com/office/drawing/2014/main" val="2263571630"/>
                    </a:ext>
                  </a:extLst>
                </a:gridCol>
                <a:gridCol w="913005">
                  <a:extLst>
                    <a:ext uri="{9D8B030D-6E8A-4147-A177-3AD203B41FA5}">
                      <a16:colId xmlns:a16="http://schemas.microsoft.com/office/drawing/2014/main" val="891855619"/>
                    </a:ext>
                  </a:extLst>
                </a:gridCol>
                <a:gridCol w="913005">
                  <a:extLst>
                    <a:ext uri="{9D8B030D-6E8A-4147-A177-3AD203B41FA5}">
                      <a16:colId xmlns:a16="http://schemas.microsoft.com/office/drawing/2014/main" val="4027568196"/>
                    </a:ext>
                  </a:extLst>
                </a:gridCol>
              </a:tblGrid>
              <a:tr h="2815119"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r"/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r"/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r"/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/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GRANULARITY OF INFORMATION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2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Invoice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7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4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B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614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Adjustments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7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4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B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01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Statement Summary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7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4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B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353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Service Summaries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7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4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B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950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Pivot Table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7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4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B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194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Backing reports /Spreadsheets 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87A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4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C5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B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826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EFA992-A2DC-EC43-B4E8-48B43684683B}"/>
              </a:ext>
            </a:extLst>
          </p:cNvPr>
          <p:cNvSpPr txBox="1"/>
          <p:nvPr/>
        </p:nvSpPr>
        <p:spPr>
          <a:xfrm rot="16200000">
            <a:off x="3471379" y="2282586"/>
            <a:ext cx="179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COMPANY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58DE7-A44B-AC1E-4622-FD5F5B4515B4}"/>
              </a:ext>
            </a:extLst>
          </p:cNvPr>
          <p:cNvSpPr txBox="1"/>
          <p:nvPr/>
        </p:nvSpPr>
        <p:spPr>
          <a:xfrm rot="16200000">
            <a:off x="5521189" y="2409556"/>
            <a:ext cx="136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MONTH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E0177-0070-BA69-1949-AFDAC6F0EF9D}"/>
              </a:ext>
            </a:extLst>
          </p:cNvPr>
          <p:cNvSpPr txBox="1"/>
          <p:nvPr/>
        </p:nvSpPr>
        <p:spPr>
          <a:xfrm rot="16200000">
            <a:off x="4663992" y="2494662"/>
            <a:ext cx="136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UNIT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19B09-C1D3-DA34-ED3B-172D94F73B4F}"/>
              </a:ext>
            </a:extLst>
          </p:cNvPr>
          <p:cNvSpPr txBox="1"/>
          <p:nvPr/>
        </p:nvSpPr>
        <p:spPr>
          <a:xfrm rot="16200000">
            <a:off x="6757372" y="2116743"/>
            <a:ext cx="197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TYPE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B7CCF-17B2-EF95-EE25-E716704DBF64}"/>
              </a:ext>
            </a:extLst>
          </p:cNvPr>
          <p:cNvSpPr txBox="1"/>
          <p:nvPr/>
        </p:nvSpPr>
        <p:spPr>
          <a:xfrm rot="16200000">
            <a:off x="6620583" y="2419830"/>
            <a:ext cx="136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DAY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C7B5D-84FF-8257-2B04-FCFEC41F4894}"/>
              </a:ext>
            </a:extLst>
          </p:cNvPr>
          <p:cNvSpPr txBox="1"/>
          <p:nvPr/>
        </p:nvSpPr>
        <p:spPr>
          <a:xfrm rot="16200000">
            <a:off x="7683999" y="1962630"/>
            <a:ext cx="228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DETAILS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B0686-08C8-7FE2-ACAE-6E10A3F518F7}"/>
              </a:ext>
            </a:extLst>
          </p:cNvPr>
          <p:cNvSpPr txBox="1"/>
          <p:nvPr/>
        </p:nvSpPr>
        <p:spPr>
          <a:xfrm rot="16200000">
            <a:off x="8558606" y="1962630"/>
            <a:ext cx="228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PAYMENT (</a:t>
            </a:r>
            <a:r>
              <a:rPr lang="en-GB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£)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9F14F-3088-CEB9-AD32-ED5BB4FAD803}"/>
              </a:ext>
            </a:extLst>
          </p:cNvPr>
          <p:cNvSpPr txBox="1"/>
          <p:nvPr/>
        </p:nvSpPr>
        <p:spPr>
          <a:xfrm rot="16200000">
            <a:off x="9580830" y="1962630"/>
            <a:ext cx="228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  <a:endParaRPr lang="en-GB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7AA048F-A027-CDE5-D30F-39A95CF2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15" y="328799"/>
            <a:ext cx="8868655" cy="75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600" b="0" dirty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Summary of Data Provided</a:t>
            </a:r>
          </a:p>
        </p:txBody>
      </p:sp>
    </p:spTree>
    <p:extLst>
      <p:ext uri="{BB962C8B-B14F-4D97-AF65-F5344CB8AC3E}">
        <p14:creationId xmlns:p14="http://schemas.microsoft.com/office/powerpoint/2010/main" val="5880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318A9D0-9816-A9CE-E57D-783F0ECC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External Information Sent to Service Provider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D09A-F913-2C89-6D9C-053F50F70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Invoice</a:t>
            </a:r>
          </a:p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Statement summary</a:t>
            </a:r>
          </a:p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Service summaries</a:t>
            </a:r>
          </a:p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Pivot table summary</a:t>
            </a:r>
          </a:p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Adjustments</a:t>
            </a:r>
          </a:p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Backing sheets</a:t>
            </a:r>
          </a:p>
          <a:p>
            <a:pPr marL="0" marR="0" lvl="0" indent="3587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3F0731">
                  <a:lumMod val="50000"/>
                  <a:lumOff val="50000"/>
                </a:srgbClr>
              </a:buClr>
              <a:buSzPct val="80000"/>
              <a:buFont typeface="Wingdings" panose="05000000000000000000" pitchFamily="2" charset="2"/>
              <a:buChar char="w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1336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Spreadsheets</a:t>
            </a:r>
          </a:p>
        </p:txBody>
      </p:sp>
    </p:spTree>
    <p:extLst>
      <p:ext uri="{BB962C8B-B14F-4D97-AF65-F5344CB8AC3E}">
        <p14:creationId xmlns:p14="http://schemas.microsoft.com/office/powerpoint/2010/main" val="350342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2DF47BF-D639-A290-8C0D-D1A536A233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94348" y="426768"/>
            <a:ext cx="252785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0" dirty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Invoice</a:t>
            </a:r>
          </a:p>
        </p:txBody>
      </p:sp>
      <p:sp>
        <p:nvSpPr>
          <p:cNvPr id="7" name="Text Box 36">
            <a:extLst>
              <a:ext uri="{FF2B5EF4-FFF2-40B4-BE49-F238E27FC236}">
                <a16:creationId xmlns:a16="http://schemas.microsoft.com/office/drawing/2014/main" id="{EE8257EF-1D93-A1B2-6D8A-ED9F3306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867" y="1830521"/>
            <a:ext cx="285927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1600" b="1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Includes: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Company Codes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Payment Date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Invoice No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Recipient Name &amp; Address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Payment by Service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Adjustment Information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VAT payment details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813366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Payment Total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F1C604-9FC9-CAFA-B82A-1FD49E32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79" y="527301"/>
            <a:ext cx="5709338" cy="58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>
            <a:extLst>
              <a:ext uri="{FF2B5EF4-FFF2-40B4-BE49-F238E27FC236}">
                <a16:creationId xmlns:a16="http://schemas.microsoft.com/office/drawing/2014/main" id="{A33EBB13-5694-50BA-0B70-938801FDB14B}"/>
              </a:ext>
            </a:extLst>
          </p:cNvPr>
          <p:cNvSpPr txBox="1">
            <a:spLocks/>
          </p:cNvSpPr>
          <p:nvPr/>
        </p:nvSpPr>
        <p:spPr>
          <a:xfrm>
            <a:off x="533399" y="1066124"/>
            <a:ext cx="8374295" cy="61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Payments by service type, by day, by company</a:t>
            </a:r>
            <a:endParaRPr lang="en-GB" sz="2000" dirty="0">
              <a:solidFill>
                <a:srgbClr val="813366"/>
              </a:solidFill>
              <a:cs typeface="Poppins" panose="00000500000000000000" pitchFamily="2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245E581-2ECF-2AB6-4213-C66DB8B8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280792"/>
            <a:ext cx="9453081" cy="69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600" b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Statement Summary</a:t>
            </a:r>
            <a:endParaRPr lang="en-GB" altLang="en-US" sz="3600" b="0" dirty="0">
              <a:solidFill>
                <a:srgbClr val="8133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A72E1F7B-EEBC-0543-56B9-E99E4DAC0068}"/>
              </a:ext>
            </a:extLst>
          </p:cNvPr>
          <p:cNvGrpSpPr>
            <a:grpSpLocks/>
          </p:cNvGrpSpPr>
          <p:nvPr/>
        </p:nvGrpSpPr>
        <p:grpSpPr bwMode="auto">
          <a:xfrm>
            <a:off x="834008" y="1679273"/>
            <a:ext cx="9357955" cy="4715838"/>
            <a:chOff x="493" y="1183"/>
            <a:chExt cx="5140" cy="2934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C10CAC8C-99A3-FB7A-8A6D-FB4C17141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" y="1183"/>
              <a:ext cx="5140" cy="2934"/>
            </a:xfrm>
            <a:prstGeom prst="rect">
              <a:avLst/>
            </a:prstGeom>
            <a:solidFill>
              <a:srgbClr val="FFFFFF"/>
            </a:solidFill>
            <a:ln w="76200" algn="ctr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3A4236F-ED62-BA15-D7C2-2BB23FCA7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635"/>
              <a:ext cx="1144" cy="1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AB08-896B-9075-D1F4-D3DCB077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>
            <a:extLst>
              <a:ext uri="{FF2B5EF4-FFF2-40B4-BE49-F238E27FC236}">
                <a16:creationId xmlns:a16="http://schemas.microsoft.com/office/drawing/2014/main" id="{A6CA7D04-6E96-0A69-753C-4F64F441AE1C}"/>
              </a:ext>
            </a:extLst>
          </p:cNvPr>
          <p:cNvSpPr txBox="1">
            <a:spLocks/>
          </p:cNvSpPr>
          <p:nvPr/>
        </p:nvSpPr>
        <p:spPr>
          <a:xfrm>
            <a:off x="533399" y="1258807"/>
            <a:ext cx="8374295" cy="61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Payments by detailed service, by day, by company</a:t>
            </a:r>
            <a:endParaRPr lang="en-GB" dirty="0">
              <a:solidFill>
                <a:srgbClr val="813366"/>
              </a:solidFill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6BDA9F-D9C2-DCB1-C4E6-6A1950B26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73475"/>
            <a:ext cx="9453081" cy="69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600" b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Summaries – Op Margin example</a:t>
            </a:r>
            <a:endParaRPr lang="en-GB" altLang="en-US" sz="3600" b="0" dirty="0">
              <a:solidFill>
                <a:srgbClr val="8133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F89FDD3-77AA-BE42-2262-1B78B434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1" y="1752946"/>
            <a:ext cx="9551304" cy="4922178"/>
          </a:xfrm>
          <a:prstGeom prst="rect">
            <a:avLst/>
          </a:prstGeom>
          <a:noFill/>
          <a:ln w="7620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13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C69E8-604F-A352-C87E-72AABA181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>
            <a:extLst>
              <a:ext uri="{FF2B5EF4-FFF2-40B4-BE49-F238E27FC236}">
                <a16:creationId xmlns:a16="http://schemas.microsoft.com/office/drawing/2014/main" id="{475FC71D-4820-3A22-95EB-5B9D11B3C805}"/>
              </a:ext>
            </a:extLst>
          </p:cNvPr>
          <p:cNvSpPr txBox="1">
            <a:spLocks/>
          </p:cNvSpPr>
          <p:nvPr/>
        </p:nvSpPr>
        <p:spPr>
          <a:xfrm>
            <a:off x="533399" y="1192300"/>
            <a:ext cx="4151617" cy="130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Month total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By Unit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By detailed services</a:t>
            </a:r>
            <a:endParaRPr lang="en-GB" altLang="en-US" sz="2000" dirty="0">
              <a:solidFill>
                <a:srgbClr val="813366"/>
              </a:solidFill>
              <a:ea typeface="+mj-ea"/>
              <a:cs typeface="Poppins" panose="00000500000000000000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6EA3D2-BC65-C289-D45E-AE613FE6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06968"/>
            <a:ext cx="9453081" cy="69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600" b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Pivot Table</a:t>
            </a:r>
            <a:endParaRPr lang="en-GB" altLang="en-US" sz="3600" b="0" dirty="0">
              <a:solidFill>
                <a:srgbClr val="8133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87A55C7-B52B-E5DD-7866-FE14093A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0" y="2579311"/>
            <a:ext cx="9839057" cy="4029305"/>
          </a:xfrm>
          <a:prstGeom prst="rect">
            <a:avLst/>
          </a:prstGeom>
          <a:noFill/>
          <a:ln w="76200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2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E086-9D22-E973-9F54-34159D4D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>
            <a:extLst>
              <a:ext uri="{FF2B5EF4-FFF2-40B4-BE49-F238E27FC236}">
                <a16:creationId xmlns:a16="http://schemas.microsoft.com/office/drawing/2014/main" id="{907F9575-169B-D9B2-C6AC-97D183AAE7CE}"/>
              </a:ext>
            </a:extLst>
          </p:cNvPr>
          <p:cNvSpPr txBox="1">
            <a:spLocks/>
          </p:cNvSpPr>
          <p:nvPr/>
        </p:nvSpPr>
        <p:spPr>
          <a:xfrm>
            <a:off x="533398" y="1894541"/>
            <a:ext cx="9627743" cy="487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The standard naming convention for the new backing  reports and the     additional information requested by service providers is as below. 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NNN_COMP_MMMYY_TTTTT.CSV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Where: 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NNN is a three-character code to identify the report type.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COMP is the Company Code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MMMYY is the report month and year</a:t>
            </a:r>
          </a:p>
          <a:p>
            <a:pPr indent="358775" fontAlgn="base">
              <a:spcBef>
                <a:spcPct val="30000"/>
              </a:spcBef>
              <a:spcAft>
                <a:spcPct val="0"/>
              </a:spcAft>
              <a:buClr>
                <a:srgbClr val="FF00FF"/>
              </a:buClr>
              <a:buSzPct val="80000"/>
              <a:buFont typeface="Wingdings" panose="05000000000000000000" pitchFamily="2" charset="2"/>
              <a:buChar char="w"/>
              <a:defRPr/>
            </a:pPr>
            <a:r>
              <a:rPr lang="en-GB" altLang="en-US" sz="2000">
                <a:solidFill>
                  <a:srgbClr val="813366"/>
                </a:solidFill>
                <a:ea typeface="+mj-ea"/>
                <a:cs typeface="Poppins" panose="00000500000000000000" pitchFamily="2" charset="0"/>
              </a:rPr>
              <a:t>TTTTT is the report version e.g. PRELIM or FINAL</a:t>
            </a:r>
            <a:endParaRPr lang="en-GB" altLang="en-US" sz="2000" dirty="0">
              <a:solidFill>
                <a:srgbClr val="813366"/>
              </a:solidFill>
              <a:ea typeface="+mj-ea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D71D70-F3C6-094C-8547-AEED8EB0A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656351"/>
            <a:ext cx="9453081" cy="130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3600" b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Backing Reports and Additional Information - Overview </a:t>
            </a:r>
            <a:endParaRPr lang="en-GB" altLang="en-US" sz="3600" b="0" dirty="0">
              <a:solidFill>
                <a:srgbClr val="81336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9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0767-355E-7CC8-9679-ED97C5978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FCAF656-C37C-3041-2AEA-F975F43EE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835D9D-06F0-C097-1D23-BE92BEF9DB9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50296" y="334302"/>
            <a:ext cx="901084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altLang="en-US" sz="3600" b="0" dirty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Backing Reports Description</a:t>
            </a:r>
            <a:r>
              <a:rPr lang="en-GB" altLang="en-US" sz="3600" b="0" dirty="0">
                <a:solidFill>
                  <a:srgbClr val="813366"/>
                </a:solidFill>
                <a:latin typeface="HelveticaNeueLT Pro 65 Md" panose="020B0604020202020204" pitchFamily="34" charset="77"/>
              </a:rPr>
              <a:t> </a:t>
            </a:r>
          </a:p>
        </p:txBody>
      </p:sp>
      <p:graphicFrame>
        <p:nvGraphicFramePr>
          <p:cNvPr id="4" name="Group 422">
            <a:extLst>
              <a:ext uri="{FF2B5EF4-FFF2-40B4-BE49-F238E27FC236}">
                <a16:creationId xmlns:a16="http://schemas.microsoft.com/office/drawing/2014/main" id="{E0782B98-78EC-4772-959A-31944E9CC2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247930"/>
              </p:ext>
            </p:extLst>
          </p:nvPr>
        </p:nvGraphicFramePr>
        <p:xfrm>
          <a:off x="379412" y="1397284"/>
          <a:ext cx="11261206" cy="5126414"/>
        </p:xfrm>
        <a:graphic>
          <a:graphicData uri="http://schemas.openxmlformats.org/drawingml/2006/table">
            <a:tbl>
              <a:tblPr/>
              <a:tblGrid>
                <a:gridCol w="2107434">
                  <a:extLst>
                    <a:ext uri="{9D8B030D-6E8A-4147-A177-3AD203B41FA5}">
                      <a16:colId xmlns:a16="http://schemas.microsoft.com/office/drawing/2014/main" val="1820903804"/>
                    </a:ext>
                  </a:extLst>
                </a:gridCol>
                <a:gridCol w="3236266">
                  <a:extLst>
                    <a:ext uri="{9D8B030D-6E8A-4147-A177-3AD203B41FA5}">
                      <a16:colId xmlns:a16="http://schemas.microsoft.com/office/drawing/2014/main" val="918992881"/>
                    </a:ext>
                  </a:extLst>
                </a:gridCol>
                <a:gridCol w="3837480">
                  <a:extLst>
                    <a:ext uri="{9D8B030D-6E8A-4147-A177-3AD203B41FA5}">
                      <a16:colId xmlns:a16="http://schemas.microsoft.com/office/drawing/2014/main" val="2885458543"/>
                    </a:ext>
                  </a:extLst>
                </a:gridCol>
                <a:gridCol w="2080026">
                  <a:extLst>
                    <a:ext uri="{9D8B030D-6E8A-4147-A177-3AD203B41FA5}">
                      <a16:colId xmlns:a16="http://schemas.microsoft.com/office/drawing/2014/main" val="873241270"/>
                    </a:ext>
                  </a:extLst>
                </a:gridCol>
              </a:tblGrid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Report Identifier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Report Name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Description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Current Report Identifier(s)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869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BSD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Black Start Declarations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Black Start Availability and Unavailability by Effective date and time</a:t>
                      </a:r>
                      <a:endParaRPr kumimoji="0" lang="en-GB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BSD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717387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BSU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BM Start 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BM Start Up and Hot Standby payments by unit/instruction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BSU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09170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Black Start Declarations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Black Start Availability and Unavailability by Settlement Period and Payment</a:t>
                      </a:r>
                      <a:endParaRPr kumimoji="0" lang="en-GB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BST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972897"/>
                  </a:ext>
                </a:extLst>
              </a:tr>
              <a:tr h="15856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Fast Start Availability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Fast Start Availability payments by 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FSA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277917"/>
                  </a:ext>
                </a:extLst>
              </a:tr>
              <a:tr h="15856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FSU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Fast Start Utilisation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Fast Start Utilisation payments by unit/Instruction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FSU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712216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HOS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Other Services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Spin Pump, Spin Gen, Pump Deload and Rapid Start payments by unit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HOS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88421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HRA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Response Availability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Response Availability payments by unit/instruction segment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HRA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208493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Response Commercial Imbalance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Commercial Imbalance payments/volumes by unit/SP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318607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Response Energy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Hydro Response Energy payments/volumes by unit/SP( or part SP)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HRE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189298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MFE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Mandatory Frequency Energy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Non Hydro Response Energy payments/volumes by unit/SP( or part SP)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MFE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06537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MFH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Mandatory Frequency Holding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Non Hydro Response Holding payments by unit/instruction segment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MFH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406847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RPC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Reactive Power Cost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Reactive Power Costs for default and market contracts by unit/day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RPC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791396"/>
                  </a:ext>
                </a:extLst>
              </a:tr>
              <a:tr h="31712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RPV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Reactive Power Volume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Reactive Power Volumes for default and market contracts by unit/day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RPV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980361"/>
                  </a:ext>
                </a:extLst>
              </a:tr>
              <a:tr h="528104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SBA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BM Availability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BM Availability payments by unit/SP (Note: Excludes impact of bid-offer failures during ramping periods which may reduce the availability payment)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SBA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544981"/>
                  </a:ext>
                </a:extLst>
              </a:tr>
              <a:tr h="15856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SBU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BM Utilisation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BM Utilisation volumes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SBU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68598"/>
                  </a:ext>
                </a:extLst>
              </a:tr>
              <a:tr h="15856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SNA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NBM Availability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NBM Availability payments by unit/SP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SNA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80064"/>
                  </a:ext>
                </a:extLst>
              </a:tr>
              <a:tr h="15856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SNU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NBM Utilisation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STOR NBM Utilisation payment and volumes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SNU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10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077F13F-A15C-9A07-0C2B-325747081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0EE4F6F-06B7-6B89-4A50-C170921C2A7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50296" y="334302"/>
            <a:ext cx="901084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0000" rIns="91440" bIns="900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GB" altLang="en-US" sz="3600" b="0" dirty="0">
                <a:solidFill>
                  <a:srgbClr val="81336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Additional Information Reports summary</a:t>
            </a:r>
          </a:p>
        </p:txBody>
      </p:sp>
      <p:graphicFrame>
        <p:nvGraphicFramePr>
          <p:cNvPr id="8" name="Group 123">
            <a:extLst>
              <a:ext uri="{FF2B5EF4-FFF2-40B4-BE49-F238E27FC236}">
                <a16:creationId xmlns:a16="http://schemas.microsoft.com/office/drawing/2014/main" id="{D40CFB67-9AC7-418B-5A5C-D0987DA6F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6105"/>
              </p:ext>
            </p:extLst>
          </p:nvPr>
        </p:nvGraphicFramePr>
        <p:xfrm>
          <a:off x="975314" y="1659865"/>
          <a:ext cx="10480371" cy="4787346"/>
        </p:xfrm>
        <a:graphic>
          <a:graphicData uri="http://schemas.openxmlformats.org/drawingml/2006/table">
            <a:tbl>
              <a:tblPr/>
              <a:tblGrid>
                <a:gridCol w="3493457">
                  <a:extLst>
                    <a:ext uri="{9D8B030D-6E8A-4147-A177-3AD203B41FA5}">
                      <a16:colId xmlns:a16="http://schemas.microsoft.com/office/drawing/2014/main" val="217273841"/>
                    </a:ext>
                  </a:extLst>
                </a:gridCol>
                <a:gridCol w="3305094">
                  <a:extLst>
                    <a:ext uri="{9D8B030D-6E8A-4147-A177-3AD203B41FA5}">
                      <a16:colId xmlns:a16="http://schemas.microsoft.com/office/drawing/2014/main" val="2105099936"/>
                    </a:ext>
                  </a:extLst>
                </a:gridCol>
                <a:gridCol w="3681820">
                  <a:extLst>
                    <a:ext uri="{9D8B030D-6E8A-4147-A177-3AD203B41FA5}">
                      <a16:colId xmlns:a16="http://schemas.microsoft.com/office/drawing/2014/main" val="3609761246"/>
                    </a:ext>
                  </a:extLst>
                </a:gridCol>
              </a:tblGrid>
              <a:tr h="328543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Report identifier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Report Name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Description</a:t>
                      </a:r>
                      <a:endParaRPr kumimoji="0" lang="en-GB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Times New Roman" panose="02020603050405020304" pitchFamily="18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693209"/>
                  </a:ext>
                </a:extLst>
              </a:tr>
              <a:tr h="113649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ASI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Ancillary Services instructions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 list of all Ancillary Services instructions issued to BM service providers excluding Hydro Units e.g. For Frequency Response and BM Start-Up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23275"/>
                  </a:ext>
                </a:extLst>
              </a:tr>
              <a:tr h="1107996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NSD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NBM STOR declarations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 list of all NBM Week Ahead and Day Ahead Availability declarations, and the identification of rejected and excluded windows.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842673"/>
                  </a:ext>
                </a:extLst>
              </a:tr>
              <a:tr h="442528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NSI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NBM STOR instructions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 list of all NBM STOR service call-off instructions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743608"/>
                  </a:ext>
                </a:extLst>
              </a:tr>
              <a:tr h="886732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NSR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NBM STOR re-declarations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 list of all NBM Re-declarations of availability issued after 17:00 on the previous day.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618344"/>
                  </a:ext>
                </a:extLst>
              </a:tr>
              <a:tr h="885055"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PSI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Pumped Storage/Hydro instructions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358775" algn="l" defTabSz="914400" rtl="0" eaLnBrk="1" latinLnBrk="0" hangingPunct="1">
                        <a:spcBef>
                          <a:spcPct val="3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24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1pPr>
                      <a:lvl2pPr marL="898525" indent="-360363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2pPr>
                      <a:lvl3pPr marL="1436688" indent="-358775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600" kern="12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</a:defRPr>
                      </a:lvl3pPr>
                      <a:lvl4pPr marL="1997075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7463" indent="-3810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46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18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290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6263" indent="-381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29B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358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Times New Roman" panose="02020603050405020304" pitchFamily="18" charset="0"/>
                          <a:cs typeface="Poppins" panose="00000500000000000000" pitchFamily="2" charset="0"/>
                        </a:rPr>
                        <a:t>A list of all Ancillary Service instructions issued to Hydro Units e.g. For Spin Gen and Response.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97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79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 II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3F0731"/>
      </a:accent1>
      <a:accent2>
        <a:srgbClr val="7A3864"/>
      </a:accent2>
      <a:accent3>
        <a:srgbClr val="FF00FF"/>
      </a:accent3>
      <a:accent4>
        <a:srgbClr val="070E40"/>
      </a:accent4>
      <a:accent5>
        <a:srgbClr val="385B16"/>
      </a:accent5>
      <a:accent6>
        <a:srgbClr val="B0322B"/>
      </a:accent6>
      <a:hlink>
        <a:srgbClr val="2CB9FF"/>
      </a:hlink>
      <a:folHlink>
        <a:srgbClr val="3F87AA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blic NESO PowerPoint Template Oct 24_Poppins" id="{03A0603D-9AE9-4B22-9AF5-404F16166D21}" vid="{1927E44A-335D-4A68-9E3B-EAACB23639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BC39721ABD9479A31E72F7785FC76" ma:contentTypeVersion="18" ma:contentTypeDescription="Create a new document." ma:contentTypeScope="" ma:versionID="60fe6e2de4393e96835bff9d3d897e73">
  <xsd:schema xmlns:xsd="http://www.w3.org/2001/XMLSchema" xmlns:xs="http://www.w3.org/2001/XMLSchema" xmlns:p="http://schemas.microsoft.com/office/2006/metadata/properties" xmlns:ns2="4f165af4-2b8d-43d3-a1c1-ca40126c3dc2" xmlns:ns3="2c24aed8-7e50-412a-88ed-9c70d948256c" xmlns:ns4="cadce026-d35b-4a62-a2ee-1436bb44fb55" targetNamespace="http://schemas.microsoft.com/office/2006/metadata/properties" ma:root="true" ma:fieldsID="97920b8414fdb03b5d6657b7da29b78c" ns2:_="" ns3:_="" ns4:_="">
    <xsd:import namespace="4f165af4-2b8d-43d3-a1c1-ca40126c3dc2"/>
    <xsd:import namespace="2c24aed8-7e50-412a-88ed-9c70d948256c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65af4-2b8d-43d3-a1c1-ca40126c3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4aed8-7e50-412a-88ed-9c70d948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f6a0c9e-10ee-41ba-8cb8-adfa7530ff4e}" ma:internalName="TaxCatchAll" ma:showField="CatchAllData" ma:web="2c24aed8-7e50-412a-88ed-9c70d948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ce026-d35b-4a62-a2ee-1436bb44fb55" xsi:nil="true"/>
    <lcf76f155ced4ddcb4097134ff3c332f xmlns="4f165af4-2b8d-43d3-a1c1-ca40126c3d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2EA409-A90B-4CCB-BDF1-0D38BE00A5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65af4-2b8d-43d3-a1c1-ca40126c3dc2"/>
    <ds:schemaRef ds:uri="2c24aed8-7e50-412a-88ed-9c70d948256c"/>
    <ds:schemaRef ds:uri="cadce026-d35b-4a62-a2ee-1436bb44f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DAACB-6079-4222-BA99-947C98D03F94}">
  <ds:schemaRefs>
    <ds:schemaRef ds:uri="http://schemas.microsoft.com/office/2006/metadata/properties"/>
    <ds:schemaRef ds:uri="http://schemas.microsoft.com/office/infopath/2007/PartnerControls"/>
    <ds:schemaRef ds:uri="c148982e-3ba5-44fb-9f7b-43ce905d9226"/>
    <ds:schemaRef ds:uri="cadce026-d35b-4a62-a2ee-1436bb44fb55"/>
    <ds:schemaRef ds:uri="4f165af4-2b8d-43d3-a1c1-ca40126c3dc2"/>
  </ds:schemaRefs>
</ds:datastoreItem>
</file>

<file path=docMetadata/LabelInfo.xml><?xml version="1.0" encoding="utf-8"?>
<clbl:labelList xmlns:clbl="http://schemas.microsoft.com/office/2020/mipLabelMetadata">
  <clbl:label id="{a63c9e9e-b4db-442a-a94f-08718d788e8c}" enabled="0" method="" siteId="{a63c9e9e-b4db-442a-a94f-08718d788e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Public NESO PowerPoint Template Oct 24_Poppins</Template>
  <TotalTime>49</TotalTime>
  <Words>621</Words>
  <Application>Microsoft Office PowerPoint</Application>
  <PresentationFormat>Widescreen</PresentationFormat>
  <Paragraphs>170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HelveticaNeueLT Pro 65 Md</vt:lpstr>
      <vt:lpstr>Poppins</vt:lpstr>
      <vt:lpstr>Wingdings</vt:lpstr>
      <vt:lpstr>Office Theme</vt:lpstr>
      <vt:lpstr>Ancillary Services Information</vt:lpstr>
      <vt:lpstr>External Information Sent to Service Provider</vt:lpstr>
      <vt:lpstr>Invoice</vt:lpstr>
      <vt:lpstr>PowerPoint Presentation</vt:lpstr>
      <vt:lpstr>PowerPoint Presentation</vt:lpstr>
      <vt:lpstr>PowerPoint Presentation</vt:lpstr>
      <vt:lpstr>PowerPoint Presentation</vt:lpstr>
      <vt:lpstr>Backing Reports Description </vt:lpstr>
      <vt:lpstr>Additional Information Reports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Hughes [NESO]</dc:creator>
  <cp:lastModifiedBy>Jessica Hughes [NESO]</cp:lastModifiedBy>
  <cp:revision>1</cp:revision>
  <dcterms:created xsi:type="dcterms:W3CDTF">2025-06-24T11:02:19Z</dcterms:created>
  <dcterms:modified xsi:type="dcterms:W3CDTF">2025-06-24T12:06:26Z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0x01010018DBC39721ABD9479A31E72F7785FC76</vt:lpwstr>
  </property>
  <property fmtid="{D5CDD505-2E9C-101B-9397-08002B2CF9AE}" pid="3" name="MediaServiceImageTags">
    <vt:lpwstr/>
  </property>
</Properties>
</file>