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83" r:id="rId6"/>
    <p:sldId id="473" r:id="rId7"/>
    <p:sldId id="298" r:id="rId8"/>
    <p:sldId id="461" r:id="rId9"/>
    <p:sldId id="466" r:id="rId10"/>
    <p:sldId id="471" r:id="rId11"/>
    <p:sldId id="472" r:id="rId12"/>
    <p:sldId id="479" r:id="rId13"/>
    <p:sldId id="481" r:id="rId14"/>
    <p:sldId id="482" r:id="rId15"/>
    <p:sldId id="310" r:id="rId16"/>
    <p:sldId id="480" r:id="rId17"/>
    <p:sldId id="306"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473"/>
            <p14:sldId id="298"/>
            <p14:sldId id="461"/>
            <p14:sldId id="466"/>
            <p14:sldId id="471"/>
            <p14:sldId id="472"/>
            <p14:sldId id="479"/>
            <p14:sldId id="481"/>
            <p14:sldId id="482"/>
            <p14:sldId id="310"/>
            <p14:sldId id="480"/>
            <p14:sldId id="306"/>
            <p14:sldId id="307"/>
          </p14:sldIdLst>
        </p14:section>
        <p14:section name="Default Section" id="{371495E4-A576-47CD-966C-3CC7363D9C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5591D-C8AE-0C66-6207-0239D6846D38}" name="Amanda Rooney" initials="AR" userId="S::amanda.rooney@neso.energy::bdbd6049-c4fa-4852-bca2-7c6f92e3bc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F93AD-900C-418B-93B3-6E5165D90982}" v="4" dt="2026-04-29T08:35:09.017"/>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rrentia Walker" userId="51b9fa9b-c933-484f-915a-be1aacf869c6" providerId="ADAL" clId="{2FA55C2B-798F-44EE-8F31-358CA06E16BB}"/>
    <pc:docChg chg="undo custSel addSld delSld modSld modSection">
      <pc:chgData name="Lurrentia Walker" userId="51b9fa9b-c933-484f-915a-be1aacf869c6" providerId="ADAL" clId="{2FA55C2B-798F-44EE-8F31-358CA06E16BB}" dt="2026-03-30T12:01:57.894" v="1104" actId="20577"/>
      <pc:docMkLst>
        <pc:docMk/>
      </pc:docMkLst>
      <pc:sldChg chg="add">
        <pc:chgData name="Lurrentia Walker" userId="51b9fa9b-c933-484f-915a-be1aacf869c6" providerId="ADAL" clId="{2FA55C2B-798F-44EE-8F31-358CA06E16BB}" dt="2026-03-30T08:37:16.202" v="964"/>
        <pc:sldMkLst>
          <pc:docMk/>
          <pc:sldMk cId="283813365" sldId="258"/>
        </pc:sldMkLst>
      </pc:sldChg>
      <pc:sldChg chg="del">
        <pc:chgData name="Lurrentia Walker" userId="51b9fa9b-c933-484f-915a-be1aacf869c6" providerId="ADAL" clId="{2FA55C2B-798F-44EE-8F31-358CA06E16BB}" dt="2026-03-25T14:34:35.369" v="945" actId="47"/>
        <pc:sldMkLst>
          <pc:docMk/>
          <pc:sldMk cId="2243787793" sldId="259"/>
        </pc:sldMkLst>
      </pc:sldChg>
      <pc:sldChg chg="add">
        <pc:chgData name="Lurrentia Walker" userId="51b9fa9b-c933-484f-915a-be1aacf869c6" providerId="ADAL" clId="{2FA55C2B-798F-44EE-8F31-358CA06E16BB}" dt="2026-03-30T08:37:16.202" v="964"/>
        <pc:sldMkLst>
          <pc:docMk/>
          <pc:sldMk cId="1323245528" sldId="285"/>
        </pc:sldMkLst>
      </pc:sldChg>
      <pc:sldChg chg="add">
        <pc:chgData name="Lurrentia Walker" userId="51b9fa9b-c933-484f-915a-be1aacf869c6" providerId="ADAL" clId="{2FA55C2B-798F-44EE-8F31-358CA06E16BB}" dt="2026-03-30T08:37:16.202" v="964"/>
        <pc:sldMkLst>
          <pc:docMk/>
          <pc:sldMk cId="2253988019" sldId="288"/>
        </pc:sldMkLst>
      </pc:sldChg>
      <pc:sldChg chg="add">
        <pc:chgData name="Lurrentia Walker" userId="51b9fa9b-c933-484f-915a-be1aacf869c6" providerId="ADAL" clId="{2FA55C2B-798F-44EE-8F31-358CA06E16BB}" dt="2026-03-30T08:37:16.202" v="964"/>
        <pc:sldMkLst>
          <pc:docMk/>
          <pc:sldMk cId="2898151971" sldId="293"/>
        </pc:sldMkLst>
      </pc:sldChg>
      <pc:sldChg chg="add">
        <pc:chgData name="Lurrentia Walker" userId="51b9fa9b-c933-484f-915a-be1aacf869c6" providerId="ADAL" clId="{2FA55C2B-798F-44EE-8F31-358CA06E16BB}" dt="2026-03-30T08:37:16.202" v="964"/>
        <pc:sldMkLst>
          <pc:docMk/>
          <pc:sldMk cId="3953893430" sldId="295"/>
        </pc:sldMkLst>
      </pc:sldChg>
      <pc:sldChg chg="add">
        <pc:chgData name="Lurrentia Walker" userId="51b9fa9b-c933-484f-915a-be1aacf869c6" providerId="ADAL" clId="{2FA55C2B-798F-44EE-8F31-358CA06E16BB}" dt="2026-03-30T08:37:16.202" v="964"/>
        <pc:sldMkLst>
          <pc:docMk/>
          <pc:sldMk cId="1477149554" sldId="296"/>
        </pc:sldMkLst>
      </pc:sldChg>
      <pc:sldChg chg="add">
        <pc:chgData name="Lurrentia Walker" userId="51b9fa9b-c933-484f-915a-be1aacf869c6" providerId="ADAL" clId="{2FA55C2B-798F-44EE-8F31-358CA06E16BB}" dt="2026-03-30T08:37:16.202" v="964"/>
        <pc:sldMkLst>
          <pc:docMk/>
          <pc:sldMk cId="873472496" sldId="299"/>
        </pc:sldMkLst>
      </pc:sldChg>
      <pc:sldChg chg="add">
        <pc:chgData name="Lurrentia Walker" userId="51b9fa9b-c933-484f-915a-be1aacf869c6" providerId="ADAL" clId="{2FA55C2B-798F-44EE-8F31-358CA06E16BB}" dt="2026-03-30T08:37:16.202" v="964"/>
        <pc:sldMkLst>
          <pc:docMk/>
          <pc:sldMk cId="2746826883" sldId="300"/>
        </pc:sldMkLst>
      </pc:sldChg>
      <pc:sldChg chg="add">
        <pc:chgData name="Lurrentia Walker" userId="51b9fa9b-c933-484f-915a-be1aacf869c6" providerId="ADAL" clId="{2FA55C2B-798F-44EE-8F31-358CA06E16BB}" dt="2026-03-30T08:37:16.202" v="964"/>
        <pc:sldMkLst>
          <pc:docMk/>
          <pc:sldMk cId="591909251" sldId="302"/>
        </pc:sldMkLst>
      </pc:sldChg>
      <pc:sldChg chg="add">
        <pc:chgData name="Lurrentia Walker" userId="51b9fa9b-c933-484f-915a-be1aacf869c6" providerId="ADAL" clId="{2FA55C2B-798F-44EE-8F31-358CA06E16BB}" dt="2026-03-30T08:37:16.202" v="964"/>
        <pc:sldMkLst>
          <pc:docMk/>
          <pc:sldMk cId="2020955745" sldId="303"/>
        </pc:sldMkLst>
      </pc:sldChg>
      <pc:sldChg chg="add">
        <pc:chgData name="Lurrentia Walker" userId="51b9fa9b-c933-484f-915a-be1aacf869c6" providerId="ADAL" clId="{2FA55C2B-798F-44EE-8F31-358CA06E16BB}" dt="2026-03-30T08:37:16.202" v="964"/>
        <pc:sldMkLst>
          <pc:docMk/>
          <pc:sldMk cId="1324371278" sldId="304"/>
        </pc:sldMkLst>
      </pc:sldChg>
      <pc:sldChg chg="add">
        <pc:chgData name="Lurrentia Walker" userId="51b9fa9b-c933-484f-915a-be1aacf869c6" providerId="ADAL" clId="{2FA55C2B-798F-44EE-8F31-358CA06E16BB}" dt="2026-03-30T08:37:16.202" v="964"/>
        <pc:sldMkLst>
          <pc:docMk/>
          <pc:sldMk cId="3162920186" sldId="305"/>
        </pc:sldMkLst>
      </pc:sldChg>
      <pc:sldChg chg="add">
        <pc:chgData name="Lurrentia Walker" userId="51b9fa9b-c933-484f-915a-be1aacf869c6" providerId="ADAL" clId="{2FA55C2B-798F-44EE-8F31-358CA06E16BB}" dt="2026-03-30T08:37:16.202" v="964"/>
        <pc:sldMkLst>
          <pc:docMk/>
          <pc:sldMk cId="1777987888" sldId="308"/>
        </pc:sldMkLst>
      </pc:sldChg>
      <pc:sldChg chg="add">
        <pc:chgData name="Lurrentia Walker" userId="51b9fa9b-c933-484f-915a-be1aacf869c6" providerId="ADAL" clId="{2FA55C2B-798F-44EE-8F31-358CA06E16BB}" dt="2026-03-30T08:37:16.202" v="964"/>
        <pc:sldMkLst>
          <pc:docMk/>
          <pc:sldMk cId="3236765229" sldId="309"/>
        </pc:sldMkLst>
      </pc:sldChg>
      <pc:sldChg chg="modSp add mod">
        <pc:chgData name="Lurrentia Walker" userId="51b9fa9b-c933-484f-915a-be1aacf869c6" providerId="ADAL" clId="{2FA55C2B-798F-44EE-8F31-358CA06E16BB}" dt="2026-03-30T08:35:23.441" v="963" actId="20577"/>
        <pc:sldMkLst>
          <pc:docMk/>
          <pc:sldMk cId="167012616" sldId="310"/>
        </pc:sldMkLst>
        <pc:graphicFrameChg chg="modGraphic">
          <ac:chgData name="Lurrentia Walker" userId="51b9fa9b-c933-484f-915a-be1aacf869c6" providerId="ADAL" clId="{2FA55C2B-798F-44EE-8F31-358CA06E16BB}" dt="2026-03-30T08:35:23.441" v="963" actId="20577"/>
          <ac:graphicFrameMkLst>
            <pc:docMk/>
            <pc:sldMk cId="167012616" sldId="310"/>
            <ac:graphicFrameMk id="3" creationId="{0FD47A10-1C98-CB31-F7DB-0E18E872583E}"/>
          </ac:graphicFrameMkLst>
        </pc:graphicFrameChg>
      </pc:sldChg>
      <pc:sldChg chg="add">
        <pc:chgData name="Lurrentia Walker" userId="51b9fa9b-c933-484f-915a-be1aacf869c6" providerId="ADAL" clId="{2FA55C2B-798F-44EE-8F31-358CA06E16BB}" dt="2026-03-30T08:37:16.202" v="964"/>
        <pc:sldMkLst>
          <pc:docMk/>
          <pc:sldMk cId="1707155212" sldId="311"/>
        </pc:sldMkLst>
      </pc:sldChg>
      <pc:sldChg chg="modSp add del mod">
        <pc:chgData name="Lurrentia Walker" userId="51b9fa9b-c933-484f-915a-be1aacf869c6" providerId="ADAL" clId="{2FA55C2B-798F-44EE-8F31-358CA06E16BB}" dt="2026-03-30T08:37:26.959" v="965" actId="47"/>
        <pc:sldMkLst>
          <pc:docMk/>
          <pc:sldMk cId="1550091556" sldId="467"/>
        </pc:sldMkLst>
      </pc:sldChg>
      <pc:sldChg chg="del">
        <pc:chgData name="Lurrentia Walker" userId="51b9fa9b-c933-484f-915a-be1aacf869c6" providerId="ADAL" clId="{2FA55C2B-798F-44EE-8F31-358CA06E16BB}" dt="2026-03-30T08:37:28.256" v="966" actId="47"/>
        <pc:sldMkLst>
          <pc:docMk/>
          <pc:sldMk cId="4052778990" sldId="468"/>
        </pc:sldMkLst>
      </pc:sldChg>
      <pc:sldChg chg="del">
        <pc:chgData name="Lurrentia Walker" userId="51b9fa9b-c933-484f-915a-be1aacf869c6" providerId="ADAL" clId="{2FA55C2B-798F-44EE-8F31-358CA06E16BB}" dt="2026-03-25T12:49:03.551" v="941" actId="47"/>
        <pc:sldMkLst>
          <pc:docMk/>
          <pc:sldMk cId="4213999346" sldId="470"/>
        </pc:sldMkLst>
      </pc:sldChg>
      <pc:sldChg chg="modSp add mod">
        <pc:chgData name="Lurrentia Walker" userId="51b9fa9b-c933-484f-915a-be1aacf869c6" providerId="ADAL" clId="{2FA55C2B-798F-44EE-8F31-358CA06E16BB}" dt="2026-03-30T12:01:57.894" v="1104" actId="20577"/>
        <pc:sldMkLst>
          <pc:docMk/>
          <pc:sldMk cId="1380606330" sldId="471"/>
        </pc:sldMkLst>
        <pc:graphicFrameChg chg="modGraphic">
          <ac:chgData name="Lurrentia Walker" userId="51b9fa9b-c933-484f-915a-be1aacf869c6" providerId="ADAL" clId="{2FA55C2B-798F-44EE-8F31-358CA06E16BB}" dt="2026-03-30T12:01:57.894" v="1104" actId="20577"/>
          <ac:graphicFrameMkLst>
            <pc:docMk/>
            <pc:sldMk cId="1380606330" sldId="471"/>
            <ac:graphicFrameMk id="7" creationId="{7C0261FF-920A-75D1-44B3-9D82B1BD2F75}"/>
          </ac:graphicFrameMkLst>
        </pc:graphicFrameChg>
      </pc:sldChg>
      <pc:sldChg chg="modSp add mod">
        <pc:chgData name="Lurrentia Walker" userId="51b9fa9b-c933-484f-915a-be1aacf869c6" providerId="ADAL" clId="{2FA55C2B-798F-44EE-8F31-358CA06E16BB}" dt="2026-03-30T11:29:25.500" v="1094" actId="20577"/>
        <pc:sldMkLst>
          <pc:docMk/>
          <pc:sldMk cId="2556084731" sldId="472"/>
        </pc:sldMkLst>
        <pc:graphicFrameChg chg="modGraphic">
          <ac:chgData name="Lurrentia Walker" userId="51b9fa9b-c933-484f-915a-be1aacf869c6" providerId="ADAL" clId="{2FA55C2B-798F-44EE-8F31-358CA06E16BB}" dt="2026-03-30T11:29:25.500" v="1094" actId="20577"/>
          <ac:graphicFrameMkLst>
            <pc:docMk/>
            <pc:sldMk cId="2556084731" sldId="472"/>
            <ac:graphicFrameMk id="7" creationId="{B36BA2D5-B2A2-1BD5-B532-33D6F8B35196}"/>
          </ac:graphicFrameMkLst>
        </pc:graphicFrameChg>
      </pc:sldChg>
      <pc:sldChg chg="modSp add mod">
        <pc:chgData name="Lurrentia Walker" userId="51b9fa9b-c933-484f-915a-be1aacf869c6" providerId="ADAL" clId="{2FA55C2B-798F-44EE-8F31-358CA06E16BB}" dt="2026-03-25T14:34:38.107" v="946" actId="20577"/>
        <pc:sldMkLst>
          <pc:docMk/>
          <pc:sldMk cId="1245549093" sldId="473"/>
        </pc:sldMkLst>
        <pc:graphicFrameChg chg="modGraphic">
          <ac:chgData name="Lurrentia Walker" userId="51b9fa9b-c933-484f-915a-be1aacf869c6" providerId="ADAL" clId="{2FA55C2B-798F-44EE-8F31-358CA06E16BB}" dt="2026-03-25T14:34:38.107" v="946" actId="20577"/>
          <ac:graphicFrameMkLst>
            <pc:docMk/>
            <pc:sldMk cId="1245549093" sldId="473"/>
            <ac:graphicFrameMk id="5" creationId="{540636BB-63E8-7891-EC53-475036AF94E6}"/>
          </ac:graphicFrameMkLst>
        </pc:graphicFrameChg>
      </pc:sldChg>
      <pc:sldChg chg="add">
        <pc:chgData name="Lurrentia Walker" userId="51b9fa9b-c933-484f-915a-be1aacf869c6" providerId="ADAL" clId="{2FA55C2B-798F-44EE-8F31-358CA06E16BB}" dt="2026-03-30T08:37:16.202" v="964"/>
        <pc:sldMkLst>
          <pc:docMk/>
          <pc:sldMk cId="2628301007" sldId="474"/>
        </pc:sldMkLst>
      </pc:sldChg>
      <pc:sldChg chg="add">
        <pc:chgData name="Lurrentia Walker" userId="51b9fa9b-c933-484f-915a-be1aacf869c6" providerId="ADAL" clId="{2FA55C2B-798F-44EE-8F31-358CA06E16BB}" dt="2026-03-30T08:37:16.202" v="964"/>
        <pc:sldMkLst>
          <pc:docMk/>
          <pc:sldMk cId="2080175321" sldId="475"/>
        </pc:sldMkLst>
      </pc:sldChg>
      <pc:sldChg chg="add">
        <pc:chgData name="Lurrentia Walker" userId="51b9fa9b-c933-484f-915a-be1aacf869c6" providerId="ADAL" clId="{2FA55C2B-798F-44EE-8F31-358CA06E16BB}" dt="2026-03-30T08:37:16.202" v="964"/>
        <pc:sldMkLst>
          <pc:docMk/>
          <pc:sldMk cId="4061979275" sldId="476"/>
        </pc:sldMkLst>
      </pc:sldChg>
      <pc:sldChg chg="add">
        <pc:chgData name="Lurrentia Walker" userId="51b9fa9b-c933-484f-915a-be1aacf869c6" providerId="ADAL" clId="{2FA55C2B-798F-44EE-8F31-358CA06E16BB}" dt="2026-03-30T08:37:16.202" v="964"/>
        <pc:sldMkLst>
          <pc:docMk/>
          <pc:sldMk cId="3005515009" sldId="477"/>
        </pc:sldMkLst>
      </pc:sldChg>
      <pc:sldChg chg="add">
        <pc:chgData name="Lurrentia Walker" userId="51b9fa9b-c933-484f-915a-be1aacf869c6" providerId="ADAL" clId="{2FA55C2B-798F-44EE-8F31-358CA06E16BB}" dt="2026-03-30T08:37:16.202" v="964"/>
        <pc:sldMkLst>
          <pc:docMk/>
          <pc:sldMk cId="3369266494" sldId="478"/>
        </pc:sldMkLst>
      </pc:sldChg>
    </pc:docChg>
  </pc:docChgLst>
  <pc:docChgLst>
    <pc:chgData name="Lurrentia Walker" userId="51b9fa9b-c933-484f-915a-be1aacf869c6" providerId="ADAL" clId="{7816F3AE-B3F1-4EBE-A12F-826FB97E2355}"/>
    <pc:docChg chg="modSld">
      <pc:chgData name="Lurrentia Walker" userId="51b9fa9b-c933-484f-915a-be1aacf869c6" providerId="ADAL" clId="{7816F3AE-B3F1-4EBE-A12F-826FB97E2355}" dt="2026-04-17T10:11:01.205" v="24" actId="20577"/>
      <pc:docMkLst>
        <pc:docMk/>
      </pc:docMkLst>
      <pc:sldChg chg="modSp mod">
        <pc:chgData name="Lurrentia Walker" userId="51b9fa9b-c933-484f-915a-be1aacf869c6" providerId="ADAL" clId="{7816F3AE-B3F1-4EBE-A12F-826FB97E2355}" dt="2026-04-17T10:09:42.614" v="20" actId="20577"/>
        <pc:sldMkLst>
          <pc:docMk/>
          <pc:sldMk cId="4090216598" sldId="256"/>
        </pc:sldMkLst>
        <pc:spChg chg="mod">
          <ac:chgData name="Lurrentia Walker" userId="51b9fa9b-c933-484f-915a-be1aacf869c6" providerId="ADAL" clId="{7816F3AE-B3F1-4EBE-A12F-826FB97E2355}" dt="2026-04-17T10:09:42.614" v="20" actId="20577"/>
          <ac:spMkLst>
            <pc:docMk/>
            <pc:sldMk cId="4090216598" sldId="256"/>
            <ac:spMk id="5" creationId="{3B5167A3-4A0A-1FD4-0498-8A738F8345C3}"/>
          </ac:spMkLst>
        </pc:spChg>
      </pc:sldChg>
      <pc:sldChg chg="modSp mod">
        <pc:chgData name="Lurrentia Walker" userId="51b9fa9b-c933-484f-915a-be1aacf869c6" providerId="ADAL" clId="{7816F3AE-B3F1-4EBE-A12F-826FB97E2355}" dt="2026-04-17T10:09:13.616" v="2" actId="14100"/>
        <pc:sldMkLst>
          <pc:docMk/>
          <pc:sldMk cId="993795237" sldId="461"/>
        </pc:sldMkLst>
        <pc:graphicFrameChg chg="mod modGraphic">
          <ac:chgData name="Lurrentia Walker" userId="51b9fa9b-c933-484f-915a-be1aacf869c6" providerId="ADAL" clId="{7816F3AE-B3F1-4EBE-A12F-826FB97E2355}" dt="2026-04-17T10:09:13.616" v="2" actId="14100"/>
          <ac:graphicFrameMkLst>
            <pc:docMk/>
            <pc:sldMk cId="993795237" sldId="461"/>
            <ac:graphicFrameMk id="5" creationId="{628B05E2-7A8F-9879-B41D-B5AC78EB31DF}"/>
          </ac:graphicFrameMkLst>
        </pc:graphicFrameChg>
      </pc:sldChg>
      <pc:sldChg chg="modSp">
        <pc:chgData name="Lurrentia Walker" userId="51b9fa9b-c933-484f-915a-be1aacf869c6" providerId="ADAL" clId="{7816F3AE-B3F1-4EBE-A12F-826FB97E2355}" dt="2026-04-17T10:10:43.850" v="21"/>
        <pc:sldMkLst>
          <pc:docMk/>
          <pc:sldMk cId="1380606330" sldId="471"/>
        </pc:sldMkLst>
        <pc:graphicFrameChg chg="mod">
          <ac:chgData name="Lurrentia Walker" userId="51b9fa9b-c933-484f-915a-be1aacf869c6" providerId="ADAL" clId="{7816F3AE-B3F1-4EBE-A12F-826FB97E2355}" dt="2026-04-17T10:10:43.850" v="21"/>
          <ac:graphicFrameMkLst>
            <pc:docMk/>
            <pc:sldMk cId="1380606330" sldId="471"/>
            <ac:graphicFrameMk id="7" creationId="{7C0261FF-920A-75D1-44B3-9D82B1BD2F75}"/>
          </ac:graphicFrameMkLst>
        </pc:graphicFrameChg>
      </pc:sldChg>
      <pc:sldChg chg="modSp mod">
        <pc:chgData name="Lurrentia Walker" userId="51b9fa9b-c933-484f-915a-be1aacf869c6" providerId="ADAL" clId="{7816F3AE-B3F1-4EBE-A12F-826FB97E2355}" dt="2026-04-17T10:11:01.205" v="24" actId="20577"/>
        <pc:sldMkLst>
          <pc:docMk/>
          <pc:sldMk cId="2556084731" sldId="472"/>
        </pc:sldMkLst>
        <pc:graphicFrameChg chg="modGraphic">
          <ac:chgData name="Lurrentia Walker" userId="51b9fa9b-c933-484f-915a-be1aacf869c6" providerId="ADAL" clId="{7816F3AE-B3F1-4EBE-A12F-826FB97E2355}" dt="2026-04-17T10:11:01.205" v="24" actId="20577"/>
          <ac:graphicFrameMkLst>
            <pc:docMk/>
            <pc:sldMk cId="2556084731" sldId="472"/>
            <ac:graphicFrameMk id="7" creationId="{B36BA2D5-B2A2-1BD5-B532-33D6F8B35196}"/>
          </ac:graphicFrameMkLst>
        </pc:graphicFrameChg>
      </pc:sldChg>
    </pc:docChg>
  </pc:docChgLst>
  <pc:docChgLst>
    <pc:chgData name="Lurrentia Walker" userId="51b9fa9b-c933-484f-915a-be1aacf869c6" providerId="ADAL" clId="{342F93AD-900C-418B-93B3-6E5165D90982}"/>
    <pc:docChg chg="custSel addSld modSld modSection">
      <pc:chgData name="Lurrentia Walker" userId="51b9fa9b-c933-484f-915a-be1aacf869c6" providerId="ADAL" clId="{342F93AD-900C-418B-93B3-6E5165D90982}" dt="2026-04-29T11:09:49.556" v="186" actId="20577"/>
      <pc:docMkLst>
        <pc:docMk/>
      </pc:docMkLst>
      <pc:sldChg chg="modSp mod">
        <pc:chgData name="Lurrentia Walker" userId="51b9fa9b-c933-484f-915a-be1aacf869c6" providerId="ADAL" clId="{342F93AD-900C-418B-93B3-6E5165D90982}" dt="2026-04-29T09:00:46.528" v="74" actId="20577"/>
        <pc:sldMkLst>
          <pc:docMk/>
          <pc:sldMk cId="4090216598" sldId="256"/>
        </pc:sldMkLst>
        <pc:spChg chg="mod">
          <ac:chgData name="Lurrentia Walker" userId="51b9fa9b-c933-484f-915a-be1aacf869c6" providerId="ADAL" clId="{342F93AD-900C-418B-93B3-6E5165D90982}" dt="2026-04-29T09:00:46.528" v="74" actId="20577"/>
          <ac:spMkLst>
            <pc:docMk/>
            <pc:sldMk cId="4090216598" sldId="256"/>
            <ac:spMk id="5" creationId="{3B5167A3-4A0A-1FD4-0498-8A738F8345C3}"/>
          </ac:spMkLst>
        </pc:spChg>
      </pc:sldChg>
      <pc:sldChg chg="mod modShow">
        <pc:chgData name="Lurrentia Walker" userId="51b9fa9b-c933-484f-915a-be1aacf869c6" providerId="ADAL" clId="{342F93AD-900C-418B-93B3-6E5165D90982}" dt="2026-04-29T08:47:53.139" v="72" actId="729"/>
        <pc:sldMkLst>
          <pc:docMk/>
          <pc:sldMk cId="167012616" sldId="310"/>
        </pc:sldMkLst>
      </pc:sldChg>
      <pc:sldChg chg="modSp mod">
        <pc:chgData name="Lurrentia Walker" userId="51b9fa9b-c933-484f-915a-be1aacf869c6" providerId="ADAL" clId="{342F93AD-900C-418B-93B3-6E5165D90982}" dt="2026-04-29T11:09:49.556" v="186" actId="20577"/>
        <pc:sldMkLst>
          <pc:docMk/>
          <pc:sldMk cId="993795237" sldId="461"/>
        </pc:sldMkLst>
        <pc:graphicFrameChg chg="modGraphic">
          <ac:chgData name="Lurrentia Walker" userId="51b9fa9b-c933-484f-915a-be1aacf869c6" providerId="ADAL" clId="{342F93AD-900C-418B-93B3-6E5165D90982}" dt="2026-04-29T11:09:49.556" v="186" actId="20577"/>
          <ac:graphicFrameMkLst>
            <pc:docMk/>
            <pc:sldMk cId="993795237" sldId="461"/>
            <ac:graphicFrameMk id="5" creationId="{628B05E2-7A8F-9879-B41D-B5AC78EB31DF}"/>
          </ac:graphicFrameMkLst>
        </pc:graphicFrameChg>
      </pc:sldChg>
      <pc:sldChg chg="modSp mod">
        <pc:chgData name="Lurrentia Walker" userId="51b9fa9b-c933-484f-915a-be1aacf869c6" providerId="ADAL" clId="{342F93AD-900C-418B-93B3-6E5165D90982}" dt="2026-04-29T09:13:17.549" v="85" actId="20577"/>
        <pc:sldMkLst>
          <pc:docMk/>
          <pc:sldMk cId="1380606330" sldId="471"/>
        </pc:sldMkLst>
        <pc:graphicFrameChg chg="modGraphic">
          <ac:chgData name="Lurrentia Walker" userId="51b9fa9b-c933-484f-915a-be1aacf869c6" providerId="ADAL" clId="{342F93AD-900C-418B-93B3-6E5165D90982}" dt="2026-04-29T09:13:17.549" v="85" actId="20577"/>
          <ac:graphicFrameMkLst>
            <pc:docMk/>
            <pc:sldMk cId="1380606330" sldId="471"/>
            <ac:graphicFrameMk id="7" creationId="{7C0261FF-920A-75D1-44B3-9D82B1BD2F75}"/>
          </ac:graphicFrameMkLst>
        </pc:graphicFrameChg>
      </pc:sldChg>
      <pc:sldChg chg="delSp modSp new mod">
        <pc:chgData name="Lurrentia Walker" userId="51b9fa9b-c933-484f-915a-be1aacf869c6" providerId="ADAL" clId="{342F93AD-900C-418B-93B3-6E5165D90982}" dt="2026-04-29T08:43:30.096" v="45" actId="20577"/>
        <pc:sldMkLst>
          <pc:docMk/>
          <pc:sldMk cId="29899364" sldId="481"/>
        </pc:sldMkLst>
        <pc:spChg chg="mod">
          <ac:chgData name="Lurrentia Walker" userId="51b9fa9b-c933-484f-915a-be1aacf869c6" providerId="ADAL" clId="{342F93AD-900C-418B-93B3-6E5165D90982}" dt="2026-04-29T08:32:44.929" v="29" actId="20577"/>
          <ac:spMkLst>
            <pc:docMk/>
            <pc:sldMk cId="29899364" sldId="481"/>
            <ac:spMk id="2" creationId="{5F0FF738-F323-C78D-B601-CA8D3125DAB4}"/>
          </ac:spMkLst>
        </pc:spChg>
        <pc:spChg chg="mod">
          <ac:chgData name="Lurrentia Walker" userId="51b9fa9b-c933-484f-915a-be1aacf869c6" providerId="ADAL" clId="{342F93AD-900C-418B-93B3-6E5165D90982}" dt="2026-04-29T08:43:30.096" v="45" actId="20577"/>
          <ac:spMkLst>
            <pc:docMk/>
            <pc:sldMk cId="29899364" sldId="481"/>
            <ac:spMk id="3" creationId="{6DD1B35C-7D3F-F83E-9557-7A7BAA05D73F}"/>
          </ac:spMkLst>
        </pc:spChg>
        <pc:spChg chg="del">
          <ac:chgData name="Lurrentia Walker" userId="51b9fa9b-c933-484f-915a-be1aacf869c6" providerId="ADAL" clId="{342F93AD-900C-418B-93B3-6E5165D90982}" dt="2026-04-29T08:32:29.472" v="1" actId="478"/>
          <ac:spMkLst>
            <pc:docMk/>
            <pc:sldMk cId="29899364" sldId="481"/>
            <ac:spMk id="4" creationId="{944FA920-B3F9-097D-1167-810F4EEEE035}"/>
          </ac:spMkLst>
        </pc:spChg>
      </pc:sldChg>
      <pc:sldChg chg="delSp modSp new mod">
        <pc:chgData name="Lurrentia Walker" userId="51b9fa9b-c933-484f-915a-be1aacf869c6" providerId="ADAL" clId="{342F93AD-900C-418B-93B3-6E5165D90982}" dt="2026-04-29T08:35:22.854" v="42" actId="255"/>
        <pc:sldMkLst>
          <pc:docMk/>
          <pc:sldMk cId="40411396" sldId="482"/>
        </pc:sldMkLst>
        <pc:spChg chg="mod">
          <ac:chgData name="Lurrentia Walker" userId="51b9fa9b-c933-484f-915a-be1aacf869c6" providerId="ADAL" clId="{342F93AD-900C-418B-93B3-6E5165D90982}" dt="2026-04-29T08:35:09.017" v="39"/>
          <ac:spMkLst>
            <pc:docMk/>
            <pc:sldMk cId="40411396" sldId="482"/>
            <ac:spMk id="2" creationId="{7A3CCF30-6A1F-0E8A-F7D6-601DA9F463F2}"/>
          </ac:spMkLst>
        </pc:spChg>
        <pc:spChg chg="mod">
          <ac:chgData name="Lurrentia Walker" userId="51b9fa9b-c933-484f-915a-be1aacf869c6" providerId="ADAL" clId="{342F93AD-900C-418B-93B3-6E5165D90982}" dt="2026-04-29T08:35:22.854" v="42" actId="255"/>
          <ac:spMkLst>
            <pc:docMk/>
            <pc:sldMk cId="40411396" sldId="482"/>
            <ac:spMk id="3" creationId="{4E9FFBBB-0C30-BD0E-F732-7711A7518C02}"/>
          </ac:spMkLst>
        </pc:spChg>
        <pc:spChg chg="del">
          <ac:chgData name="Lurrentia Walker" userId="51b9fa9b-c933-484f-915a-be1aacf869c6" providerId="ADAL" clId="{342F93AD-900C-418B-93B3-6E5165D90982}" dt="2026-04-29T08:35:10.941" v="40" actId="478"/>
          <ac:spMkLst>
            <pc:docMk/>
            <pc:sldMk cId="40411396" sldId="482"/>
            <ac:spMk id="4" creationId="{B33C6834-6180-3E11-A93D-08F577B1A09D}"/>
          </ac:spMkLst>
        </pc:spChg>
      </pc:sldChg>
    </pc:docChg>
  </pc:docChgLst>
  <pc:docChgLst>
    <pc:chgData name="Karen Stanton-Hughes" userId="S::karen.hughes2@neso.energy::35976183-0766-4505-9948-b9dbd1fecbda" providerId="AD" clId="Web-{A6ED564D-EB88-9E71-24A0-5E88EFFEF63D}"/>
    <pc:docChg chg="delSld modSld sldOrd modSection">
      <pc:chgData name="Karen Stanton-Hughes" userId="S::karen.hughes2@neso.energy::35976183-0766-4505-9948-b9dbd1fecbda" providerId="AD" clId="Web-{A6ED564D-EB88-9E71-24A0-5E88EFFEF63D}" dt="2026-03-13T10:14:27.463" v="19"/>
      <pc:docMkLst>
        <pc:docMk/>
      </pc:docMkLst>
      <pc:sldChg chg="modSp">
        <pc:chgData name="Karen Stanton-Hughes" userId="S::karen.hughes2@neso.energy::35976183-0766-4505-9948-b9dbd1fecbda" providerId="AD" clId="Web-{A6ED564D-EB88-9E71-24A0-5E88EFFEF63D}" dt="2026-03-13T10:13:00.758" v="2" actId="20577"/>
        <pc:sldMkLst>
          <pc:docMk/>
          <pc:sldMk cId="4090216598" sldId="256"/>
        </pc:sldMkLst>
        <pc:spChg chg="mod">
          <ac:chgData name="Karen Stanton-Hughes" userId="S::karen.hughes2@neso.energy::35976183-0766-4505-9948-b9dbd1fecbda" providerId="AD" clId="Web-{A6ED564D-EB88-9E71-24A0-5E88EFFEF63D}" dt="2026-03-13T10:13:00.758" v="2" actId="20577"/>
          <ac:spMkLst>
            <pc:docMk/>
            <pc:sldMk cId="4090216598" sldId="256"/>
            <ac:spMk id="5" creationId="{3B5167A3-4A0A-1FD4-0498-8A738F8345C3}"/>
          </ac:spMkLst>
        </pc:spChg>
      </pc:sldChg>
      <pc:sldChg chg="modSp">
        <pc:chgData name="Karen Stanton-Hughes" userId="S::karen.hughes2@neso.energy::35976183-0766-4505-9948-b9dbd1fecbda" providerId="AD" clId="Web-{A6ED564D-EB88-9E71-24A0-5E88EFFEF63D}" dt="2026-03-13T10:13:23.759" v="12"/>
        <pc:sldMkLst>
          <pc:docMk/>
          <pc:sldMk cId="2243787793" sldId="259"/>
        </pc:sldMkLst>
      </pc:sldChg>
      <pc:sldChg chg="ord">
        <pc:chgData name="Karen Stanton-Hughes" userId="S::karen.hughes2@neso.energy::35976183-0766-4505-9948-b9dbd1fecbda" providerId="AD" clId="Web-{A6ED564D-EB88-9E71-24A0-5E88EFFEF63D}" dt="2026-03-13T10:14:27.463" v="19"/>
        <pc:sldMkLst>
          <pc:docMk/>
          <pc:sldMk cId="415826552" sldId="307"/>
        </pc:sldMkLst>
      </pc:sldChg>
      <pc:sldChg chg="modSp">
        <pc:chgData name="Karen Stanton-Hughes" userId="S::karen.hughes2@neso.energy::35976183-0766-4505-9948-b9dbd1fecbda" providerId="AD" clId="Web-{A6ED564D-EB88-9E71-24A0-5E88EFFEF63D}" dt="2026-03-13T10:13:48.994" v="14"/>
        <pc:sldMkLst>
          <pc:docMk/>
          <pc:sldMk cId="993795237" sldId="461"/>
        </pc:sldMkLst>
        <pc:graphicFrameChg chg="mod modGraphic">
          <ac:chgData name="Karen Stanton-Hughes" userId="S::karen.hughes2@neso.energy::35976183-0766-4505-9948-b9dbd1fecbda" providerId="AD" clId="Web-{A6ED564D-EB88-9E71-24A0-5E88EFFEF63D}" dt="2026-03-13T10:13:48.994" v="14"/>
          <ac:graphicFrameMkLst>
            <pc:docMk/>
            <pc:sldMk cId="993795237" sldId="461"/>
            <ac:graphicFrameMk id="5" creationId="{628B05E2-7A8F-9879-B41D-B5AC78EB31DF}"/>
          </ac:graphicFrameMkLst>
        </pc:graphicFrameChg>
      </pc:sldChg>
      <pc:sldChg chg="del">
        <pc:chgData name="Karen Stanton-Hughes" userId="S::karen.hughes2@neso.energy::35976183-0766-4505-9948-b9dbd1fecbda" providerId="AD" clId="Web-{A6ED564D-EB88-9E71-24A0-5E88EFFEF63D}" dt="2026-03-13T10:14:18.823" v="18"/>
        <pc:sldMkLst>
          <pc:docMk/>
          <pc:sldMk cId="1550091556" sldId="467"/>
        </pc:sldMkLst>
      </pc:sldChg>
      <pc:sldChg chg="delSp modSp">
        <pc:chgData name="Karen Stanton-Hughes" userId="S::karen.hughes2@neso.energy::35976183-0766-4505-9948-b9dbd1fecbda" providerId="AD" clId="Web-{A6ED564D-EB88-9E71-24A0-5E88EFFEF63D}" dt="2026-03-13T10:14:03.244" v="17"/>
        <pc:sldMkLst>
          <pc:docMk/>
          <pc:sldMk cId="4213999346" sldId="470"/>
        </pc:sldMkLst>
      </pc:sldChg>
    </pc:docChg>
  </pc:docChgLst>
  <pc:docChgLst>
    <pc:chgData name="Lurrentia Walker" userId="51b9fa9b-c933-484f-915a-be1aacf869c6" providerId="ADAL" clId="{FF982A07-AC48-4E21-8622-91056C6D4D00}"/>
    <pc:docChg chg="undo custSel addSld delSld modSld delMainMaster modSection">
      <pc:chgData name="Lurrentia Walker" userId="51b9fa9b-c933-484f-915a-be1aacf869c6" providerId="ADAL" clId="{FF982A07-AC48-4E21-8622-91056C6D4D00}" dt="2026-04-16T16:31:39.122" v="332" actId="20577"/>
      <pc:docMkLst>
        <pc:docMk/>
      </pc:docMkLst>
      <pc:sldChg chg="del">
        <pc:chgData name="Lurrentia Walker" userId="51b9fa9b-c933-484f-915a-be1aacf869c6" providerId="ADAL" clId="{FF982A07-AC48-4E21-8622-91056C6D4D00}" dt="2026-04-16T16:30:32.973" v="235" actId="47"/>
        <pc:sldMkLst>
          <pc:docMk/>
          <pc:sldMk cId="283813365" sldId="258"/>
        </pc:sldMkLst>
      </pc:sldChg>
      <pc:sldChg chg="del">
        <pc:chgData name="Lurrentia Walker" userId="51b9fa9b-c933-484f-915a-be1aacf869c6" providerId="ADAL" clId="{FF982A07-AC48-4E21-8622-91056C6D4D00}" dt="2026-04-16T16:30:40.080" v="242" actId="47"/>
        <pc:sldMkLst>
          <pc:docMk/>
          <pc:sldMk cId="1323245528" sldId="285"/>
        </pc:sldMkLst>
      </pc:sldChg>
      <pc:sldChg chg="del">
        <pc:chgData name="Lurrentia Walker" userId="51b9fa9b-c933-484f-915a-be1aacf869c6" providerId="ADAL" clId="{FF982A07-AC48-4E21-8622-91056C6D4D00}" dt="2026-04-16T16:30:33.686" v="236" actId="47"/>
        <pc:sldMkLst>
          <pc:docMk/>
          <pc:sldMk cId="2253988019" sldId="288"/>
        </pc:sldMkLst>
      </pc:sldChg>
      <pc:sldChg chg="del">
        <pc:chgData name="Lurrentia Walker" userId="51b9fa9b-c933-484f-915a-be1aacf869c6" providerId="ADAL" clId="{FF982A07-AC48-4E21-8622-91056C6D4D00}" dt="2026-04-16T16:30:35.334" v="239" actId="47"/>
        <pc:sldMkLst>
          <pc:docMk/>
          <pc:sldMk cId="2898151971" sldId="293"/>
        </pc:sldMkLst>
      </pc:sldChg>
      <pc:sldChg chg="del">
        <pc:chgData name="Lurrentia Walker" userId="51b9fa9b-c933-484f-915a-be1aacf869c6" providerId="ADAL" clId="{FF982A07-AC48-4E21-8622-91056C6D4D00}" dt="2026-04-16T16:30:39.426" v="241" actId="47"/>
        <pc:sldMkLst>
          <pc:docMk/>
          <pc:sldMk cId="3953893430" sldId="295"/>
        </pc:sldMkLst>
      </pc:sldChg>
      <pc:sldChg chg="del">
        <pc:chgData name="Lurrentia Walker" userId="51b9fa9b-c933-484f-915a-be1aacf869c6" providerId="ADAL" clId="{FF982A07-AC48-4E21-8622-91056C6D4D00}" dt="2026-04-16T16:30:34.165" v="237" actId="47"/>
        <pc:sldMkLst>
          <pc:docMk/>
          <pc:sldMk cId="1477149554" sldId="296"/>
        </pc:sldMkLst>
      </pc:sldChg>
      <pc:sldChg chg="del">
        <pc:chgData name="Lurrentia Walker" userId="51b9fa9b-c933-484f-915a-be1aacf869c6" providerId="ADAL" clId="{FF982A07-AC48-4E21-8622-91056C6D4D00}" dt="2026-04-16T16:30:34.874" v="238" actId="47"/>
        <pc:sldMkLst>
          <pc:docMk/>
          <pc:sldMk cId="873472496" sldId="299"/>
        </pc:sldMkLst>
      </pc:sldChg>
      <pc:sldChg chg="del">
        <pc:chgData name="Lurrentia Walker" userId="51b9fa9b-c933-484f-915a-be1aacf869c6" providerId="ADAL" clId="{FF982A07-AC48-4E21-8622-91056C6D4D00}" dt="2026-04-16T16:30:41.889" v="243" actId="47"/>
        <pc:sldMkLst>
          <pc:docMk/>
          <pc:sldMk cId="2746826883" sldId="300"/>
        </pc:sldMkLst>
      </pc:sldChg>
      <pc:sldChg chg="del">
        <pc:chgData name="Lurrentia Walker" userId="51b9fa9b-c933-484f-915a-be1aacf869c6" providerId="ADAL" clId="{FF982A07-AC48-4E21-8622-91056C6D4D00}" dt="2026-04-16T16:30:48.591" v="251" actId="47"/>
        <pc:sldMkLst>
          <pc:docMk/>
          <pc:sldMk cId="591909251" sldId="302"/>
        </pc:sldMkLst>
      </pc:sldChg>
      <pc:sldChg chg="del">
        <pc:chgData name="Lurrentia Walker" userId="51b9fa9b-c933-484f-915a-be1aacf869c6" providerId="ADAL" clId="{FF982A07-AC48-4E21-8622-91056C6D4D00}" dt="2026-04-16T16:30:48.139" v="250" actId="47"/>
        <pc:sldMkLst>
          <pc:docMk/>
          <pc:sldMk cId="2020955745" sldId="303"/>
        </pc:sldMkLst>
      </pc:sldChg>
      <pc:sldChg chg="del">
        <pc:chgData name="Lurrentia Walker" userId="51b9fa9b-c933-484f-915a-be1aacf869c6" providerId="ADAL" clId="{FF982A07-AC48-4E21-8622-91056C6D4D00}" dt="2026-04-16T16:30:47.535" v="249" actId="47"/>
        <pc:sldMkLst>
          <pc:docMk/>
          <pc:sldMk cId="1324371278" sldId="304"/>
        </pc:sldMkLst>
      </pc:sldChg>
      <pc:sldChg chg="del">
        <pc:chgData name="Lurrentia Walker" userId="51b9fa9b-c933-484f-915a-be1aacf869c6" providerId="ADAL" clId="{FF982A07-AC48-4E21-8622-91056C6D4D00}" dt="2026-04-16T16:30:44.721" v="245" actId="47"/>
        <pc:sldMkLst>
          <pc:docMk/>
          <pc:sldMk cId="3162920186" sldId="305"/>
        </pc:sldMkLst>
      </pc:sldChg>
      <pc:sldChg chg="del">
        <pc:chgData name="Lurrentia Walker" userId="51b9fa9b-c933-484f-915a-be1aacf869c6" providerId="ADAL" clId="{FF982A07-AC48-4E21-8622-91056C6D4D00}" dt="2026-04-16T16:30:50.298" v="253" actId="47"/>
        <pc:sldMkLst>
          <pc:docMk/>
          <pc:sldMk cId="1777987888" sldId="308"/>
        </pc:sldMkLst>
      </pc:sldChg>
      <pc:sldChg chg="del">
        <pc:chgData name="Lurrentia Walker" userId="51b9fa9b-c933-484f-915a-be1aacf869c6" providerId="ADAL" clId="{FF982A07-AC48-4E21-8622-91056C6D4D00}" dt="2026-04-16T16:30:45.386" v="246" actId="47"/>
        <pc:sldMkLst>
          <pc:docMk/>
          <pc:sldMk cId="3236765229" sldId="309"/>
        </pc:sldMkLst>
      </pc:sldChg>
      <pc:sldChg chg="modSp mod">
        <pc:chgData name="Lurrentia Walker" userId="51b9fa9b-c933-484f-915a-be1aacf869c6" providerId="ADAL" clId="{FF982A07-AC48-4E21-8622-91056C6D4D00}" dt="2026-04-16T16:30:25.678" v="234" actId="20577"/>
        <pc:sldMkLst>
          <pc:docMk/>
          <pc:sldMk cId="167012616" sldId="310"/>
        </pc:sldMkLst>
        <pc:graphicFrameChg chg="mod modGraphic">
          <ac:chgData name="Lurrentia Walker" userId="51b9fa9b-c933-484f-915a-be1aacf869c6" providerId="ADAL" clId="{FF982A07-AC48-4E21-8622-91056C6D4D00}" dt="2026-04-16T16:30:25.678" v="234" actId="20577"/>
          <ac:graphicFrameMkLst>
            <pc:docMk/>
            <pc:sldMk cId="167012616" sldId="310"/>
            <ac:graphicFrameMk id="3" creationId="{0FD47A10-1C98-CB31-F7DB-0E18E872583E}"/>
          </ac:graphicFrameMkLst>
        </pc:graphicFrameChg>
      </pc:sldChg>
      <pc:sldChg chg="del">
        <pc:chgData name="Lurrentia Walker" userId="51b9fa9b-c933-484f-915a-be1aacf869c6" providerId="ADAL" clId="{FF982A07-AC48-4E21-8622-91056C6D4D00}" dt="2026-04-16T16:30:50.947" v="254" actId="47"/>
        <pc:sldMkLst>
          <pc:docMk/>
          <pc:sldMk cId="1707155212" sldId="311"/>
        </pc:sldMkLst>
      </pc:sldChg>
      <pc:sldChg chg="modSp mod">
        <pc:chgData name="Lurrentia Walker" userId="51b9fa9b-c933-484f-915a-be1aacf869c6" providerId="ADAL" clId="{FF982A07-AC48-4E21-8622-91056C6D4D00}" dt="2026-04-16T16:21:41.609" v="56" actId="400"/>
        <pc:sldMkLst>
          <pc:docMk/>
          <pc:sldMk cId="993795237" sldId="461"/>
        </pc:sldMkLst>
        <pc:graphicFrameChg chg="mod modGraphic">
          <ac:chgData name="Lurrentia Walker" userId="51b9fa9b-c933-484f-915a-be1aacf869c6" providerId="ADAL" clId="{FF982A07-AC48-4E21-8622-91056C6D4D00}" dt="2026-04-16T16:21:41.609" v="56" actId="400"/>
          <ac:graphicFrameMkLst>
            <pc:docMk/>
            <pc:sldMk cId="993795237" sldId="461"/>
            <ac:graphicFrameMk id="5" creationId="{628B05E2-7A8F-9879-B41D-B5AC78EB31DF}"/>
          </ac:graphicFrameMkLst>
        </pc:graphicFrameChg>
      </pc:sldChg>
      <pc:sldChg chg="modSp mod">
        <pc:chgData name="Lurrentia Walker" userId="51b9fa9b-c933-484f-915a-be1aacf869c6" providerId="ADAL" clId="{FF982A07-AC48-4E21-8622-91056C6D4D00}" dt="2026-04-16T16:28:10.181" v="150" actId="20577"/>
        <pc:sldMkLst>
          <pc:docMk/>
          <pc:sldMk cId="1380606330" sldId="471"/>
        </pc:sldMkLst>
        <pc:graphicFrameChg chg="mod modGraphic">
          <ac:chgData name="Lurrentia Walker" userId="51b9fa9b-c933-484f-915a-be1aacf869c6" providerId="ADAL" clId="{FF982A07-AC48-4E21-8622-91056C6D4D00}" dt="2026-04-16T16:28:10.181" v="150" actId="20577"/>
          <ac:graphicFrameMkLst>
            <pc:docMk/>
            <pc:sldMk cId="1380606330" sldId="471"/>
            <ac:graphicFrameMk id="7" creationId="{7C0261FF-920A-75D1-44B3-9D82B1BD2F75}"/>
          </ac:graphicFrameMkLst>
        </pc:graphicFrameChg>
      </pc:sldChg>
      <pc:sldChg chg="modSp mod">
        <pc:chgData name="Lurrentia Walker" userId="51b9fa9b-c933-484f-915a-be1aacf869c6" providerId="ADAL" clId="{FF982A07-AC48-4E21-8622-91056C6D4D00}" dt="2026-04-16T16:28:24.246" v="168" actId="20577"/>
        <pc:sldMkLst>
          <pc:docMk/>
          <pc:sldMk cId="2556084731" sldId="472"/>
        </pc:sldMkLst>
        <pc:graphicFrameChg chg="mod modGraphic">
          <ac:chgData name="Lurrentia Walker" userId="51b9fa9b-c933-484f-915a-be1aacf869c6" providerId="ADAL" clId="{FF982A07-AC48-4E21-8622-91056C6D4D00}" dt="2026-04-16T16:28:24.246" v="168" actId="20577"/>
          <ac:graphicFrameMkLst>
            <pc:docMk/>
            <pc:sldMk cId="2556084731" sldId="472"/>
            <ac:graphicFrameMk id="7" creationId="{B36BA2D5-B2A2-1BD5-B532-33D6F8B35196}"/>
          </ac:graphicFrameMkLst>
        </pc:graphicFrameChg>
      </pc:sldChg>
      <pc:sldChg chg="modSp mod">
        <pc:chgData name="Lurrentia Walker" userId="51b9fa9b-c933-484f-915a-be1aacf869c6" providerId="ADAL" clId="{FF982A07-AC48-4E21-8622-91056C6D4D00}" dt="2026-04-16T16:31:39.122" v="332" actId="20577"/>
        <pc:sldMkLst>
          <pc:docMk/>
          <pc:sldMk cId="1245549093" sldId="473"/>
        </pc:sldMkLst>
        <pc:graphicFrameChg chg="mod modGraphic">
          <ac:chgData name="Lurrentia Walker" userId="51b9fa9b-c933-484f-915a-be1aacf869c6" providerId="ADAL" clId="{FF982A07-AC48-4E21-8622-91056C6D4D00}" dt="2026-04-16T16:31:39.122" v="332" actId="20577"/>
          <ac:graphicFrameMkLst>
            <pc:docMk/>
            <pc:sldMk cId="1245549093" sldId="473"/>
            <ac:graphicFrameMk id="5" creationId="{540636BB-63E8-7891-EC53-475036AF94E6}"/>
          </ac:graphicFrameMkLst>
        </pc:graphicFrameChg>
      </pc:sldChg>
      <pc:sldChg chg="del">
        <pc:chgData name="Lurrentia Walker" userId="51b9fa9b-c933-484f-915a-be1aacf869c6" providerId="ADAL" clId="{FF982A07-AC48-4E21-8622-91056C6D4D00}" dt="2026-04-16T16:30:38.525" v="240" actId="47"/>
        <pc:sldMkLst>
          <pc:docMk/>
          <pc:sldMk cId="2628301007" sldId="474"/>
        </pc:sldMkLst>
      </pc:sldChg>
      <pc:sldChg chg="del">
        <pc:chgData name="Lurrentia Walker" userId="51b9fa9b-c933-484f-915a-be1aacf869c6" providerId="ADAL" clId="{FF982A07-AC48-4E21-8622-91056C6D4D00}" dt="2026-04-16T16:30:43.799" v="244" actId="47"/>
        <pc:sldMkLst>
          <pc:docMk/>
          <pc:sldMk cId="2080175321" sldId="475"/>
        </pc:sldMkLst>
      </pc:sldChg>
      <pc:sldChg chg="del">
        <pc:chgData name="Lurrentia Walker" userId="51b9fa9b-c933-484f-915a-be1aacf869c6" providerId="ADAL" clId="{FF982A07-AC48-4E21-8622-91056C6D4D00}" dt="2026-04-16T16:30:45.976" v="247" actId="47"/>
        <pc:sldMkLst>
          <pc:docMk/>
          <pc:sldMk cId="4061979275" sldId="476"/>
        </pc:sldMkLst>
      </pc:sldChg>
      <pc:sldChg chg="del">
        <pc:chgData name="Lurrentia Walker" userId="51b9fa9b-c933-484f-915a-be1aacf869c6" providerId="ADAL" clId="{FF982A07-AC48-4E21-8622-91056C6D4D00}" dt="2026-04-16T16:30:46.570" v="248" actId="47"/>
        <pc:sldMkLst>
          <pc:docMk/>
          <pc:sldMk cId="3005515009" sldId="477"/>
        </pc:sldMkLst>
      </pc:sldChg>
      <pc:sldChg chg="del">
        <pc:chgData name="Lurrentia Walker" userId="51b9fa9b-c933-484f-915a-be1aacf869c6" providerId="ADAL" clId="{FF982A07-AC48-4E21-8622-91056C6D4D00}" dt="2026-04-16T16:30:49.608" v="252" actId="47"/>
        <pc:sldMkLst>
          <pc:docMk/>
          <pc:sldMk cId="3369266494" sldId="478"/>
        </pc:sldMkLst>
      </pc:sldChg>
      <pc:sldChg chg="modSp add mod">
        <pc:chgData name="Lurrentia Walker" userId="51b9fa9b-c933-484f-915a-be1aacf869c6" providerId="ADAL" clId="{FF982A07-AC48-4E21-8622-91056C6D4D00}" dt="2026-04-16T16:28:39.476" v="206" actId="20577"/>
        <pc:sldMkLst>
          <pc:docMk/>
          <pc:sldMk cId="1176576172" sldId="479"/>
        </pc:sldMkLst>
        <pc:graphicFrameChg chg="mod modGraphic">
          <ac:chgData name="Lurrentia Walker" userId="51b9fa9b-c933-484f-915a-be1aacf869c6" providerId="ADAL" clId="{FF982A07-AC48-4E21-8622-91056C6D4D00}" dt="2026-04-16T16:28:39.476" v="206" actId="20577"/>
          <ac:graphicFrameMkLst>
            <pc:docMk/>
            <pc:sldMk cId="1176576172" sldId="479"/>
            <ac:graphicFrameMk id="7" creationId="{7D0D1B98-634F-D26A-DB6B-94F0AA8CFF89}"/>
          </ac:graphicFrameMkLst>
        </pc:graphicFrameChg>
      </pc:sldChg>
      <pc:sldChg chg="modSp add mod">
        <pc:chgData name="Lurrentia Walker" userId="51b9fa9b-c933-484f-915a-be1aacf869c6" providerId="ADAL" clId="{FF982A07-AC48-4E21-8622-91056C6D4D00}" dt="2026-04-16T16:31:14.602" v="290" actId="20577"/>
        <pc:sldMkLst>
          <pc:docMk/>
          <pc:sldMk cId="3971032701" sldId="480"/>
        </pc:sldMkLst>
        <pc:spChg chg="mod">
          <ac:chgData name="Lurrentia Walker" userId="51b9fa9b-c933-484f-915a-be1aacf869c6" providerId="ADAL" clId="{FF982A07-AC48-4E21-8622-91056C6D4D00}" dt="2026-04-16T16:31:14.602" v="290" actId="20577"/>
          <ac:spMkLst>
            <pc:docMk/>
            <pc:sldMk cId="3971032701" sldId="480"/>
            <ac:spMk id="6" creationId="{5EF5C6CC-E7FD-E8DC-57E4-B935107A7D5C}"/>
          </ac:spMkLst>
        </pc:spChg>
      </pc:sldChg>
      <pc:sldMasterChg chg="del delSldLayout">
        <pc:chgData name="Lurrentia Walker" userId="51b9fa9b-c933-484f-915a-be1aacf869c6" providerId="ADAL" clId="{FF982A07-AC48-4E21-8622-91056C6D4D00}" dt="2026-04-16T16:30:50.947" v="254" actId="47"/>
        <pc:sldMasterMkLst>
          <pc:docMk/>
          <pc:sldMasterMk cId="2096332092" sldId="2147483685"/>
        </pc:sldMasterMkLst>
        <pc:sldLayoutChg chg="del">
          <pc:chgData name="Lurrentia Walker" userId="51b9fa9b-c933-484f-915a-be1aacf869c6" providerId="ADAL" clId="{FF982A07-AC48-4E21-8622-91056C6D4D00}" dt="2026-04-16T16:30:50.947" v="254" actId="47"/>
          <pc:sldLayoutMkLst>
            <pc:docMk/>
            <pc:sldMasterMk cId="2096332092" sldId="2147483685"/>
            <pc:sldLayoutMk cId="1227309387" sldId="2147483686"/>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801411598" sldId="2147483687"/>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548200394" sldId="2147483688"/>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380655915" sldId="2147483689"/>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2926831561" sldId="2147483690"/>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3874385838" sldId="2147483691"/>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188638377" sldId="2147483692"/>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2365295124" sldId="2147483693"/>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1383241282" sldId="2147483694"/>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400740358" sldId="2147483695"/>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2130270119" sldId="2147483696"/>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924143874" sldId="2147483697"/>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1439462694" sldId="2147483698"/>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980920959" sldId="2147483699"/>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1793617862" sldId="2147483700"/>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2184239178" sldId="2147483701"/>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4155393251" sldId="2147483702"/>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4053842600" sldId="2147483703"/>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2510425069" sldId="2147483704"/>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1167520117" sldId="2147483705"/>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2000711340" sldId="2147483706"/>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3851820146" sldId="2147483707"/>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663246561" sldId="2147483708"/>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4121254174" sldId="2147483709"/>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3460646751" sldId="2147483710"/>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1196526892" sldId="2147483711"/>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3316603431" sldId="2147483712"/>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970249535" sldId="2147483713"/>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425738116" sldId="2147483714"/>
          </pc:sldLayoutMkLst>
        </pc:sldLayoutChg>
        <pc:sldLayoutChg chg="del">
          <pc:chgData name="Lurrentia Walker" userId="51b9fa9b-c933-484f-915a-be1aacf869c6" providerId="ADAL" clId="{FF982A07-AC48-4E21-8622-91056C6D4D00}" dt="2026-04-16T16:30:50.947" v="254" actId="47"/>
          <pc:sldLayoutMkLst>
            <pc:docMk/>
            <pc:sldMasterMk cId="2096332092" sldId="2147483685"/>
            <pc:sldLayoutMk cId="3171191457"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29/04/2026</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29/04/2026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415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2806-F563-E9AC-ABDC-B0FEC784E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05561-0EB2-B8D8-C800-27CAC10FD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17770-1AE1-1D11-D1B9-B34E3498E0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35BDB0-D79F-CF9B-5537-2CE99FB031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827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574A6-15AA-60B6-40D3-8555FB231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86ABB-D0F6-1CAB-8F23-9719F918C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B3F8A-93FF-841C-CCC0-5F4027C3CF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6CFBF0-44A2-6D54-07E3-8544EE3259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036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
        <p:nvSpPr>
          <p:cNvPr id="5" name="TextBox 4">
            <a:extLst>
              <a:ext uri="{FF2B5EF4-FFF2-40B4-BE49-F238E27FC236}">
                <a16:creationId xmlns:a16="http://schemas.microsoft.com/office/drawing/2014/main" id="{C6B9C4B3-15C5-6E2D-A0E9-F775EBB44EF1}"/>
              </a:ext>
            </a:extLst>
          </p:cNvPr>
          <p:cNvSpPr txBox="1"/>
          <p:nvPr userDrawn="1">
            <p:extLst>
              <p:ext uri="{1162E1C5-73C7-4A58-AE30-91384D911F3F}">
                <p184:classification xmlns:p184="http://schemas.microsoft.com/office/powerpoint/2018/4/main" val="hdr"/>
              </p:ext>
            </p:extLst>
          </p:nvPr>
        </p:nvSpPr>
        <p:spPr>
          <a:xfrm>
            <a:off x="63500" y="63500"/>
            <a:ext cx="498475" cy="182880"/>
          </a:xfrm>
          <a:prstGeom prst="rect">
            <a:avLst/>
          </a:prstGeom>
        </p:spPr>
        <p:txBody>
          <a:bodyPr horzOverflow="overflow" lIns="0" tIns="0" rIns="0" bIns="0">
            <a:spAutoFit/>
          </a:bodyPr>
          <a:lstStyle/>
          <a:p>
            <a:pPr algn="l"/>
            <a:r>
              <a:rPr lang="en-GB" sz="1200">
                <a:solidFill>
                  <a:srgbClr val="FF00FF">
                    <a:alpha val="50000"/>
                  </a:srgbClr>
                </a:solidFill>
                <a:latin typeface="Poppins" panose="00000500000000000000" pitchFamily="2" charset="0"/>
                <a:cs typeface="Poppins" panose="00000500000000000000" pitchFamily="2"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3" y="1788983"/>
            <a:ext cx="6298554" cy="2387600"/>
          </a:xfrm>
        </p:spPr>
        <p:txBody>
          <a:bodyPr>
            <a:normAutofit/>
          </a:bodyPr>
          <a:lstStyle/>
          <a:p>
            <a:r>
              <a:rPr lang="en-GB" sz="3200">
                <a:latin typeface="Poppins" panose="00000500000000000000" pitchFamily="2" charset="0"/>
                <a:cs typeface="Poppins" panose="00000500000000000000" pitchFamily="2" charset="0"/>
              </a:rPr>
              <a:t>GSR035: </a:t>
            </a:r>
            <a:r>
              <a:rPr lang="en-GB" sz="3200" b="0"/>
              <a:t>System Access Reform - Changes to Enable Beneficial Outages Without Compromising System Security </a:t>
            </a:r>
            <a:endParaRPr lang="en-GB" sz="3200">
              <a:latin typeface="Poppins" panose="00000500000000000000" pitchFamily="2" charset="0"/>
              <a:cs typeface="Poppins" panose="00000500000000000000" pitchFamily="2" charset="0"/>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213654"/>
            <a:ext cx="4900447" cy="1044146"/>
          </a:xfrm>
        </p:spPr>
        <p:txBody>
          <a:bodyPr vert="horz" lIns="91440" tIns="45720" rIns="91440" bIns="45720" rtlCol="0" anchor="t">
            <a:normAutofit/>
          </a:bodyPr>
          <a:lstStyle/>
          <a:p>
            <a:r>
              <a:rPr lang="en-GB" sz="2000" dirty="0">
                <a:latin typeface="Poppins"/>
                <a:cs typeface="Poppins"/>
              </a:rPr>
              <a:t>Workgroup Meeting 4 , 29 April 2026</a:t>
            </a:r>
          </a:p>
          <a:p>
            <a:r>
              <a:rPr lang="en-GB" sz="2000" dirty="0">
                <a:solidFill>
                  <a:schemeClr val="accent1"/>
                </a:solidFill>
                <a:latin typeface="Poppins"/>
                <a:cs typeface="Poppins"/>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F738-F323-C78D-B601-CA8D3125DAB4}"/>
              </a:ext>
            </a:extLst>
          </p:cNvPr>
          <p:cNvSpPr>
            <a:spLocks noGrp="1"/>
          </p:cNvSpPr>
          <p:nvPr>
            <p:ph type="title"/>
          </p:nvPr>
        </p:nvSpPr>
        <p:spPr/>
        <p:txBody>
          <a:bodyPr/>
          <a:lstStyle/>
          <a:p>
            <a:r>
              <a:rPr lang="en-GB" dirty="0"/>
              <a:t>Feedback from SQSS Panel</a:t>
            </a:r>
          </a:p>
        </p:txBody>
      </p:sp>
      <p:sp>
        <p:nvSpPr>
          <p:cNvPr id="3" name="Content Placeholder 2">
            <a:extLst>
              <a:ext uri="{FF2B5EF4-FFF2-40B4-BE49-F238E27FC236}">
                <a16:creationId xmlns:a16="http://schemas.microsoft.com/office/drawing/2014/main" id="{6DD1B35C-7D3F-F83E-9557-7A7BAA05D73F}"/>
              </a:ext>
            </a:extLst>
          </p:cNvPr>
          <p:cNvSpPr>
            <a:spLocks noGrp="1"/>
          </p:cNvSpPr>
          <p:nvPr>
            <p:ph sz="half" idx="1"/>
          </p:nvPr>
        </p:nvSpPr>
        <p:spPr>
          <a:xfrm>
            <a:off x="637273" y="1526767"/>
            <a:ext cx="9709362" cy="3804466"/>
          </a:xfrm>
        </p:spPr>
        <p:txBody>
          <a:bodyPr>
            <a:noAutofit/>
          </a:bodyPr>
          <a:lstStyle/>
          <a:p>
            <a:r>
              <a:rPr lang="en-GB" sz="2000" dirty="0">
                <a:latin typeface="Poppins" panose="00000500000000000000" pitchFamily="2" charset="0"/>
                <a:cs typeface="Poppins" panose="00000500000000000000" pitchFamily="2" charset="0"/>
              </a:rPr>
              <a:t>the ‘how’ shouldn’t be in the SQSS, provided that SQSS includes sufficient detail of the key aspects of the ‘what’ </a:t>
            </a:r>
            <a:r>
              <a:rPr lang="en-GB" sz="2000" dirty="0" err="1">
                <a:latin typeface="Poppins" panose="00000500000000000000" pitchFamily="2" charset="0"/>
                <a:cs typeface="Poppins" panose="00000500000000000000" pitchFamily="2" charset="0"/>
              </a:rPr>
              <a:t>ie</a:t>
            </a:r>
            <a:r>
              <a:rPr lang="en-GB" sz="2000" dirty="0">
                <a:latin typeface="Poppins" panose="00000500000000000000" pitchFamily="2" charset="0"/>
                <a:cs typeface="Poppins" panose="00000500000000000000" pitchFamily="2" charset="0"/>
              </a:rPr>
              <a:t> the proposed risk assessment.  This allow for stakeholder input and, by virtue of being in the SQSS would be subject to Ofgem Approval.  In line with other aspects of the SQSS I’d suggest a very high level summary of the ‘what’ in the main body of the SQSS (</a:t>
            </a:r>
            <a:r>
              <a:rPr lang="en-GB" sz="2000" dirty="0" err="1">
                <a:latin typeface="Poppins" panose="00000500000000000000" pitchFamily="2" charset="0"/>
                <a:cs typeface="Poppins" panose="00000500000000000000" pitchFamily="2" charset="0"/>
              </a:rPr>
              <a:t>eg</a:t>
            </a:r>
            <a:r>
              <a:rPr lang="en-GB" sz="2000" dirty="0">
                <a:latin typeface="Poppins" panose="00000500000000000000" pitchFamily="2" charset="0"/>
                <a:cs typeface="Poppins" panose="00000500000000000000" pitchFamily="2" charset="0"/>
              </a:rPr>
              <a:t> ‘a risk assessment considering the following factors …..) with supporting detail on each of those factors in an Annex.  This would leave the ‘detailed methodology’ to be documented elsewhere.</a:t>
            </a:r>
          </a:p>
          <a:p>
            <a:endParaRPr lang="en-GB" sz="2000" dirty="0">
              <a:latin typeface="Poppins" panose="00000500000000000000" pitchFamily="2" charset="0"/>
              <a:cs typeface="Poppins" panose="00000500000000000000" pitchFamily="2" charset="0"/>
            </a:endParaRPr>
          </a:p>
          <a:p>
            <a:r>
              <a:rPr lang="en-GB" sz="2000" dirty="0">
                <a:latin typeface="Poppins" panose="00000500000000000000" pitchFamily="2" charset="0"/>
                <a:cs typeface="Poppins" panose="00000500000000000000" pitchFamily="2" charset="0"/>
              </a:rPr>
              <a:t>The term is not referred to in the </a:t>
            </a:r>
            <a:r>
              <a:rPr lang="en-GB" sz="2000" dirty="0" err="1">
                <a:latin typeface="Poppins" panose="00000500000000000000" pitchFamily="2" charset="0"/>
                <a:cs typeface="Poppins" panose="00000500000000000000" pitchFamily="2" charset="0"/>
              </a:rPr>
              <a:t>ToR</a:t>
            </a:r>
            <a:r>
              <a:rPr lang="en-GB" sz="2000" dirty="0">
                <a:latin typeface="Poppins" panose="00000500000000000000" pitchFamily="2" charset="0"/>
                <a:cs typeface="Poppins" panose="00000500000000000000" pitchFamily="2" charset="0"/>
              </a:rPr>
              <a:t>, but given there has been discussion in the workgroup, which has been documented in the draft WG report, my view is that GSR035 needs to address the ambiguity associated with this term as its necessary to differentiate between the flexibility associated with managing unacceptable overloaded </a:t>
            </a:r>
            <a:r>
              <a:rPr lang="en-GB" sz="2000" dirty="0" err="1">
                <a:latin typeface="Poppins" panose="00000500000000000000" pitchFamily="2" charset="0"/>
                <a:cs typeface="Poppins" panose="00000500000000000000" pitchFamily="2" charset="0"/>
              </a:rPr>
              <a:t>eg</a:t>
            </a:r>
            <a:r>
              <a:rPr lang="en-GB" sz="2000" dirty="0">
                <a:latin typeface="Poppins" panose="00000500000000000000" pitchFamily="2" charset="0"/>
                <a:cs typeface="Poppins" panose="00000500000000000000" pitchFamily="2" charset="0"/>
              </a:rPr>
              <a:t> via a cascade tripping scheme, and the flexibility associated with the proposed risk base assessment</a:t>
            </a:r>
          </a:p>
        </p:txBody>
      </p:sp>
    </p:spTree>
    <p:extLst>
      <p:ext uri="{BB962C8B-B14F-4D97-AF65-F5344CB8AC3E}">
        <p14:creationId xmlns:p14="http://schemas.microsoft.com/office/powerpoint/2010/main" val="29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CF30-6A1F-0E8A-F7D6-601DA9F463F2}"/>
              </a:ext>
            </a:extLst>
          </p:cNvPr>
          <p:cNvSpPr>
            <a:spLocks noGrp="1"/>
          </p:cNvSpPr>
          <p:nvPr>
            <p:ph type="title"/>
          </p:nvPr>
        </p:nvSpPr>
        <p:spPr/>
        <p:txBody>
          <a:bodyPr/>
          <a:lstStyle/>
          <a:p>
            <a:r>
              <a:rPr lang="en-GB" dirty="0"/>
              <a:t>Feedback from SQSS Panel</a:t>
            </a:r>
          </a:p>
        </p:txBody>
      </p:sp>
      <p:sp>
        <p:nvSpPr>
          <p:cNvPr id="3" name="Content Placeholder 2">
            <a:extLst>
              <a:ext uri="{FF2B5EF4-FFF2-40B4-BE49-F238E27FC236}">
                <a16:creationId xmlns:a16="http://schemas.microsoft.com/office/drawing/2014/main" id="{4E9FFBBB-0C30-BD0E-F732-7711A7518C02}"/>
              </a:ext>
            </a:extLst>
          </p:cNvPr>
          <p:cNvSpPr>
            <a:spLocks noGrp="1"/>
          </p:cNvSpPr>
          <p:nvPr>
            <p:ph sz="half" idx="1"/>
          </p:nvPr>
        </p:nvSpPr>
        <p:spPr>
          <a:xfrm>
            <a:off x="741405" y="1581665"/>
            <a:ext cx="9605230" cy="4595298"/>
          </a:xfrm>
        </p:spPr>
        <p:txBody>
          <a:bodyPr/>
          <a:lstStyle/>
          <a:p>
            <a:r>
              <a:rPr lang="en-GB" dirty="0"/>
              <a:t>Our vote for below will be Option 1 which proportionally reflect the requirement of the network performance in SQSS whilst keeping processes defined together in relevant industry codes such as STC or STCPs. </a:t>
            </a:r>
          </a:p>
          <a:p>
            <a:r>
              <a:rPr lang="en-GB" dirty="0"/>
              <a:t> </a:t>
            </a:r>
          </a:p>
          <a:p>
            <a:r>
              <a:rPr lang="en-GB" dirty="0"/>
              <a:t>In terms of a definition of unacceptable overloading, I am not fully convinced the need for it and agree this will require further understanding of impact from the workgroup if any proposals. </a:t>
            </a:r>
          </a:p>
          <a:p>
            <a:endParaRPr lang="en-GB" dirty="0"/>
          </a:p>
        </p:txBody>
      </p:sp>
    </p:spTree>
    <p:extLst>
      <p:ext uri="{BB962C8B-B14F-4D97-AF65-F5344CB8AC3E}">
        <p14:creationId xmlns:p14="http://schemas.microsoft.com/office/powerpoint/2010/main" val="4041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70BF5B-A45E-5AED-947D-8AA2873A9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48DAF-FB2F-D650-1EBC-B1E61186B034}"/>
              </a:ext>
            </a:extLst>
          </p:cNvPr>
          <p:cNvSpPr>
            <a:spLocks noGrp="1"/>
          </p:cNvSpPr>
          <p:nvPr>
            <p:ph type="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Terms of Reference</a:t>
            </a:r>
          </a:p>
        </p:txBody>
      </p:sp>
      <p:sp>
        <p:nvSpPr>
          <p:cNvPr id="5" name="Rectangle 4">
            <a:extLst>
              <a:ext uri="{FF2B5EF4-FFF2-40B4-BE49-F238E27FC236}">
                <a16:creationId xmlns:a16="http://schemas.microsoft.com/office/drawing/2014/main" id="{7927D765-DB31-7643-3037-7C1A587FD44E}"/>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3" name="Table 2">
            <a:extLst>
              <a:ext uri="{FF2B5EF4-FFF2-40B4-BE49-F238E27FC236}">
                <a16:creationId xmlns:a16="http://schemas.microsoft.com/office/drawing/2014/main" id="{0FD47A10-1C98-CB31-F7DB-0E18E872583E}"/>
              </a:ext>
            </a:extLst>
          </p:cNvPr>
          <p:cNvGraphicFramePr>
            <a:graphicFrameLocks noGrp="1"/>
          </p:cNvGraphicFramePr>
          <p:nvPr>
            <p:extLst>
              <p:ext uri="{D42A27DB-BD31-4B8C-83A1-F6EECF244321}">
                <p14:modId xmlns:p14="http://schemas.microsoft.com/office/powerpoint/2010/main" val="2603186296"/>
              </p:ext>
            </p:extLst>
          </p:nvPr>
        </p:nvGraphicFramePr>
        <p:xfrm>
          <a:off x="431260" y="1241861"/>
          <a:ext cx="11276008" cy="4641714"/>
        </p:xfrm>
        <a:graphic>
          <a:graphicData uri="http://schemas.openxmlformats.org/drawingml/2006/table">
            <a:tbl>
              <a:tblPr firstRow="1" firstCol="1" bandRow="1"/>
              <a:tblGrid>
                <a:gridCol w="11276008">
                  <a:extLst>
                    <a:ext uri="{9D8B030D-6E8A-4147-A177-3AD203B41FA5}">
                      <a16:colId xmlns:a16="http://schemas.microsoft.com/office/drawing/2014/main" val="300283741"/>
                    </a:ext>
                  </a:extLst>
                </a:gridCol>
              </a:tblGrid>
              <a:tr h="206835">
                <a:tc>
                  <a:txBody>
                    <a:bodyPr/>
                    <a:lstStyle/>
                    <a:p>
                      <a:pPr algn="just" fontAlgn="auto">
                        <a:spcAft>
                          <a:spcPts val="600"/>
                        </a:spcAft>
                        <a:buNone/>
                      </a:pPr>
                      <a:r>
                        <a:rPr lang="en-GB" sz="1400" b="1">
                          <a:solidFill>
                            <a:srgbClr val="FFFFFF"/>
                          </a:solidFill>
                          <a:effectLst/>
                          <a:latin typeface="Poppins" panose="00000500000000000000" pitchFamily="2" charset="0"/>
                          <a:ea typeface="Calibri" panose="020F0502020204030204" pitchFamily="34" charset="0"/>
                          <a:cs typeface="Times New Roman" panose="02020603050405020304" pitchFamily="18" charset="0"/>
                        </a:rPr>
                        <a:t>Workgroup Term of Reference</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0731"/>
                    </a:solidFill>
                  </a:tcPr>
                </a:tc>
                <a:extLst>
                  <a:ext uri="{0D108BD9-81ED-4DB2-BD59-A6C34878D82A}">
                    <a16:rowId xmlns:a16="http://schemas.microsoft.com/office/drawing/2014/main" val="193336063"/>
                  </a:ext>
                </a:extLst>
              </a:tr>
              <a:tr h="653050">
                <a:tc>
                  <a:txBody>
                    <a:bodyPr/>
                    <a:lstStyle/>
                    <a:p>
                      <a:pPr marL="342900" lvl="0" indent="-342900" fontAlgn="auto">
                        <a:lnSpc>
                          <a:spcPct val="105000"/>
                        </a:lnSpc>
                        <a:spcAft>
                          <a:spcPts val="800"/>
                        </a:spcAft>
                        <a:buFont typeface="+mj-lt"/>
                        <a:buAutoNum type="alphaLcParenR"/>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Consider the governance arrangements for the risk based methodology as this need to be documented, open and transparent.  The governance needs to be such that any affected stakeholder is able to influence the development and application of the methodology.  The workgroup should explicitly consider whether the risk based methodology should form part of the SQSS.</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917798"/>
                  </a:ext>
                </a:extLst>
              </a:tr>
              <a:tr h="164299">
                <a:tc>
                  <a:txBody>
                    <a:bodyPr/>
                    <a:lstStyle/>
                    <a:p>
                      <a:pPr marL="0" lvl="0" indent="0" fontAlgn="auto">
                        <a:lnSpc>
                          <a:spcPct val="105000"/>
                        </a:lnSpc>
                        <a:spcAft>
                          <a:spcPts val="800"/>
                        </a:spcAft>
                        <a:buFont typeface="+mj-lt"/>
                        <a:buNone/>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b)     Clearly state the key assumptions and principles associated with the risk based methodology.</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8159001"/>
                  </a:ext>
                </a:extLst>
              </a:tr>
              <a:tr h="389874">
                <a:tc>
                  <a:txBody>
                    <a:bodyPr/>
                    <a:lstStyle/>
                    <a:p>
                      <a:pPr marL="0" lvl="0" indent="0" fontAlgn="auto">
                        <a:lnSpc>
                          <a:spcPct val="105000"/>
                        </a:lnSpc>
                        <a:spcAft>
                          <a:spcPts val="800"/>
                        </a:spcAft>
                        <a:buFont typeface="+mj-lt"/>
                        <a:buNone/>
                      </a:pPr>
                      <a:r>
                        <a:rPr lang="en-GB" sz="1100" kern="150" dirty="0">
                          <a:effectLst/>
                          <a:latin typeface="Poppins" panose="00000500000000000000" pitchFamily="2" charset="0"/>
                          <a:ea typeface="Times New Roman" panose="02020603050405020304" pitchFamily="18" charset="0"/>
                          <a:cs typeface="Times New Roman" panose="02020603050405020304" pitchFamily="18" charset="0"/>
                        </a:rPr>
                        <a:t>c)     Consider the rationale and benefits associated with the balance between short term increase in risk to stakeholders and the longer term benefits associated with the connection of projects associated with the transition to a low carbon economy.</a:t>
                      </a:r>
                      <a:endParaRPr lang="en-GB" sz="1100" kern="15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536696"/>
                  </a:ext>
                </a:extLst>
              </a:tr>
              <a:tr h="389874">
                <a:tc>
                  <a:txBody>
                    <a:bodyPr/>
                    <a:lstStyle/>
                    <a:p>
                      <a:pPr marL="0" lvl="0" indent="0" fontAlgn="auto">
                        <a:lnSpc>
                          <a:spcPct val="105000"/>
                        </a:lnSpc>
                        <a:spcAft>
                          <a:spcPts val="800"/>
                        </a:spcAft>
                        <a:buFont typeface="+mj-lt"/>
                        <a:buNone/>
                      </a:pPr>
                      <a:r>
                        <a:rPr lang="en-GB" sz="1100" kern="150" dirty="0">
                          <a:effectLst/>
                          <a:latin typeface="Poppins" panose="00000500000000000000" pitchFamily="2" charset="0"/>
                          <a:ea typeface="Times New Roman" panose="02020603050405020304" pitchFamily="18" charset="0"/>
                          <a:cs typeface="Times New Roman" panose="02020603050405020304" pitchFamily="18" charset="0"/>
                        </a:rPr>
                        <a:t>d)     Consider whether a risk based methodology should be associated with outages other than those to facilitate the implementation of the Clean Power 2030 Action Plan e.g. normal maintenance and asset replacement outages.</a:t>
                      </a:r>
                      <a:endParaRPr lang="en-GB" sz="1100" kern="15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302911"/>
                  </a:ext>
                </a:extLst>
              </a:tr>
              <a:tr h="334938">
                <a:tc>
                  <a:txBody>
                    <a:bodyPr/>
                    <a:lstStyle/>
                    <a:p>
                      <a:pPr marL="0" lvl="0" indent="0" fontAlgn="auto">
                        <a:lnSpc>
                          <a:spcPct val="105000"/>
                        </a:lnSpc>
                        <a:spcAft>
                          <a:spcPts val="800"/>
                        </a:spcAft>
                        <a:buFont typeface="+mj-lt"/>
                        <a:buNone/>
                      </a:pPr>
                      <a:r>
                        <a:rPr lang="en-GB" sz="1100" kern="150" dirty="0">
                          <a:effectLst/>
                          <a:latin typeface="Poppins" panose="00000500000000000000" pitchFamily="2" charset="0"/>
                          <a:ea typeface="Times New Roman" panose="02020603050405020304" pitchFamily="18" charset="0"/>
                          <a:cs typeface="Times New Roman" panose="02020603050405020304" pitchFamily="18" charset="0"/>
                        </a:rPr>
                        <a:t>e)      Consider whether the risk based methodology should be applied across all four seasons or just during winter, as implied by the modification proposal.</a:t>
                      </a:r>
                      <a:endParaRPr lang="en-GB" sz="1100" kern="15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150325"/>
                  </a:ext>
                </a:extLst>
              </a:tr>
              <a:tr h="258287">
                <a:tc>
                  <a:txBody>
                    <a:bodyPr/>
                    <a:lstStyle/>
                    <a:p>
                      <a:pPr marL="0" lvl="0" indent="0" fontAlgn="auto">
                        <a:lnSpc>
                          <a:spcPct val="105000"/>
                        </a:lnSpc>
                        <a:spcAft>
                          <a:spcPts val="800"/>
                        </a:spcAft>
                        <a:buFont typeface="+mj-lt"/>
                        <a:buNone/>
                      </a:pPr>
                      <a:r>
                        <a:rPr lang="en-GB" sz="1100" kern="150" dirty="0">
                          <a:effectLst/>
                          <a:latin typeface="Poppins" panose="00000500000000000000" pitchFamily="2" charset="0"/>
                          <a:ea typeface="Times New Roman" panose="02020603050405020304" pitchFamily="18" charset="0"/>
                          <a:cs typeface="Times New Roman" panose="02020603050405020304" pitchFamily="18" charset="0"/>
                        </a:rPr>
                        <a:t>f)     Consider the most appropriate place for the methodology to be documented, so that it is open and transparent.</a:t>
                      </a:r>
                      <a:endParaRPr lang="en-GB" sz="1100" kern="15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6567681"/>
                  </a:ext>
                </a:extLst>
              </a:tr>
              <a:tr h="751930">
                <a:tc>
                  <a:txBody>
                    <a:bodyPr/>
                    <a:lstStyle/>
                    <a:p>
                      <a:pPr marL="200660" indent="-180340" fontAlgn="auto">
                        <a:spcAft>
                          <a:spcPts val="600"/>
                        </a:spcAft>
                        <a:buNone/>
                      </a:pPr>
                      <a:r>
                        <a:rPr lang="en-GB" sz="1100" dirty="0">
                          <a:effectLst/>
                          <a:latin typeface="Poppins" panose="00000500000000000000" pitchFamily="2" charset="0"/>
                          <a:ea typeface="Calibri" panose="020F0502020204030204" pitchFamily="34" charset="0"/>
                          <a:cs typeface="Times New Roman" panose="02020603050405020304" pitchFamily="18" charset="0"/>
                        </a:rPr>
                        <a:t>g)    Consider the requirement for a Grid Code modification such that there is an obligation for all relevant parties to provide the required data to undertake the risk assessment, engage in the risk assessment process, share the results from application of the methodology and agree to its findings.  Consideration should be given to the process where the impacted party does not agree with the outcome of the risk assessment. The party responsible for applying the methodology should also be codified.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636920"/>
                  </a:ext>
                </a:extLst>
              </a:tr>
              <a:tr h="444647">
                <a:tc>
                  <a:txBody>
                    <a:bodyPr/>
                    <a:lstStyle/>
                    <a:p>
                      <a:pPr marL="200660" marR="0" lvl="0" indent="-180340" algn="l" defTabSz="914400" rtl="0" eaLnBrk="1" fontAlgn="auto" latinLnBrk="0" hangingPunct="1">
                        <a:lnSpc>
                          <a:spcPct val="100000"/>
                        </a:lnSpc>
                        <a:spcBef>
                          <a:spcPts val="0"/>
                        </a:spcBef>
                        <a:spcAft>
                          <a:spcPts val="600"/>
                        </a:spcAft>
                        <a:buClrTx/>
                        <a:buSzTx/>
                        <a:buFontTx/>
                        <a:buNone/>
                        <a:tabLst/>
                        <a:defRPr/>
                      </a:pPr>
                      <a:r>
                        <a:rPr lang="en-GB" sz="1100" dirty="0">
                          <a:effectLst/>
                          <a:latin typeface="Arial" panose="020B0604020202020204" pitchFamily="34" charset="0"/>
                          <a:ea typeface="Arial" panose="020B0604020202020204" pitchFamily="34" charset="0"/>
                          <a:cs typeface="Times New Roman" panose="02020603050405020304" pitchFamily="18" charset="0"/>
                        </a:rPr>
                        <a:t>h) </a:t>
                      </a:r>
                      <a:r>
                        <a:rPr lang="en-GB" sz="1100" kern="150" dirty="0">
                          <a:effectLst/>
                          <a:latin typeface="Poppins" panose="00000500000000000000" pitchFamily="2" charset="0"/>
                          <a:ea typeface="Times New Roman" panose="02020603050405020304" pitchFamily="18" charset="0"/>
                          <a:cs typeface="Times New Roman" panose="02020603050405020304" pitchFamily="18" charset="0"/>
                        </a:rPr>
                        <a:t>Consider the number of occasions per annum when the new arrangements are expected to be applied and the relaxations implemented, to form a view of the potential benefits.</a:t>
                      </a:r>
                      <a:endParaRPr lang="en-GB" sz="1100" kern="15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4667587"/>
                  </a:ext>
                </a:extLst>
              </a:tr>
              <a:tr h="375966">
                <a:tc>
                  <a:txBody>
                    <a:bodyPr/>
                    <a:lstStyle/>
                    <a:p>
                      <a:pPr marL="200660" indent="-180340" fontAlgn="auto">
                        <a:spcAft>
                          <a:spcPts val="600"/>
                        </a:spcAft>
                        <a:buNone/>
                      </a:pPr>
                      <a:r>
                        <a:rPr lang="en-GB" sz="1100" dirty="0">
                          <a:effectLst/>
                          <a:latin typeface="Poppins" panose="00000500000000000000" pitchFamily="2" charset="0"/>
                          <a:ea typeface="Calibri" panose="020F0502020204030204" pitchFamily="34" charset="0"/>
                          <a:cs typeface="Times New Roman" panose="02020603050405020304" pitchFamily="18" charset="0"/>
                        </a:rPr>
                        <a:t>i)      Consider whether the risk based approach should be applied to high impact / low probability events only, or whether a risk based approach could / should be applied to low impact / high probability events.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9661452"/>
                  </a:ext>
                </a:extLst>
              </a:tr>
              <a:tr h="325026">
                <a:tc>
                  <a:txBody>
                    <a:bodyPr/>
                    <a:lstStyle/>
                    <a:p>
                      <a:pPr marL="200660" indent="-180340" fontAlgn="auto">
                        <a:spcAft>
                          <a:spcPts val="600"/>
                        </a:spcAft>
                        <a:buNone/>
                      </a:pPr>
                      <a:r>
                        <a:rPr lang="en-GB" sz="1100" dirty="0">
                          <a:effectLst/>
                          <a:latin typeface="Poppins" panose="00000500000000000000" pitchFamily="2" charset="0"/>
                          <a:ea typeface="Calibri" panose="020F0502020204030204" pitchFamily="34" charset="0"/>
                          <a:cs typeface="Times New Roman" panose="02020603050405020304" pitchFamily="18" charset="0"/>
                        </a:rPr>
                        <a:t>j)     Quantify or provide examples of the change in risk to customer supplies arising from the implementation of a risk based approach compared to a deterministic approach.</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141615"/>
                  </a:ext>
                </a:extLst>
              </a:tr>
              <a:tr h="325026">
                <a:tc>
                  <a:txBody>
                    <a:bodyPr/>
                    <a:lstStyle/>
                    <a:p>
                      <a:pPr marL="200660" indent="-180340" fontAlgn="auto">
                        <a:spcAft>
                          <a:spcPts val="600"/>
                        </a:spcAft>
                        <a:buNone/>
                      </a:pPr>
                      <a:r>
                        <a:rPr lang="en-GB" sz="1100" dirty="0">
                          <a:effectLst/>
                          <a:latin typeface="Poppins" panose="00000500000000000000" pitchFamily="2" charset="0"/>
                          <a:ea typeface="Calibri" panose="020F0502020204030204" pitchFamily="34" charset="0"/>
                          <a:cs typeface="Times New Roman" panose="02020603050405020304" pitchFamily="18" charset="0"/>
                        </a:rPr>
                        <a:t>k)      Consider the current risk assessment process applied in Scotland and whether it, in its current or modified form could be applied in England and Wales.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125871"/>
                  </a:ext>
                </a:extLst>
              </a:tr>
            </a:tbl>
          </a:graphicData>
        </a:graphic>
      </p:graphicFrame>
    </p:spTree>
    <p:extLst>
      <p:ext uri="{BB962C8B-B14F-4D97-AF65-F5344CB8AC3E}">
        <p14:creationId xmlns:p14="http://schemas.microsoft.com/office/powerpoint/2010/main" val="16701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2AB74-897C-2B5C-2A2F-167AB30F2D5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F5C6CC-E7FD-E8DC-57E4-B935107A7D5C}"/>
              </a:ext>
            </a:extLst>
          </p:cNvPr>
          <p:cNvSpPr>
            <a:spLocks noGrp="1"/>
          </p:cNvSpPr>
          <p:nvPr>
            <p:ph type="ctrTitle"/>
          </p:nvPr>
        </p:nvSpPr>
        <p:spPr>
          <a:xfrm>
            <a:off x="532943" y="820795"/>
            <a:ext cx="5839504"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Review Draft Workgroup Consultation</a:t>
            </a:r>
          </a:p>
        </p:txBody>
      </p:sp>
      <p:pic>
        <p:nvPicPr>
          <p:cNvPr id="5" name="Picture 4" descr="A group of purple circles on a black background&#10;&#10;Description automatically generated">
            <a:extLst>
              <a:ext uri="{FF2B5EF4-FFF2-40B4-BE49-F238E27FC236}">
                <a16:creationId xmlns:a16="http://schemas.microsoft.com/office/drawing/2014/main" id="{10CC3067-3DC0-2757-6B44-AE81DD17CE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6DD1255-B970-A64C-64F2-9BA15F5F6987}"/>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F0731"/>
                </a:solidFill>
                <a:effectLst/>
                <a:uLnTx/>
                <a:uFillTx/>
                <a:latin typeface="Poppins" panose="00000500000000000000" pitchFamily="2" charset="0"/>
                <a:ea typeface="+mn-ea"/>
                <a:cs typeface="Poppins" panose="00000500000000000000" pitchFamily="2" charset="0"/>
              </a:rPr>
              <a:t>Ren Walker – NESO Code Administrator</a:t>
            </a:r>
          </a:p>
        </p:txBody>
      </p:sp>
    </p:spTree>
    <p:extLst>
      <p:ext uri="{BB962C8B-B14F-4D97-AF65-F5344CB8AC3E}">
        <p14:creationId xmlns:p14="http://schemas.microsoft.com/office/powerpoint/2010/main" val="397103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normAutofit/>
          </a:bodyPr>
          <a:lstStyle/>
          <a:p>
            <a:r>
              <a:rPr lang="en-GB" sz="4000">
                <a:solidFill>
                  <a:srgbClr val="813366"/>
                </a:solidFill>
                <a:latin typeface="Poppins" panose="00000500000000000000" pitchFamily="2" charset="0"/>
                <a:cs typeface="Poppins" panose="00000500000000000000" pitchFamily="2" charset="0"/>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1BF987E-A3E0-1792-E95C-2BBA31B161A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Ren Walker – NESO Code Administrator</a:t>
            </a:r>
          </a:p>
        </p:txBody>
      </p:sp>
    </p:spTree>
    <p:extLst>
      <p:ext uri="{BB962C8B-B14F-4D97-AF65-F5344CB8AC3E}">
        <p14:creationId xmlns:p14="http://schemas.microsoft.com/office/powerpoint/2010/main" val="15508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Ren Walker – NESO Code Administrator</a:t>
            </a:r>
          </a:p>
        </p:txBody>
      </p:sp>
    </p:spTree>
    <p:extLst>
      <p:ext uri="{BB962C8B-B14F-4D97-AF65-F5344CB8AC3E}">
        <p14:creationId xmlns:p14="http://schemas.microsoft.com/office/powerpoint/2010/main" val="4158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2537651572"/>
              </p:ext>
            </p:extLst>
          </p:nvPr>
        </p:nvGraphicFramePr>
        <p:xfrm>
          <a:off x="637274" y="1235676"/>
          <a:ext cx="10917453" cy="2775041"/>
        </p:xfrm>
        <a:graphic>
          <a:graphicData uri="http://schemas.openxmlformats.org/drawingml/2006/table">
            <a:tbl>
              <a:tblPr firstRow="1" bandRow="1">
                <a:tableStyleId>{5202B0CA-FC54-4496-8BCA-5EF66A818D29}</a:tableStyleId>
              </a:tblPr>
              <a:tblGrid>
                <a:gridCol w="6907184">
                  <a:extLst>
                    <a:ext uri="{9D8B030D-6E8A-4147-A177-3AD203B41FA5}">
                      <a16:colId xmlns:a16="http://schemas.microsoft.com/office/drawing/2014/main" val="1311006828"/>
                    </a:ext>
                  </a:extLst>
                </a:gridCol>
                <a:gridCol w="4010269">
                  <a:extLst>
                    <a:ext uri="{9D8B030D-6E8A-4147-A177-3AD203B41FA5}">
                      <a16:colId xmlns:a16="http://schemas.microsoft.com/office/drawing/2014/main" val="356721426"/>
                    </a:ext>
                  </a:extLst>
                </a:gridCol>
              </a:tblGrid>
              <a:tr h="360395">
                <a:tc>
                  <a:txBody>
                    <a:bodyPr/>
                    <a:lstStyle/>
                    <a:p>
                      <a:pPr algn="l" fontAlgn="base"/>
                      <a:r>
                        <a:rPr lang="en-GB" sz="1300" b="1" dirty="0">
                          <a:solidFill>
                            <a:schemeClr val="bg1"/>
                          </a:solidFill>
                          <a:effectLst/>
                          <a:latin typeface="Poppins" panose="00000500000000000000" pitchFamily="2" charset="0"/>
                          <a:cs typeface="Poppins" panose="00000500000000000000" pitchFamily="2" charset="0"/>
                        </a:rPr>
                        <a:t>Topics to be discussed</a:t>
                      </a:r>
                      <a:r>
                        <a:rPr lang="en-GB" sz="1300" b="0" dirty="0">
                          <a:solidFill>
                            <a:schemeClr val="bg1"/>
                          </a:solidFill>
                          <a:effectLst/>
                          <a:latin typeface="Poppins" panose="00000500000000000000" pitchFamily="2" charset="0"/>
                          <a:cs typeface="Poppins" panose="00000500000000000000" pitchFamily="2" charset="0"/>
                        </a:rPr>
                        <a:t>​</a:t>
                      </a:r>
                      <a:endParaRPr lang="en-GB" sz="1700" b="0" i="0" dirty="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1300" b="1">
                          <a:solidFill>
                            <a:schemeClr val="bg1"/>
                          </a:solidFill>
                          <a:effectLst/>
                          <a:latin typeface="Poppins" panose="00000500000000000000" pitchFamily="2" charset="0"/>
                          <a:cs typeface="Poppins" panose="00000500000000000000" pitchFamily="2" charset="0"/>
                        </a:rPr>
                        <a:t>Lead</a:t>
                      </a:r>
                      <a:r>
                        <a:rPr lang="en-GB" sz="1300" b="0">
                          <a:solidFill>
                            <a:schemeClr val="bg1"/>
                          </a:solidFill>
                          <a:effectLst/>
                          <a:latin typeface="Poppins" panose="00000500000000000000" pitchFamily="2" charset="0"/>
                          <a:cs typeface="Poppins" panose="00000500000000000000" pitchFamily="2" charset="0"/>
                        </a:rPr>
                        <a:t>​</a:t>
                      </a:r>
                      <a:endParaRPr lang="en-GB" sz="17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612671">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Objectives and Timeline​</a:t>
                      </a:r>
                      <a:br>
                        <a:rPr lang="en-GB" sz="1300" b="0" dirty="0">
                          <a:solidFill>
                            <a:schemeClr val="tx1"/>
                          </a:solidFill>
                          <a:effectLst/>
                          <a:latin typeface="Poppins" panose="00000500000000000000" pitchFamily="2" charset="0"/>
                          <a:cs typeface="Poppins" panose="00000500000000000000" pitchFamily="2" charset="0"/>
                        </a:rPr>
                      </a:br>
                      <a:r>
                        <a:rPr lang="en-GB" sz="1300" b="0" dirty="0">
                          <a:solidFill>
                            <a:schemeClr val="tx1"/>
                          </a:solidFill>
                          <a:effectLst/>
                          <a:latin typeface="Poppins" panose="00000500000000000000" pitchFamily="2" charset="0"/>
                          <a:cs typeface="Poppins" panose="00000500000000000000" pitchFamily="2" charset="0"/>
                        </a:rPr>
                        <a:t>• Walk-through of the timeline for the modification​</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Action Log</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293971374"/>
                  </a:ext>
                </a:extLst>
              </a:tr>
              <a:tr h="360395">
                <a:tc>
                  <a:txBody>
                    <a:bodyPr/>
                    <a:lstStyle/>
                    <a:p>
                      <a:pPr algn="l" fontAlgn="base"/>
                      <a:r>
                        <a:rPr lang="en-GB" sz="1300" b="0" i="0" dirty="0">
                          <a:solidFill>
                            <a:schemeClr val="tx1"/>
                          </a:solidFill>
                          <a:effectLst/>
                          <a:latin typeface="Poppins" panose="00000500000000000000" pitchFamily="2" charset="0"/>
                          <a:cs typeface="Poppins" panose="00000500000000000000" pitchFamily="2" charset="0"/>
                        </a:rPr>
                        <a:t>Review Workgroup Consultation</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360395">
                <a:tc>
                  <a:txBody>
                    <a:bodyPr/>
                    <a:lstStyle/>
                    <a:p>
                      <a:pPr algn="l" fontAlgn="base"/>
                      <a:r>
                        <a:rPr lang="en-GB" sz="1300" b="0" i="0" dirty="0">
                          <a:solidFill>
                            <a:schemeClr val="tx1"/>
                          </a:solidFill>
                          <a:effectLst/>
                          <a:latin typeface="Poppins" panose="00000500000000000000" pitchFamily="2" charset="0"/>
                          <a:cs typeface="Poppins" panose="00000500000000000000" pitchFamily="2" charset="0"/>
                        </a:rPr>
                        <a:t>Review Draft Legal Text</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98803853"/>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Any Other Business​</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927180611"/>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Next Steps​</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a:t>
            </a: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188913"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24554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Objectives and Timeline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C43DF46-C6CC-1B88-70E2-68F400307FE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Ren Walker – NESO Code Administrator</a:t>
            </a:r>
          </a:p>
        </p:txBody>
      </p:sp>
    </p:spTree>
    <p:extLst>
      <p:ext uri="{BB962C8B-B14F-4D97-AF65-F5344CB8AC3E}">
        <p14:creationId xmlns:p14="http://schemas.microsoft.com/office/powerpoint/2010/main" val="201750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26572" y="139333"/>
            <a:ext cx="9709361" cy="870551"/>
          </a:xfrm>
        </p:spPr>
        <p:txBody>
          <a:bodyPr>
            <a:noAutofit/>
          </a:bodyPr>
          <a:lstStyle/>
          <a:p>
            <a:r>
              <a:rPr lang="en-GB" sz="2400">
                <a:solidFill>
                  <a:srgbClr val="813366"/>
                </a:solidFill>
                <a:latin typeface="Poppins" panose="00000500000000000000" pitchFamily="2" charset="0"/>
                <a:cs typeface="Poppins" panose="00000500000000000000" pitchFamily="2" charset="0"/>
              </a:rPr>
              <a:t>GSR035 Proposed Timeline </a:t>
            </a:r>
            <a:endParaRPr lang="en-GB" sz="2400" i="1">
              <a:solidFill>
                <a:srgbClr val="813366"/>
              </a:solidFill>
              <a:highlight>
                <a:srgbClr val="00FF00"/>
              </a:highlight>
              <a:latin typeface="Poppins" panose="00000500000000000000" pitchFamily="2" charset="0"/>
              <a:cs typeface="Poppins" panose="00000500000000000000" pitchFamily="2" charset="0"/>
            </a:endParaRPr>
          </a:p>
        </p:txBody>
      </p:sp>
      <p:graphicFrame>
        <p:nvGraphicFramePr>
          <p:cNvPr id="5" name="Content Placeholder 4">
            <a:extLst>
              <a:ext uri="{FF2B5EF4-FFF2-40B4-BE49-F238E27FC236}">
                <a16:creationId xmlns:a16="http://schemas.microsoft.com/office/drawing/2014/main" id="{628B05E2-7A8F-9879-B41D-B5AC78EB31DF}"/>
              </a:ext>
            </a:extLst>
          </p:cNvPr>
          <p:cNvGraphicFramePr>
            <a:graphicFrameLocks noGrp="1"/>
          </p:cNvGraphicFramePr>
          <p:nvPr>
            <p:ph sz="half" idx="1"/>
            <p:extLst>
              <p:ext uri="{D42A27DB-BD31-4B8C-83A1-F6EECF244321}">
                <p14:modId xmlns:p14="http://schemas.microsoft.com/office/powerpoint/2010/main" val="557416265"/>
              </p:ext>
            </p:extLst>
          </p:nvPr>
        </p:nvGraphicFramePr>
        <p:xfrm>
          <a:off x="326572" y="863776"/>
          <a:ext cx="11245996" cy="5240918"/>
        </p:xfrm>
        <a:graphic>
          <a:graphicData uri="http://schemas.openxmlformats.org/drawingml/2006/table">
            <a:tbl>
              <a:tblPr firstRow="1" bandRow="1">
                <a:tableStyleId>{69CF1AB2-1976-4502-BF36-3FF5EA218861}</a:tableStyleId>
              </a:tblPr>
              <a:tblGrid>
                <a:gridCol w="3296869">
                  <a:extLst>
                    <a:ext uri="{9D8B030D-6E8A-4147-A177-3AD203B41FA5}">
                      <a16:colId xmlns:a16="http://schemas.microsoft.com/office/drawing/2014/main" val="2093312658"/>
                    </a:ext>
                  </a:extLst>
                </a:gridCol>
                <a:gridCol w="2454339">
                  <a:extLst>
                    <a:ext uri="{9D8B030D-6E8A-4147-A177-3AD203B41FA5}">
                      <a16:colId xmlns:a16="http://schemas.microsoft.com/office/drawing/2014/main" val="4012075836"/>
                    </a:ext>
                  </a:extLst>
                </a:gridCol>
                <a:gridCol w="3316227">
                  <a:extLst>
                    <a:ext uri="{9D8B030D-6E8A-4147-A177-3AD203B41FA5}">
                      <a16:colId xmlns:a16="http://schemas.microsoft.com/office/drawing/2014/main" val="2483574887"/>
                    </a:ext>
                  </a:extLst>
                </a:gridCol>
                <a:gridCol w="2178561">
                  <a:extLst>
                    <a:ext uri="{9D8B030D-6E8A-4147-A177-3AD203B41FA5}">
                      <a16:colId xmlns:a16="http://schemas.microsoft.com/office/drawing/2014/main" val="3603233372"/>
                    </a:ext>
                  </a:extLst>
                </a:gridCol>
              </a:tblGrid>
              <a:tr h="220966">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extLst>
                  <a:ext uri="{0D108BD9-81ED-4DB2-BD59-A6C34878D82A}">
                    <a16:rowId xmlns:a16="http://schemas.microsoft.com/office/drawing/2014/main" val="95019418"/>
                  </a:ext>
                </a:extLst>
              </a:tr>
              <a:tr h="474745">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05 December 2025</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Code Administrator Consultation (15 Business Days)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05 August 2026 to 27 August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038944520"/>
                  </a:ext>
                </a:extLst>
              </a:tr>
              <a:tr h="574460">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Nominations (20 Business Days holiday period)​</a:t>
                      </a:r>
                    </a:p>
                    <a:p>
                      <a:pPr algn="l" fontAlgn="base"/>
                      <a:r>
                        <a:rPr lang="en-GB" sz="1200" b="0">
                          <a:solidFill>
                            <a:srgbClr val="000000"/>
                          </a:solidFill>
                          <a:effectLst/>
                          <a:latin typeface="Poppins" panose="00000500000000000000" pitchFamily="2" charset="0"/>
                          <a:cs typeface="Poppins" panose="00000500000000000000" pitchFamily="2" charset="0"/>
                        </a:rPr>
                        <a:t>​</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dirty="0">
                          <a:solidFill>
                            <a:srgbClr val="000000"/>
                          </a:solidFill>
                          <a:effectLst/>
                          <a:latin typeface="Poppins" panose="00000500000000000000" pitchFamily="2" charset="0"/>
                          <a:cs typeface="Poppins" panose="00000500000000000000" pitchFamily="2" charset="0"/>
                        </a:rPr>
                        <a:t>22 January 2026 – 12 February 2026</a:t>
                      </a:r>
                      <a:endParaRPr lang="en-GB" sz="1200" b="0" i="0" dirty="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Draft Final Modification Report (DFMR) issued to Panel (5 Business Days)​</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15 September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024615914"/>
                  </a:ext>
                </a:extLst>
              </a:tr>
              <a:tr h="1281447">
                <a:tc>
                  <a:txBody>
                    <a:bodyPr/>
                    <a:lstStyle/>
                    <a:p>
                      <a:pPr marL="171450" indent="-171450" algn="l" fontAlgn="base">
                        <a:buFont typeface="Arial" panose="020B0604020202020204" pitchFamily="34" charset="0"/>
                        <a:buChar char="•"/>
                      </a:pPr>
                      <a:r>
                        <a:rPr lang="en-GB" sz="1200" b="0" kern="1200" dirty="0">
                          <a:solidFill>
                            <a:srgbClr val="000000"/>
                          </a:solidFill>
                          <a:effectLst/>
                          <a:latin typeface="Poppins" panose="00000500000000000000" pitchFamily="2" charset="0"/>
                          <a:ea typeface="+mn-ea"/>
                          <a:cs typeface="Poppins" panose="00000500000000000000" pitchFamily="2" charset="0"/>
                        </a:rPr>
                        <a:t>Workgroup 1 – review proposal and legal text</a:t>
                      </a:r>
                    </a:p>
                    <a:p>
                      <a:pPr marL="171450" indent="-171450" algn="l" fontAlgn="base">
                        <a:buFont typeface="Arial" panose="020B0604020202020204" pitchFamily="34" charset="0"/>
                        <a:buChar char="•"/>
                      </a:pPr>
                      <a:r>
                        <a:rPr lang="en-GB" sz="1200" b="0" kern="1200" dirty="0">
                          <a:solidFill>
                            <a:srgbClr val="000000"/>
                          </a:solidFill>
                          <a:effectLst/>
                          <a:latin typeface="Poppins" panose="00000500000000000000" pitchFamily="2" charset="0"/>
                          <a:ea typeface="+mn-ea"/>
                          <a:cs typeface="Poppins" panose="00000500000000000000" pitchFamily="2" charset="0"/>
                        </a:rPr>
                        <a:t>Workgroup 2 and 3  – refine solution, build Workgroup Consultation document and legal text</a:t>
                      </a:r>
                    </a:p>
                    <a:p>
                      <a:pPr marL="171450" indent="-171450" algn="l" fontAlgn="base">
                        <a:buFont typeface="Arial" panose="020B0604020202020204" pitchFamily="34" charset="0"/>
                        <a:buChar char="•"/>
                      </a:pPr>
                      <a:r>
                        <a:rPr lang="en-GB" sz="1200" b="0" kern="1200" dirty="0">
                          <a:solidFill>
                            <a:srgbClr val="000000"/>
                          </a:solidFill>
                          <a:effectLst/>
                          <a:latin typeface="Poppins" panose="00000500000000000000" pitchFamily="2" charset="0"/>
                          <a:ea typeface="+mn-ea"/>
                          <a:cs typeface="Poppins" panose="00000500000000000000" pitchFamily="2" charset="0"/>
                        </a:rPr>
                        <a:t>Workgroup 4 and 5 – approve Workgroup Consultation document </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03 March 2026</a:t>
                      </a:r>
                    </a:p>
                    <a:p>
                      <a:pPr algn="l" fontAlgn="base"/>
                      <a:r>
                        <a:rPr lang="en-GB" sz="1200" b="0" i="0" strike="sngStrike" dirty="0">
                          <a:solidFill>
                            <a:srgbClr val="000000"/>
                          </a:solidFill>
                          <a:effectLst/>
                          <a:latin typeface="Poppins"/>
                          <a:cs typeface="Poppins"/>
                        </a:rPr>
                        <a:t>11 March 2026</a:t>
                      </a:r>
                    </a:p>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30 March 2026</a:t>
                      </a:r>
                    </a:p>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22 April 2026 (cancelled)</a:t>
                      </a:r>
                    </a:p>
                    <a:p>
                      <a:pPr algn="l" fontAlgn="base"/>
                      <a:r>
                        <a:rPr lang="en-GB" sz="1200" b="0" i="0" dirty="0">
                          <a:solidFill>
                            <a:srgbClr val="000000"/>
                          </a:solidFill>
                          <a:effectLst/>
                          <a:latin typeface="Poppins" panose="00000500000000000000" pitchFamily="2" charset="0"/>
                          <a:cs typeface="Poppins" panose="00000500000000000000" pitchFamily="2" charset="0"/>
                        </a:rPr>
                        <a:t>29 April 2026</a:t>
                      </a:r>
                    </a:p>
                    <a:p>
                      <a:pPr algn="l" fontAlgn="base"/>
                      <a:r>
                        <a:rPr lang="en-GB" sz="1200" b="0" i="0">
                          <a:solidFill>
                            <a:srgbClr val="000000"/>
                          </a:solidFill>
                          <a:effectLst/>
                          <a:latin typeface="Poppins" panose="00000500000000000000" pitchFamily="2" charset="0"/>
                          <a:cs typeface="Poppins" panose="00000500000000000000" pitchFamily="2" charset="0"/>
                        </a:rPr>
                        <a:t>07 May or 11 May </a:t>
                      </a:r>
                      <a:endParaRPr lang="en-GB" sz="1200" b="0" i="0" dirty="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September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421836977"/>
                  </a:ext>
                </a:extLst>
              </a:tr>
              <a:tr h="591647">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Consultation (15 Business Days)​</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08 May – 01 June 2026</a:t>
                      </a:r>
                    </a:p>
                    <a:p>
                      <a:pPr algn="l" fontAlgn="base"/>
                      <a:r>
                        <a:rPr lang="en-GB" sz="1200" b="0" i="0" strike="noStrike" dirty="0">
                          <a:solidFill>
                            <a:srgbClr val="000000"/>
                          </a:solidFill>
                          <a:effectLst/>
                          <a:latin typeface="Poppins" panose="00000500000000000000" pitchFamily="2" charset="0"/>
                          <a:cs typeface="Poppins" panose="00000500000000000000" pitchFamily="2" charset="0"/>
                        </a:rPr>
                        <a:t>12 May – 03 June 2026</a:t>
                      </a:r>
                    </a:p>
                    <a:p>
                      <a:pPr algn="l" fontAlgn="base"/>
                      <a:r>
                        <a:rPr lang="en-GB" sz="1200" b="0" i="0" strike="noStrike" dirty="0">
                          <a:solidFill>
                            <a:srgbClr val="000000"/>
                          </a:solidFill>
                          <a:effectLst/>
                          <a:latin typeface="Poppins" panose="00000500000000000000" pitchFamily="2" charset="0"/>
                          <a:cs typeface="Poppins" panose="00000500000000000000" pitchFamily="2" charset="0"/>
                        </a:rPr>
                        <a:t>15 May – 08 June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September 2026 to 05 October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119348136"/>
                  </a:ext>
                </a:extLst>
              </a:tr>
              <a:tr h="92795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5 – review consultation feedback ad build Workgroup Report</a:t>
                      </a:r>
                    </a:p>
                    <a:p>
                      <a:pPr algn="l" fontAlgn="base"/>
                      <a:r>
                        <a:rPr lang="en-GB" sz="1200" b="0" i="0">
                          <a:solidFill>
                            <a:srgbClr val="000000"/>
                          </a:solidFill>
                          <a:effectLst/>
                          <a:latin typeface="Poppins" panose="00000500000000000000" pitchFamily="2" charset="0"/>
                          <a:cs typeface="Poppins" panose="00000500000000000000" pitchFamily="2" charset="0"/>
                        </a:rPr>
                        <a:t>Workgroup 6 – Review Workgroup Report and vote</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29 May 2026</a:t>
                      </a:r>
                    </a:p>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26 June 2026</a:t>
                      </a:r>
                    </a:p>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17 June 2026 </a:t>
                      </a:r>
                      <a:r>
                        <a:rPr lang="en-GB" sz="1200" b="0" i="0" strike="noStrike" dirty="0">
                          <a:solidFill>
                            <a:srgbClr val="000000"/>
                          </a:solidFill>
                          <a:effectLst/>
                          <a:latin typeface="Poppins" panose="00000500000000000000" pitchFamily="2" charset="0"/>
                          <a:cs typeface="Poppins" panose="00000500000000000000" pitchFamily="2" charset="0"/>
                        </a:rPr>
                        <a:t>23 June 2026</a:t>
                      </a:r>
                    </a:p>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29 June 2026 </a:t>
                      </a:r>
                      <a:r>
                        <a:rPr lang="en-GB" sz="1200" b="0" i="0" strike="noStrike" dirty="0">
                          <a:solidFill>
                            <a:srgbClr val="000000"/>
                          </a:solidFill>
                          <a:effectLst/>
                          <a:latin typeface="Poppins" panose="00000500000000000000" pitchFamily="2" charset="0"/>
                          <a:cs typeface="Poppins" panose="00000500000000000000" pitchFamily="2" charset="0"/>
                        </a:rPr>
                        <a:t>01 July 2026</a:t>
                      </a:r>
                    </a:p>
                    <a:p>
                      <a:pPr algn="l" fontAlgn="base"/>
                      <a:endParaRPr lang="en-GB" sz="1200" b="0" i="0" dirty="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Ofgem​</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a:solidFill>
                            <a:srgbClr val="000000"/>
                          </a:solidFill>
                          <a:effectLst/>
                          <a:latin typeface="Poppins" panose="00000500000000000000" pitchFamily="2" charset="0"/>
                          <a:cs typeface="Poppins" panose="00000500000000000000" pitchFamily="2" charset="0"/>
                        </a:rPr>
                        <a:t>06 October 2026</a:t>
                      </a:r>
                    </a:p>
                    <a:p>
                      <a:pPr algn="l" fontAlgn="base"/>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2601999055"/>
                  </a:ext>
                </a:extLst>
              </a:tr>
              <a:tr h="52686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report issued to Panel (5 Business Days)​</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15 July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Ofgem decision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TBC</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1572352113"/>
                  </a:ext>
                </a:extLst>
              </a:tr>
              <a:tr h="535815">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July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Implementation Date ​</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dirty="0">
                          <a:solidFill>
                            <a:srgbClr val="000000"/>
                          </a:solidFill>
                          <a:effectLst/>
                          <a:latin typeface="Poppins" panose="00000500000000000000" pitchFamily="2" charset="0"/>
                          <a:cs typeface="Poppins" panose="00000500000000000000" pitchFamily="2" charset="0"/>
                        </a:rPr>
                        <a:t>10 Business Days after Authority decision</a:t>
                      </a:r>
                      <a:endParaRPr lang="en-GB" sz="1200" b="0" i="0" dirty="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2641631323"/>
                  </a:ext>
                </a:extLst>
              </a:tr>
            </a:tbl>
          </a:graphicData>
        </a:graphic>
      </p:graphicFrame>
      <p:sp>
        <p:nvSpPr>
          <p:cNvPr id="6" name="Rectangle 1">
            <a:extLst>
              <a:ext uri="{FF2B5EF4-FFF2-40B4-BE49-F238E27FC236}">
                <a16:creationId xmlns:a16="http://schemas.microsoft.com/office/drawing/2014/main" id="{C8B788FB-82D8-C32A-8F30-6A43EF1F460A}"/>
              </a:ext>
            </a:extLst>
          </p:cNvPr>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a:t>
            </a: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99379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93BB-E5BF-908A-BA00-2395FE03CBE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3CA2F32-5AAD-10D4-5A77-16EA6C7C4133}"/>
              </a:ext>
            </a:extLst>
          </p:cNvPr>
          <p:cNvSpPr>
            <a:spLocks noGrp="1"/>
          </p:cNvSpPr>
          <p:nvPr>
            <p:ph type="ctrTitle"/>
          </p:nvPr>
        </p:nvSpPr>
        <p:spPr>
          <a:xfrm>
            <a:off x="532943" y="820795"/>
            <a:ext cx="6881493" cy="2387600"/>
          </a:xfrm>
        </p:spPr>
        <p:txBody>
          <a:bodyPr>
            <a:normAutofit/>
          </a:bodyPr>
          <a:lstStyle/>
          <a:p>
            <a:pPr fontAlgn="base"/>
            <a:r>
              <a:rPr lang="en-GB" sz="4000" dirty="0">
                <a:solidFill>
                  <a:srgbClr val="813366"/>
                </a:solidFill>
                <a:latin typeface="Poppins" panose="00000500000000000000" pitchFamily="2" charset="0"/>
                <a:cs typeface="Poppins" panose="00000500000000000000" pitchFamily="2" charset="0"/>
              </a:rPr>
              <a:t>Action Log</a:t>
            </a:r>
            <a:endParaRPr lang="en-GB" sz="4800" dirty="0">
              <a:solidFill>
                <a:srgbClr val="813366"/>
              </a:solidFill>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35329078-3286-D49B-1051-FC6FB2875B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F5D6DEE8-A52B-0541-8563-607AA9FDA1D2}"/>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F0731"/>
                </a:solidFill>
                <a:effectLst/>
                <a:uLnTx/>
                <a:uFillTx/>
                <a:latin typeface="Poppins" panose="00000500000000000000" pitchFamily="2" charset="0"/>
                <a:ea typeface="+mn-ea"/>
                <a:cs typeface="Poppins" panose="00000500000000000000" pitchFamily="2" charset="0"/>
              </a:rPr>
              <a:t>Ren Walker – NESO Code Administrator</a:t>
            </a:r>
          </a:p>
        </p:txBody>
      </p:sp>
    </p:spTree>
    <p:extLst>
      <p:ext uri="{BB962C8B-B14F-4D97-AF65-F5344CB8AC3E}">
        <p14:creationId xmlns:p14="http://schemas.microsoft.com/office/powerpoint/2010/main" val="123660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EFD11-1766-0E55-007D-76CEF824B73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D8676C5-F144-AD97-3F81-4550C54CE07B}"/>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7" name="Table 6">
            <a:extLst>
              <a:ext uri="{FF2B5EF4-FFF2-40B4-BE49-F238E27FC236}">
                <a16:creationId xmlns:a16="http://schemas.microsoft.com/office/drawing/2014/main" id="{7C0261FF-920A-75D1-44B3-9D82B1BD2F75}"/>
              </a:ext>
            </a:extLst>
          </p:cNvPr>
          <p:cNvGraphicFramePr>
            <a:graphicFrameLocks noGrp="1"/>
          </p:cNvGraphicFramePr>
          <p:nvPr>
            <p:extLst>
              <p:ext uri="{D42A27DB-BD31-4B8C-83A1-F6EECF244321}">
                <p14:modId xmlns:p14="http://schemas.microsoft.com/office/powerpoint/2010/main" val="3870113232"/>
              </p:ext>
            </p:extLst>
          </p:nvPr>
        </p:nvGraphicFramePr>
        <p:xfrm>
          <a:off x="939114" y="716692"/>
          <a:ext cx="10589740" cy="4525209"/>
        </p:xfrm>
        <a:graphic>
          <a:graphicData uri="http://schemas.openxmlformats.org/drawingml/2006/table">
            <a:tbl>
              <a:tblPr firstRow="1" firstCol="1" bandRow="1"/>
              <a:tblGrid>
                <a:gridCol w="1035817">
                  <a:extLst>
                    <a:ext uri="{9D8B030D-6E8A-4147-A177-3AD203B41FA5}">
                      <a16:colId xmlns:a16="http://schemas.microsoft.com/office/drawing/2014/main" val="3893928548"/>
                    </a:ext>
                  </a:extLst>
                </a:gridCol>
                <a:gridCol w="1513636">
                  <a:extLst>
                    <a:ext uri="{9D8B030D-6E8A-4147-A177-3AD203B41FA5}">
                      <a16:colId xmlns:a16="http://schemas.microsoft.com/office/drawing/2014/main" val="773870584"/>
                    </a:ext>
                  </a:extLst>
                </a:gridCol>
                <a:gridCol w="181724">
                  <a:extLst>
                    <a:ext uri="{9D8B030D-6E8A-4147-A177-3AD203B41FA5}">
                      <a16:colId xmlns:a16="http://schemas.microsoft.com/office/drawing/2014/main" val="3729346477"/>
                    </a:ext>
                  </a:extLst>
                </a:gridCol>
                <a:gridCol w="1864689">
                  <a:extLst>
                    <a:ext uri="{9D8B030D-6E8A-4147-A177-3AD203B41FA5}">
                      <a16:colId xmlns:a16="http://schemas.microsoft.com/office/drawing/2014/main" val="1571560565"/>
                    </a:ext>
                  </a:extLst>
                </a:gridCol>
                <a:gridCol w="3425998">
                  <a:extLst>
                    <a:ext uri="{9D8B030D-6E8A-4147-A177-3AD203B41FA5}">
                      <a16:colId xmlns:a16="http://schemas.microsoft.com/office/drawing/2014/main" val="3319740326"/>
                    </a:ext>
                  </a:extLst>
                </a:gridCol>
                <a:gridCol w="1378201">
                  <a:extLst>
                    <a:ext uri="{9D8B030D-6E8A-4147-A177-3AD203B41FA5}">
                      <a16:colId xmlns:a16="http://schemas.microsoft.com/office/drawing/2014/main" val="323857949"/>
                    </a:ext>
                  </a:extLst>
                </a:gridCol>
                <a:gridCol w="1189675">
                  <a:extLst>
                    <a:ext uri="{9D8B030D-6E8A-4147-A177-3AD203B41FA5}">
                      <a16:colId xmlns:a16="http://schemas.microsoft.com/office/drawing/2014/main" val="2717083547"/>
                    </a:ext>
                  </a:extLst>
                </a:gridCol>
              </a:tblGrid>
              <a:tr h="439077">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 </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Number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Workgroup</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Raised</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Owner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Due by</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Status</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extLst>
                  <a:ext uri="{0D108BD9-81ED-4DB2-BD59-A6C34878D82A}">
                    <a16:rowId xmlns:a16="http://schemas.microsoft.com/office/drawing/2014/main" val="2759110721"/>
                  </a:ext>
                </a:extLst>
              </a:tr>
              <a:tr h="667389">
                <a:tc>
                  <a:txBody>
                    <a:bodyPr/>
                    <a:lstStyle/>
                    <a:p>
                      <a:pPr>
                        <a:lnSpc>
                          <a:spcPct val="107000"/>
                        </a:lnSpc>
                        <a:spcBef>
                          <a:spcPts val="300"/>
                        </a:spcBef>
                        <a:spcAft>
                          <a:spcPts val="800"/>
                        </a:spcAft>
                        <a:buNone/>
                      </a:pPr>
                      <a:r>
                        <a:rPr lang="en-GB" sz="1100" kern="0">
                          <a:effectLst/>
                          <a:latin typeface="Poppins" panose="00000500000000000000" pitchFamily="2" charset="0"/>
                          <a:ea typeface="Arial" panose="020B0604020202020204" pitchFamily="34" charset="0"/>
                          <a:cs typeface="Poppins" panose="00000500000000000000" pitchFamily="2" charset="0"/>
                        </a:rPr>
                        <a:t>03</a:t>
                      </a:r>
                      <a:endParaRPr lang="en-GB" sz="11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a:effectLst/>
                          <a:latin typeface="Poppins" panose="00000500000000000000" pitchFamily="2" charset="0"/>
                          <a:ea typeface="Arial" panose="020B0604020202020204" pitchFamily="34" charset="0"/>
                          <a:cs typeface="Poppins" panose="00000500000000000000" pitchFamily="2" charset="0"/>
                        </a:rPr>
                        <a:t>WG1</a:t>
                      </a:r>
                      <a:endParaRPr lang="en-GB" sz="11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DN/SP/NESO/TO Representatives</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dirty="0">
                          <a:effectLst/>
                          <a:latin typeface="Poppins" panose="00000500000000000000" pitchFamily="2" charset="0"/>
                          <a:ea typeface="Arial" panose="020B0604020202020204" pitchFamily="34" charset="0"/>
                          <a:cs typeface="Poppins" panose="00000500000000000000" pitchFamily="2" charset="0"/>
                        </a:rPr>
                        <a:t>Clarify and document how “unacceptable overloading” is interpreted and applied in practice by NESO and the TO’s in England &amp; Wales and Scotland. </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dirty="0">
                          <a:effectLst/>
                          <a:latin typeface="Poppins" panose="00000500000000000000" pitchFamily="2" charset="0"/>
                          <a:ea typeface="Arial" panose="020B0604020202020204" pitchFamily="34" charset="0"/>
                          <a:cs typeface="Poppins" panose="00000500000000000000" pitchFamily="2" charset="0"/>
                        </a:rPr>
                        <a:t>WG3</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Email circulated to SQSS Panel. </a:t>
                      </a:r>
                      <a:r>
                        <a:rPr lang="en-GB" sz="1100" kern="0" dirty="0">
                          <a:effectLst/>
                          <a:latin typeface="Poppins" panose="00000500000000000000" pitchFamily="2" charset="0"/>
                          <a:ea typeface="Arial" panose="020B0604020202020204" pitchFamily="34" charset="0"/>
                          <a:cs typeface="Poppins" panose="00000500000000000000" pitchFamily="2" charset="0"/>
                        </a:rPr>
                        <a:t>Open</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extLst>
                  <a:ext uri="{0D108BD9-81ED-4DB2-BD59-A6C34878D82A}">
                    <a16:rowId xmlns:a16="http://schemas.microsoft.com/office/drawing/2014/main" val="2114379772"/>
                  </a:ext>
                </a:extLst>
              </a:tr>
              <a:tr h="667389">
                <a:tc>
                  <a:txBody>
                    <a:bodyPr/>
                    <a:lstStyle/>
                    <a:p>
                      <a:pPr>
                        <a:lnSpc>
                          <a:spcPct val="107000"/>
                        </a:lnSpc>
                        <a:spcBef>
                          <a:spcPts val="300"/>
                        </a:spcBef>
                        <a:spcAft>
                          <a:spcPts val="800"/>
                        </a:spcAft>
                        <a:buNone/>
                      </a:pPr>
                      <a:r>
                        <a:rPr lang="en-GB" sz="1100" kern="0" dirty="0">
                          <a:effectLst/>
                          <a:latin typeface="Poppins" panose="00000500000000000000" pitchFamily="2" charset="0"/>
                          <a:ea typeface="Arial" panose="020B0604020202020204" pitchFamily="34" charset="0"/>
                          <a:cs typeface="Poppins" panose="00000500000000000000" pitchFamily="2" charset="0"/>
                        </a:rPr>
                        <a:t>11</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100" kern="0" dirty="0">
                          <a:effectLst/>
                          <a:latin typeface="Poppins" panose="00000500000000000000" pitchFamily="2" charset="0"/>
                          <a:ea typeface="Arial" panose="020B0604020202020204" pitchFamily="34" charset="0"/>
                          <a:cs typeface="Poppins" panose="00000500000000000000" pitchFamily="2" charset="0"/>
                        </a:rPr>
                        <a:t>WG2</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1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DN</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100" kern="100" dirty="0">
                          <a:effectLst/>
                          <a:latin typeface="Poppins" panose="00000500000000000000" pitchFamily="2" charset="0"/>
                          <a:ea typeface="Arial" panose="020B0604020202020204" pitchFamily="34" charset="0"/>
                          <a:cs typeface="Poppins" panose="00000500000000000000" pitchFamily="2" charset="0"/>
                        </a:rPr>
                        <a:t>Need for clearer problem definition: Clarify this before amending legal text.</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100" kern="0" dirty="0">
                          <a:effectLst/>
                          <a:latin typeface="Poppins" panose="00000500000000000000" pitchFamily="2" charset="0"/>
                          <a:ea typeface="Arial" panose="020B0604020202020204" pitchFamily="34" charset="0"/>
                          <a:cs typeface="Poppins" panose="00000500000000000000" pitchFamily="2" charset="0"/>
                        </a:rPr>
                        <a:t>WG3</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100" kern="0" dirty="0">
                          <a:effectLst/>
                          <a:latin typeface="Poppins" panose="00000500000000000000" pitchFamily="2" charset="0"/>
                          <a:ea typeface="Arial" panose="020B0604020202020204" pitchFamily="34" charset="0"/>
                          <a:cs typeface="Poppins" panose="00000500000000000000" pitchFamily="2" charset="0"/>
                        </a:rPr>
                        <a:t>Closed </a:t>
                      </a:r>
                      <a:endParaRPr lang="en-GB" sz="11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1950141514"/>
                  </a:ext>
                </a:extLst>
              </a:tr>
              <a:tr h="667389">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DN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t>Clarify governance location for the risk‑assessment process</a:t>
                      </a:r>
                      <a:b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br>
                      <a: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t>Determine where the risk‑assessment framework will sit (e.g. SQSS appendix, Grid Code, STC, or other mechanism), ensuring it properly includes DNOs and affected users rather than relying solely on NAP arrangements.</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100" dirty="0">
                          <a:solidFill>
                            <a:srgbClr val="000000"/>
                          </a:solidFill>
                          <a:effectLst/>
                          <a:latin typeface="Poppins" panose="00000500000000000000" pitchFamily="2" charset="0"/>
                          <a:ea typeface="Arial" panose="020B0604020202020204" pitchFamily="34" charset="0"/>
                          <a:cs typeface="Arial" panose="020B0604020202020204" pitchFamily="34" charset="0"/>
                        </a:rPr>
                        <a:t>WG4</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extLst>
                  <a:ext uri="{0D108BD9-81ED-4DB2-BD59-A6C34878D82A}">
                    <a16:rowId xmlns:a16="http://schemas.microsoft.com/office/drawing/2014/main" val="3013882336"/>
                  </a:ext>
                </a:extLst>
              </a:tr>
              <a:tr h="667389">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14</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LW</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t>Seek an offline view from the SQSS Panel on “what vs how “An email query to the SQSS Panel to confirm whether defining the content (“what”) of the risk assessment is appropriate within SQSS or should sit elsewhere. Chair to draft the query and circulate for workgroup sense check before sending.</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Email circulated to SQSS Panel. Propose to close. </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a:noFill/>
                    </a:lnT>
                    <a:lnB>
                      <a:noFill/>
                    </a:lnB>
                    <a:noFill/>
                  </a:tcPr>
                </a:tc>
                <a:extLst>
                  <a:ext uri="{0D108BD9-81ED-4DB2-BD59-A6C34878D82A}">
                    <a16:rowId xmlns:a16="http://schemas.microsoft.com/office/drawing/2014/main" val="517843333"/>
                  </a:ext>
                </a:extLst>
              </a:tr>
            </a:tbl>
          </a:graphicData>
        </a:graphic>
      </p:graphicFrame>
    </p:spTree>
    <p:extLst>
      <p:ext uri="{BB962C8B-B14F-4D97-AF65-F5344CB8AC3E}">
        <p14:creationId xmlns:p14="http://schemas.microsoft.com/office/powerpoint/2010/main" val="138060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E697-27D9-74F9-3A91-056F6AE1330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43A384-8DE0-ECDE-D856-6D53D779976E}"/>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7" name="Table 6">
            <a:extLst>
              <a:ext uri="{FF2B5EF4-FFF2-40B4-BE49-F238E27FC236}">
                <a16:creationId xmlns:a16="http://schemas.microsoft.com/office/drawing/2014/main" id="{B36BA2D5-B2A2-1BD5-B532-33D6F8B35196}"/>
              </a:ext>
            </a:extLst>
          </p:cNvPr>
          <p:cNvGraphicFramePr>
            <a:graphicFrameLocks noGrp="1"/>
          </p:cNvGraphicFramePr>
          <p:nvPr>
            <p:extLst>
              <p:ext uri="{D42A27DB-BD31-4B8C-83A1-F6EECF244321}">
                <p14:modId xmlns:p14="http://schemas.microsoft.com/office/powerpoint/2010/main" val="3745146545"/>
              </p:ext>
            </p:extLst>
          </p:nvPr>
        </p:nvGraphicFramePr>
        <p:xfrm>
          <a:off x="939114" y="716692"/>
          <a:ext cx="10589740" cy="5633337"/>
        </p:xfrm>
        <a:graphic>
          <a:graphicData uri="http://schemas.openxmlformats.org/drawingml/2006/table">
            <a:tbl>
              <a:tblPr firstRow="1" firstCol="1" bandRow="1"/>
              <a:tblGrid>
                <a:gridCol w="1035817">
                  <a:extLst>
                    <a:ext uri="{9D8B030D-6E8A-4147-A177-3AD203B41FA5}">
                      <a16:colId xmlns:a16="http://schemas.microsoft.com/office/drawing/2014/main" val="3893928548"/>
                    </a:ext>
                  </a:extLst>
                </a:gridCol>
                <a:gridCol w="1513636">
                  <a:extLst>
                    <a:ext uri="{9D8B030D-6E8A-4147-A177-3AD203B41FA5}">
                      <a16:colId xmlns:a16="http://schemas.microsoft.com/office/drawing/2014/main" val="773870584"/>
                    </a:ext>
                  </a:extLst>
                </a:gridCol>
                <a:gridCol w="181724">
                  <a:extLst>
                    <a:ext uri="{9D8B030D-6E8A-4147-A177-3AD203B41FA5}">
                      <a16:colId xmlns:a16="http://schemas.microsoft.com/office/drawing/2014/main" val="3729346477"/>
                    </a:ext>
                  </a:extLst>
                </a:gridCol>
                <a:gridCol w="1864689">
                  <a:extLst>
                    <a:ext uri="{9D8B030D-6E8A-4147-A177-3AD203B41FA5}">
                      <a16:colId xmlns:a16="http://schemas.microsoft.com/office/drawing/2014/main" val="1571560565"/>
                    </a:ext>
                  </a:extLst>
                </a:gridCol>
                <a:gridCol w="3425998">
                  <a:extLst>
                    <a:ext uri="{9D8B030D-6E8A-4147-A177-3AD203B41FA5}">
                      <a16:colId xmlns:a16="http://schemas.microsoft.com/office/drawing/2014/main" val="3319740326"/>
                    </a:ext>
                  </a:extLst>
                </a:gridCol>
                <a:gridCol w="1378201">
                  <a:extLst>
                    <a:ext uri="{9D8B030D-6E8A-4147-A177-3AD203B41FA5}">
                      <a16:colId xmlns:a16="http://schemas.microsoft.com/office/drawing/2014/main" val="323857949"/>
                    </a:ext>
                  </a:extLst>
                </a:gridCol>
                <a:gridCol w="1189675">
                  <a:extLst>
                    <a:ext uri="{9D8B030D-6E8A-4147-A177-3AD203B41FA5}">
                      <a16:colId xmlns:a16="http://schemas.microsoft.com/office/drawing/2014/main" val="2717083547"/>
                    </a:ext>
                  </a:extLst>
                </a:gridCol>
              </a:tblGrid>
              <a:tr h="439077">
                <a:tc>
                  <a:txBody>
                    <a:bodyPr/>
                    <a:lstStyle/>
                    <a:p>
                      <a:pPr>
                        <a:lnSpc>
                          <a:spcPct val="107000"/>
                        </a:lnSpc>
                        <a:spcBef>
                          <a:spcPts val="300"/>
                        </a:spcBef>
                        <a:spcAft>
                          <a:spcPts val="800"/>
                        </a:spcAft>
                        <a:buNone/>
                      </a:pPr>
                      <a:r>
                        <a:rPr lang="en-GB" sz="1200" b="1" kern="0" dirty="0">
                          <a:solidFill>
                            <a:srgbClr val="000000"/>
                          </a:solidFill>
                          <a:effectLst/>
                          <a:latin typeface="Poppins" panose="00000500000000000000" pitchFamily="2" charset="0"/>
                          <a:ea typeface="Arial" panose="020B0604020202020204" pitchFamily="34" charset="0"/>
                          <a:cs typeface="Poppins" panose="00000500000000000000" pitchFamily="2" charset="0"/>
                        </a:rPr>
                        <a:t>Action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dirty="0">
                          <a:solidFill>
                            <a:srgbClr val="000000"/>
                          </a:solidFill>
                          <a:effectLst/>
                          <a:latin typeface="Poppins" panose="00000500000000000000" pitchFamily="2" charset="0"/>
                          <a:ea typeface="Arial" panose="020B0604020202020204" pitchFamily="34" charset="0"/>
                          <a:cs typeface="Poppins" panose="00000500000000000000" pitchFamily="2" charset="0"/>
                        </a:rPr>
                        <a:t>Number</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Workgroup</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Raised</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Owner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Due by</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dirty="0">
                          <a:solidFill>
                            <a:srgbClr val="000000"/>
                          </a:solidFill>
                          <a:effectLst/>
                          <a:latin typeface="Poppins" panose="00000500000000000000" pitchFamily="2" charset="0"/>
                          <a:ea typeface="Arial" panose="020B0604020202020204" pitchFamily="34" charset="0"/>
                          <a:cs typeface="Poppins" panose="00000500000000000000" pitchFamily="2" charset="0"/>
                        </a:rPr>
                        <a:t>Status</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extLst>
                  <a:ext uri="{0D108BD9-81ED-4DB2-BD59-A6C34878D82A}">
                    <a16:rowId xmlns:a16="http://schemas.microsoft.com/office/drawing/2014/main" val="2759110721"/>
                  </a:ext>
                </a:extLst>
              </a:tr>
              <a:tr h="843116">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15</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DN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Define the scope and minimum content of the risk </a:t>
                      </a: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assessment. Develop </a:t>
                      </a: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clarity on what the risk assessment must cover.</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WG4</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3344352174"/>
                  </a:ext>
                </a:extLst>
              </a:tr>
              <a:tr h="843116">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16</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DN/RW</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Clarify stakeholder roles, consent, and dispute resolution Define: which parties must be involved (TOs, DNOs, generators, users), whether any party has veto rights, how disagreements are resolved if consensus is not reached.</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WG4</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3715905334"/>
                  </a:ext>
                </a:extLst>
              </a:tr>
              <a:tr h="843116">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17</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DN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Times New Roman" panose="02020603050405020304" pitchFamily="18" charset="0"/>
                          <a:cs typeface="Arial" panose="020B0604020202020204" pitchFamily="34" charset="0"/>
                        </a:rPr>
                        <a:t>Consider an additional Scotland specific case study (clause 5.3) NESO to explore whether a Scottish example linked to loss of supply &gt;1500 MW (5.3) can be added to demonstrate where the new mechanism could apply in Scotland.</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WG4</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2300174349"/>
                  </a:ext>
                </a:extLst>
              </a:tr>
              <a:tr h="843116">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18</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DN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Clarify treatment of financial impacts and compensation</a:t>
                      </a:r>
                      <a:b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b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Ensure the approach considers: </a:t>
                      </a:r>
                      <a:r>
                        <a:rPr lang="en-GB" sz="1100" kern="0">
                          <a:solidFill>
                            <a:srgbClr val="000000"/>
                          </a:solidFill>
                          <a:effectLst/>
                          <a:latin typeface="Poppins" panose="00000500000000000000" pitchFamily="2" charset="0"/>
                          <a:ea typeface="Times New Roman" panose="02020603050405020304" pitchFamily="18" charset="0"/>
                          <a:cs typeface="Arial" panose="020B0604020202020204" pitchFamily="34" charset="0"/>
                        </a:rPr>
                        <a:t>constraint costs, customer compensation exposure (including DNO impacts), interaction with STC and System Access Reform arrangements.</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WG4</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2113246190"/>
                  </a:ext>
                </a:extLst>
              </a:tr>
              <a:tr h="843116">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19</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RW/ALL</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t>Circulate draft consultation and legal text for offline comment</a:t>
                      </a:r>
                      <a:b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br>
                      <a:r>
                        <a:rPr lang="en-GB" sz="1100" kern="0" dirty="0">
                          <a:solidFill>
                            <a:srgbClr val="000000"/>
                          </a:solidFill>
                          <a:effectLst/>
                          <a:latin typeface="Poppins" panose="00000500000000000000" pitchFamily="2" charset="0"/>
                          <a:ea typeface="Times New Roman" panose="02020603050405020304" pitchFamily="18" charset="0"/>
                          <a:cs typeface="Arial" panose="020B0604020202020204" pitchFamily="34" charset="0"/>
                        </a:rPr>
                        <a:t>Draft consultation and revised legal text to be shared outside meetings (email where collaboration space access is an issue), with comments reviewed ahead of the next workgroup.</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Propose to close. </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a:noFill/>
                    </a:lnB>
                    <a:noFill/>
                  </a:tcPr>
                </a:tc>
                <a:extLst>
                  <a:ext uri="{0D108BD9-81ED-4DB2-BD59-A6C34878D82A}">
                    <a16:rowId xmlns:a16="http://schemas.microsoft.com/office/drawing/2014/main" val="2578112726"/>
                  </a:ext>
                </a:extLst>
              </a:tr>
            </a:tbl>
          </a:graphicData>
        </a:graphic>
      </p:graphicFrame>
    </p:spTree>
    <p:extLst>
      <p:ext uri="{BB962C8B-B14F-4D97-AF65-F5344CB8AC3E}">
        <p14:creationId xmlns:p14="http://schemas.microsoft.com/office/powerpoint/2010/main" val="255608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E166E-0C9F-9810-0BC8-25DA0769182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D9E8A2B-E3C0-5A56-5E56-FB745573C8A8}"/>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7" name="Table 6">
            <a:extLst>
              <a:ext uri="{FF2B5EF4-FFF2-40B4-BE49-F238E27FC236}">
                <a16:creationId xmlns:a16="http://schemas.microsoft.com/office/drawing/2014/main" id="{7D0D1B98-634F-D26A-DB6B-94F0AA8CFF89}"/>
              </a:ext>
            </a:extLst>
          </p:cNvPr>
          <p:cNvGraphicFramePr>
            <a:graphicFrameLocks noGrp="1"/>
          </p:cNvGraphicFramePr>
          <p:nvPr>
            <p:extLst>
              <p:ext uri="{D42A27DB-BD31-4B8C-83A1-F6EECF244321}">
                <p14:modId xmlns:p14="http://schemas.microsoft.com/office/powerpoint/2010/main" val="2581142937"/>
              </p:ext>
            </p:extLst>
          </p:nvPr>
        </p:nvGraphicFramePr>
        <p:xfrm>
          <a:off x="939114" y="716692"/>
          <a:ext cx="10589740" cy="2581182"/>
        </p:xfrm>
        <a:graphic>
          <a:graphicData uri="http://schemas.openxmlformats.org/drawingml/2006/table">
            <a:tbl>
              <a:tblPr firstRow="1" firstCol="1" bandRow="1"/>
              <a:tblGrid>
                <a:gridCol w="1035817">
                  <a:extLst>
                    <a:ext uri="{9D8B030D-6E8A-4147-A177-3AD203B41FA5}">
                      <a16:colId xmlns:a16="http://schemas.microsoft.com/office/drawing/2014/main" val="3893928548"/>
                    </a:ext>
                  </a:extLst>
                </a:gridCol>
                <a:gridCol w="1513636">
                  <a:extLst>
                    <a:ext uri="{9D8B030D-6E8A-4147-A177-3AD203B41FA5}">
                      <a16:colId xmlns:a16="http://schemas.microsoft.com/office/drawing/2014/main" val="773870584"/>
                    </a:ext>
                  </a:extLst>
                </a:gridCol>
                <a:gridCol w="181724">
                  <a:extLst>
                    <a:ext uri="{9D8B030D-6E8A-4147-A177-3AD203B41FA5}">
                      <a16:colId xmlns:a16="http://schemas.microsoft.com/office/drawing/2014/main" val="3729346477"/>
                    </a:ext>
                  </a:extLst>
                </a:gridCol>
                <a:gridCol w="1864689">
                  <a:extLst>
                    <a:ext uri="{9D8B030D-6E8A-4147-A177-3AD203B41FA5}">
                      <a16:colId xmlns:a16="http://schemas.microsoft.com/office/drawing/2014/main" val="1571560565"/>
                    </a:ext>
                  </a:extLst>
                </a:gridCol>
                <a:gridCol w="3425998">
                  <a:extLst>
                    <a:ext uri="{9D8B030D-6E8A-4147-A177-3AD203B41FA5}">
                      <a16:colId xmlns:a16="http://schemas.microsoft.com/office/drawing/2014/main" val="3319740326"/>
                    </a:ext>
                  </a:extLst>
                </a:gridCol>
                <a:gridCol w="1378201">
                  <a:extLst>
                    <a:ext uri="{9D8B030D-6E8A-4147-A177-3AD203B41FA5}">
                      <a16:colId xmlns:a16="http://schemas.microsoft.com/office/drawing/2014/main" val="323857949"/>
                    </a:ext>
                  </a:extLst>
                </a:gridCol>
                <a:gridCol w="1189675">
                  <a:extLst>
                    <a:ext uri="{9D8B030D-6E8A-4147-A177-3AD203B41FA5}">
                      <a16:colId xmlns:a16="http://schemas.microsoft.com/office/drawing/2014/main" val="2717083547"/>
                    </a:ext>
                  </a:extLst>
                </a:gridCol>
              </a:tblGrid>
              <a:tr h="439077">
                <a:tc>
                  <a:txBody>
                    <a:bodyPr/>
                    <a:lstStyle/>
                    <a:p>
                      <a:pPr>
                        <a:lnSpc>
                          <a:spcPct val="107000"/>
                        </a:lnSpc>
                        <a:spcBef>
                          <a:spcPts val="300"/>
                        </a:spcBef>
                        <a:spcAft>
                          <a:spcPts val="800"/>
                        </a:spcAft>
                        <a:buNone/>
                      </a:pPr>
                      <a:r>
                        <a:rPr lang="en-GB" sz="1200" b="1" kern="0" dirty="0">
                          <a:solidFill>
                            <a:srgbClr val="000000"/>
                          </a:solidFill>
                          <a:effectLst/>
                          <a:latin typeface="Poppins" panose="00000500000000000000" pitchFamily="2" charset="0"/>
                          <a:ea typeface="Arial" panose="020B0604020202020204" pitchFamily="34" charset="0"/>
                          <a:cs typeface="Poppins" panose="00000500000000000000" pitchFamily="2" charset="0"/>
                        </a:rPr>
                        <a:t>Action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dirty="0">
                          <a:solidFill>
                            <a:srgbClr val="000000"/>
                          </a:solidFill>
                          <a:effectLst/>
                          <a:latin typeface="Poppins" panose="00000500000000000000" pitchFamily="2" charset="0"/>
                          <a:ea typeface="Arial" panose="020B0604020202020204" pitchFamily="34" charset="0"/>
                          <a:cs typeface="Poppins" panose="00000500000000000000" pitchFamily="2" charset="0"/>
                        </a:rPr>
                        <a:t>Number</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Workgroup</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Raised</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Owner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Due by</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dirty="0">
                          <a:solidFill>
                            <a:srgbClr val="000000"/>
                          </a:solidFill>
                          <a:effectLst/>
                          <a:latin typeface="Poppins" panose="00000500000000000000" pitchFamily="2" charset="0"/>
                          <a:ea typeface="Arial" panose="020B0604020202020204" pitchFamily="34" charset="0"/>
                          <a:cs typeface="Poppins" panose="00000500000000000000" pitchFamily="2" charset="0"/>
                        </a:rPr>
                        <a:t>Status</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extLst>
                  <a:ext uri="{0D108BD9-81ED-4DB2-BD59-A6C34878D82A}">
                    <a16:rowId xmlns:a16="http://schemas.microsoft.com/office/drawing/2014/main" val="2759110721"/>
                  </a:ext>
                </a:extLst>
              </a:tr>
              <a:tr h="843116">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20</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solidFill>
                            <a:srgbClr val="000000"/>
                          </a:solidFill>
                          <a:effectLst/>
                          <a:latin typeface="Poppins" panose="00000500000000000000" pitchFamily="2" charset="0"/>
                          <a:ea typeface="Arial" panose="020B0604020202020204" pitchFamily="34" charset="0"/>
                          <a:cs typeface="Arial" panose="020B0604020202020204" pitchFamily="34" charset="0"/>
                        </a:rPr>
                        <a:t>RW/DN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Times New Roman" panose="02020603050405020304" pitchFamily="18" charset="0"/>
                          <a:cs typeface="Arial" panose="020B0604020202020204" pitchFamily="34" charset="0"/>
                        </a:rPr>
                        <a:t>Review and, if needed, adjust the timetable. Consider adding an extra workgroup meeting and slightly delaying consultation to resolve outstanding governance and risk assessment‑ issues, without affecting the July SQSS Panel deadline.</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Timeline updated. Propose to close.</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3715905334"/>
                  </a:ext>
                </a:extLst>
              </a:tr>
              <a:tr h="843116">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21</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WG3</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a:effectLst/>
                          <a:latin typeface="Poppins" panose="00000500000000000000" pitchFamily="2" charset="0"/>
                          <a:ea typeface="Arial" panose="020B0604020202020204" pitchFamily="34" charset="0"/>
                          <a:cs typeface="Arial" panose="020B0604020202020204" pitchFamily="34" charset="0"/>
                        </a:rPr>
                        <a:t> </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100" dirty="0">
                          <a:solidFill>
                            <a:srgbClr val="000000"/>
                          </a:solidFill>
                          <a:effectLst/>
                          <a:latin typeface="Poppins" panose="00000500000000000000" pitchFamily="2" charset="0"/>
                          <a:ea typeface="Arial" panose="020B0604020202020204" pitchFamily="34" charset="0"/>
                          <a:cs typeface="Arial" panose="020B0604020202020204" pitchFamily="34" charset="0"/>
                        </a:rPr>
                        <a:t>DN</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Times New Roman" panose="02020603050405020304" pitchFamily="18" charset="0"/>
                          <a:cs typeface="Arial" panose="020B0604020202020204" pitchFamily="34" charset="0"/>
                        </a:rPr>
                        <a:t>Review the appropriate governance/code location (e.g., Grid Code, STCP, NAP) for the risk assessment process to ensure all impacted users (including DNOS and generators) are properly included.</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a:solidFill>
                            <a:srgbClr val="000000"/>
                          </a:solidFill>
                          <a:effectLst/>
                          <a:latin typeface="Poppins" panose="00000500000000000000" pitchFamily="2" charset="0"/>
                          <a:ea typeface="Arial" panose="020B0604020202020204" pitchFamily="34" charset="0"/>
                          <a:cs typeface="Arial" panose="020B0604020202020204" pitchFamily="34" charset="0"/>
                        </a:rPr>
                        <a:t>Open</a:t>
                      </a:r>
                      <a:endParaRPr lang="en-GB" sz="1100" kern="10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100" kern="0" dirty="0">
                          <a:solidFill>
                            <a:srgbClr val="000000"/>
                          </a:solidFill>
                          <a:effectLst/>
                          <a:latin typeface="Poppins" panose="00000500000000000000" pitchFamily="2" charset="0"/>
                          <a:ea typeface="Arial" panose="020B0604020202020204" pitchFamily="34" charset="0"/>
                          <a:cs typeface="Arial" panose="020B0604020202020204" pitchFamily="34" charset="0"/>
                        </a:rPr>
                        <a:t>WG4</a:t>
                      </a:r>
                      <a:endParaRPr lang="en-GB" sz="1100" kern="100" dirty="0">
                        <a:effectLst/>
                        <a:latin typeface="Arial" panose="020B0604020202020204" pitchFamily="34" charset="0"/>
                        <a:ea typeface="Arial" panose="020B0604020202020204" pitchFamily="34" charset="0"/>
                        <a:cs typeface="Arial" panose="020B0604020202020204" pitchFamily="34" charset="0"/>
                      </a:endParaRPr>
                    </a:p>
                  </a:txBody>
                  <a:tcPr marL="36195" marR="36195" marT="17780" marB="1778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2300174349"/>
                  </a:ext>
                </a:extLst>
              </a:tr>
            </a:tbl>
          </a:graphicData>
        </a:graphic>
      </p:graphicFrame>
    </p:spTree>
    <p:extLst>
      <p:ext uri="{BB962C8B-B14F-4D97-AF65-F5344CB8AC3E}">
        <p14:creationId xmlns:p14="http://schemas.microsoft.com/office/powerpoint/2010/main" val="1176576172"/>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00FD3ADCA1D45B092F0EF358A1DB8" ma:contentTypeVersion="2" ma:contentTypeDescription="Create a new document." ma:contentTypeScope="" ma:versionID="c712b75aa2bba5684c2c48bc9c2f1353">
  <xsd:schema xmlns:xsd="http://www.w3.org/2001/XMLSchema" xmlns:xs="http://www.w3.org/2001/XMLSchema" xmlns:p="http://schemas.microsoft.com/office/2006/metadata/properties" xmlns:ns2="fb4c92b7-14ff-49cd-972e-7afaa2d9e482" xmlns:ns3="97b6fe81-1556-4112-94ca-31043ca39b71" targetNamespace="http://schemas.microsoft.com/office/2006/metadata/properties" ma:root="true" ma:fieldsID="d622bc3e792c219f738cd555864cea05" ns2:_="" ns3:_="">
    <xsd:import namespace="fb4c92b7-14ff-49cd-972e-7afaa2d9e482"/>
    <xsd:import namespace="97b6fe81-1556-4112-94ca-31043ca39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c92b7-14ff-49cd-972e-7afaa2d9e4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
        <AccountId xsi:nil="true"/>
        <AccountType/>
      </UserInfo>
    </SharedWithUsers>
  </documentManagement>
</p:properties>
</file>

<file path=customXml/itemProps1.xml><?xml version="1.0" encoding="utf-8"?>
<ds:datastoreItem xmlns:ds="http://schemas.openxmlformats.org/officeDocument/2006/customXml" ds:itemID="{A0F04F4E-3BF2-4A13-85DB-57E6F09C1F35}">
  <ds:schemaRefs>
    <ds:schemaRef ds:uri="97b6fe81-1556-4112-94ca-31043ca39b71"/>
    <ds:schemaRef ds:uri="fb4c92b7-14ff-49cd-972e-7afaa2d9e4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038DAACB-6079-4222-BA99-947C98D03F94}">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fb4c92b7-14ff-49cd-972e-7afaa2d9e482"/>
    <ds:schemaRef ds:uri="http://purl.org/dc/terms/"/>
    <ds:schemaRef ds:uri="97b6fe81-1556-4112-94ca-31043ca39b71"/>
    <ds:schemaRef ds:uri="http://purl.org/dc/dcmitype/"/>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507</TotalTime>
  <Words>1620</Words>
  <Application>Microsoft Office PowerPoint</Application>
  <PresentationFormat>Widescreen</PresentationFormat>
  <Paragraphs>206</Paragraphs>
  <Slides>15</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Poppins</vt:lpstr>
      <vt:lpstr>Office Theme</vt:lpstr>
      <vt:lpstr>GSR035: System Access Reform - Changes to Enable Beneficial Outages Without Compromising System Security </vt:lpstr>
      <vt:lpstr>WELCOME</vt:lpstr>
      <vt:lpstr>Agenda</vt:lpstr>
      <vt:lpstr>Objectives and Timeline</vt:lpstr>
      <vt:lpstr>GSR035 Proposed Timeline </vt:lpstr>
      <vt:lpstr>Action Log</vt:lpstr>
      <vt:lpstr>PowerPoint Presentation</vt:lpstr>
      <vt:lpstr>PowerPoint Presentation</vt:lpstr>
      <vt:lpstr>PowerPoint Presentation</vt:lpstr>
      <vt:lpstr>Feedback from SQSS Panel</vt:lpstr>
      <vt:lpstr>Feedback from SQSS Panel</vt:lpstr>
      <vt:lpstr>Terms of Reference</vt:lpstr>
      <vt:lpstr>Review Draft Workgroup Consultation</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Lurrentia Walker</cp:lastModifiedBy>
  <cp:revision>13</cp:revision>
  <dcterms:created xsi:type="dcterms:W3CDTF">2024-02-29T11:46:45Z</dcterms:created>
  <dcterms:modified xsi:type="dcterms:W3CDTF">2026-04-29T11:09:56Z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0x0101002A500FD3ADCA1D45B092F0EF358A1DB8</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46b973ef-eb54-4209-9a1a-47743cb8bf58_Enabled">
    <vt:lpwstr>true</vt:lpwstr>
  </property>
  <property fmtid="{D5CDD505-2E9C-101B-9397-08002B2CF9AE}" pid="12" name="MSIP_Label_46b973ef-eb54-4209-9a1a-47743cb8bf58_SetDate">
    <vt:lpwstr>2026-04-29T08:28:04Z</vt:lpwstr>
  </property>
  <property fmtid="{D5CDD505-2E9C-101B-9397-08002B2CF9AE}" pid="13" name="MSIP_Label_46b973ef-eb54-4209-9a1a-47743cb8bf58_Method">
    <vt:lpwstr>Privileged</vt:lpwstr>
  </property>
  <property fmtid="{D5CDD505-2E9C-101B-9397-08002B2CF9AE}" pid="14" name="MSIP_Label_46b973ef-eb54-4209-9a1a-47743cb8bf58_Name">
    <vt:lpwstr>Publicly Available</vt:lpwstr>
  </property>
  <property fmtid="{D5CDD505-2E9C-101B-9397-08002B2CF9AE}" pid="15" name="MSIP_Label_46b973ef-eb54-4209-9a1a-47743cb8bf58_SiteId">
    <vt:lpwstr>a63c9e9e-b4db-442a-a94f-08718d788e8c</vt:lpwstr>
  </property>
  <property fmtid="{D5CDD505-2E9C-101B-9397-08002B2CF9AE}" pid="16" name="MSIP_Label_46b973ef-eb54-4209-9a1a-47743cb8bf58_ActionId">
    <vt:lpwstr>6b2538dd-9c88-4446-951a-4652fec7efad</vt:lpwstr>
  </property>
  <property fmtid="{D5CDD505-2E9C-101B-9397-08002B2CF9AE}" pid="17" name="MSIP_Label_46b973ef-eb54-4209-9a1a-47743cb8bf58_ContentBits">
    <vt:lpwstr>1</vt:lpwstr>
  </property>
  <property fmtid="{D5CDD505-2E9C-101B-9397-08002B2CF9AE}" pid="18" name="MSIP_Label_46b973ef-eb54-4209-9a1a-47743cb8bf58_Tag">
    <vt:lpwstr>10, 0, 1, 1</vt:lpwstr>
  </property>
  <property fmtid="{D5CDD505-2E9C-101B-9397-08002B2CF9AE}" pid="19" name="ClassificationContentMarkingHeaderLocations">
    <vt:lpwstr>Office Theme:5</vt:lpwstr>
  </property>
  <property fmtid="{D5CDD505-2E9C-101B-9397-08002B2CF9AE}" pid="20" name="ClassificationContentMarkingHeaderText">
    <vt:lpwstr>Public</vt:lpwstr>
  </property>
</Properties>
</file>