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4"/>
    <p:sldMasterId id="2147483705" r:id="rId5"/>
    <p:sldMasterId id="2147483710" r:id="rId6"/>
    <p:sldMasterId id="2147483729" r:id="rId7"/>
    <p:sldMasterId id="2147483748" r:id="rId8"/>
  </p:sldMasterIdLst>
  <p:notesMasterIdLst>
    <p:notesMasterId r:id="rId10"/>
  </p:notesMasterIdLst>
  <p:handoutMasterIdLst>
    <p:handoutMasterId r:id="rId11"/>
  </p:handoutMasterIdLst>
  <p:sldIdLst>
    <p:sldId id="32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E0BF288-592C-42F8-8A1C-8DE7D1080F79}">
          <p14:sldIdLst>
            <p14:sldId id="327"/>
          </p14:sldIdLst>
        </p14:section>
        <p14:section name="Default Section" id="{371495E4-A576-47CD-966C-3CC7363D9C04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D97C183-54B7-6296-398D-8078C0F51D93}" name="Prisca Evans (NESO)" initials="P(" userId="S::prisca.evans@uk.nationalgrid.com::4c789782-e8da-4377-a30c-a3f571761de6" providerId="AD"/>
  <p188:author id="{79291EBA-E800-A23F-8DCC-2B2417A85D20}" name="Steve Baker (NESO)" initials="SB(" userId="S::stephen.baker@uk.nationalgrid.com::9743341d-a617-4c2a-a18e-dd1df1776676" providerId="AD"/>
  <p188:author id="{1555C9F1-6DB1-0613-6BBF-0B0648AD5344}" name="Prisca Evans (NESO)" initials="PE(" userId="S::Prisca.Evans@uk.nationalgrid.com::4c789782-e8da-4377-a30c-a3f571761de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0730"/>
    <a:srgbClr val="0097A9"/>
    <a:srgbClr val="009999"/>
    <a:srgbClr val="0099CC"/>
    <a:srgbClr val="813366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8B9220-A521-4B90-A1EA-DDF60FC1FBF8}" v="26" dt="2025-09-04T12:48:40.552"/>
  </p1510:revLst>
</p1510:revInfo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120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Goult (NESO)" userId="16614453-ffb8-4a9f-ae14-f8ddad472eea" providerId="ADAL" clId="{E4143810-89D1-4139-8ECD-648A6602AA0F}"/>
    <pc:docChg chg="undo redo custSel addSld delSld modSld sldOrd modSection">
      <pc:chgData name="Claire Goult (NESO)" userId="16614453-ffb8-4a9f-ae14-f8ddad472eea" providerId="ADAL" clId="{E4143810-89D1-4139-8ECD-648A6602AA0F}" dt="2025-07-10T09:30:56.639" v="7181" actId="13926"/>
      <pc:docMkLst>
        <pc:docMk/>
      </pc:docMkLst>
      <pc:sldChg chg="modSp mod">
        <pc:chgData name="Claire Goult (NESO)" userId="16614453-ffb8-4a9f-ae14-f8ddad472eea" providerId="ADAL" clId="{E4143810-89D1-4139-8ECD-648A6602AA0F}" dt="2025-06-26T09:16:16.318" v="6018" actId="20577"/>
        <pc:sldMkLst>
          <pc:docMk/>
          <pc:sldMk cId="4090216598" sldId="256"/>
        </pc:sldMkLst>
        <pc:spChg chg="mod">
          <ac:chgData name="Claire Goult (NESO)" userId="16614453-ffb8-4a9f-ae14-f8ddad472eea" providerId="ADAL" clId="{E4143810-89D1-4139-8ECD-648A6602AA0F}" dt="2025-06-25T16:32:43.408" v="5983" actId="1076"/>
          <ac:spMkLst>
            <pc:docMk/>
            <pc:sldMk cId="4090216598" sldId="256"/>
            <ac:spMk id="4" creationId="{8CD650BC-F0A5-A481-1852-5EE168368D73}"/>
          </ac:spMkLst>
        </pc:spChg>
        <pc:spChg chg="mod">
          <ac:chgData name="Claire Goult (NESO)" userId="16614453-ffb8-4a9f-ae14-f8ddad472eea" providerId="ADAL" clId="{E4143810-89D1-4139-8ECD-648A6602AA0F}" dt="2025-06-26T09:16:16.318" v="6018" actId="20577"/>
          <ac:spMkLst>
            <pc:docMk/>
            <pc:sldMk cId="4090216598" sldId="256"/>
            <ac:spMk id="5" creationId="{3B5167A3-4A0A-1FD4-0498-8A738F8345C3}"/>
          </ac:spMkLst>
        </pc:spChg>
      </pc:sldChg>
      <pc:sldChg chg="modSp add mod">
        <pc:chgData name="Claire Goult (NESO)" userId="16614453-ffb8-4a9f-ae14-f8ddad472eea" providerId="ADAL" clId="{E4143810-89D1-4139-8ECD-648A6602AA0F}" dt="2025-06-25T16:33:28.914" v="5989" actId="14100"/>
        <pc:sldMkLst>
          <pc:docMk/>
          <pc:sldMk cId="2022819121" sldId="257"/>
        </pc:sldMkLst>
      </pc:sldChg>
      <pc:sldChg chg="ord">
        <pc:chgData name="Claire Goult (NESO)" userId="16614453-ffb8-4a9f-ae14-f8ddad472eea" providerId="ADAL" clId="{E4143810-89D1-4139-8ECD-648A6602AA0F}" dt="2025-06-23T13:43:22.739" v="305"/>
        <pc:sldMkLst>
          <pc:docMk/>
          <pc:sldMk cId="69570660" sldId="327"/>
        </pc:sldMkLst>
      </pc:sldChg>
      <pc:sldChg chg="modSp mod">
        <pc:chgData name="Claire Goult (NESO)" userId="16614453-ffb8-4a9f-ae14-f8ddad472eea" providerId="ADAL" clId="{E4143810-89D1-4139-8ECD-648A6602AA0F}" dt="2025-07-10T09:27:40.030" v="6952" actId="13926"/>
        <pc:sldMkLst>
          <pc:docMk/>
          <pc:sldMk cId="44811547" sldId="2147376640"/>
        </pc:sldMkLst>
        <pc:spChg chg="mod">
          <ac:chgData name="Claire Goult (NESO)" userId="16614453-ffb8-4a9f-ae14-f8ddad472eea" providerId="ADAL" clId="{E4143810-89D1-4139-8ECD-648A6602AA0F}" dt="2025-06-23T13:38:00.996" v="129" actId="20577"/>
          <ac:spMkLst>
            <pc:docMk/>
            <pc:sldMk cId="44811547" sldId="2147376640"/>
            <ac:spMk id="5" creationId="{166EC53C-429D-AF70-2FA7-39B18DD5664B}"/>
          </ac:spMkLst>
        </pc:spChg>
        <pc:graphicFrameChg chg="mod modGraphic">
          <ac:chgData name="Claire Goult (NESO)" userId="16614453-ffb8-4a9f-ae14-f8ddad472eea" providerId="ADAL" clId="{E4143810-89D1-4139-8ECD-648A6602AA0F}" dt="2025-07-10T09:27:40.030" v="6952" actId="13926"/>
          <ac:graphicFrameMkLst>
            <pc:docMk/>
            <pc:sldMk cId="44811547" sldId="2147376640"/>
            <ac:graphicFrameMk id="9" creationId="{D7FFC80D-8821-6E64-5626-1C0DB20795E3}"/>
          </ac:graphicFrameMkLst>
        </pc:graphicFrameChg>
      </pc:sldChg>
      <pc:sldChg chg="modSp mod">
        <pc:chgData name="Claire Goult (NESO)" userId="16614453-ffb8-4a9f-ae14-f8ddad472eea" providerId="ADAL" clId="{E4143810-89D1-4139-8ECD-648A6602AA0F}" dt="2025-06-23T13:38:11.490" v="136" actId="20577"/>
        <pc:sldMkLst>
          <pc:docMk/>
          <pc:sldMk cId="3657569046" sldId="2147474141"/>
        </pc:sldMkLst>
        <pc:graphicFrameChg chg="mod modGraphic">
          <ac:chgData name="Claire Goult (NESO)" userId="16614453-ffb8-4a9f-ae14-f8ddad472eea" providerId="ADAL" clId="{E4143810-89D1-4139-8ECD-648A6602AA0F}" dt="2025-06-23T13:38:11.490" v="136" actId="20577"/>
          <ac:graphicFrameMkLst>
            <pc:docMk/>
            <pc:sldMk cId="3657569046" sldId="2147474141"/>
            <ac:graphicFrameMk id="5" creationId="{395D7F17-FBDF-6C74-28EB-EFEC83ADF5C1}"/>
          </ac:graphicFrameMkLst>
        </pc:graphicFrameChg>
      </pc:sldChg>
      <pc:sldChg chg="del">
        <pc:chgData name="Claire Goult (NESO)" userId="16614453-ffb8-4a9f-ae14-f8ddad472eea" providerId="ADAL" clId="{E4143810-89D1-4139-8ECD-648A6602AA0F}" dt="2025-06-23T13:44:24.690" v="307" actId="47"/>
        <pc:sldMkLst>
          <pc:docMk/>
          <pc:sldMk cId="4180743218" sldId="2147474159"/>
        </pc:sldMkLst>
      </pc:sldChg>
      <pc:sldChg chg="modSp mod">
        <pc:chgData name="Claire Goult (NESO)" userId="16614453-ffb8-4a9f-ae14-f8ddad472eea" providerId="ADAL" clId="{E4143810-89D1-4139-8ECD-648A6602AA0F}" dt="2025-07-10T09:30:56.639" v="7181" actId="13926"/>
        <pc:sldMkLst>
          <pc:docMk/>
          <pc:sldMk cId="3336022451" sldId="2147474162"/>
        </pc:sldMkLst>
        <pc:graphicFrameChg chg="modGraphic">
          <ac:chgData name="Claire Goult (NESO)" userId="16614453-ffb8-4a9f-ae14-f8ddad472eea" providerId="ADAL" clId="{E4143810-89D1-4139-8ECD-648A6602AA0F}" dt="2025-07-10T09:30:56.639" v="7181" actId="13926"/>
          <ac:graphicFrameMkLst>
            <pc:docMk/>
            <pc:sldMk cId="3336022451" sldId="2147474162"/>
            <ac:graphicFrameMk id="3" creationId="{E08D92A5-5076-2C1A-3A07-BE29A1AC691B}"/>
          </ac:graphicFrameMkLst>
        </pc:graphicFrameChg>
      </pc:sldChg>
      <pc:sldChg chg="modSp add del mod">
        <pc:chgData name="Claire Goult (NESO)" userId="16614453-ffb8-4a9f-ae14-f8ddad472eea" providerId="ADAL" clId="{E4143810-89D1-4139-8ECD-648A6602AA0F}" dt="2025-06-23T13:44:50.662" v="312" actId="47"/>
        <pc:sldMkLst>
          <pc:docMk/>
          <pc:sldMk cId="3761986728" sldId="2147474163"/>
        </pc:sldMkLst>
      </pc:sldChg>
      <pc:sldChg chg="modSp add del mod">
        <pc:chgData name="Claire Goult (NESO)" userId="16614453-ffb8-4a9f-ae14-f8ddad472eea" providerId="ADAL" clId="{E4143810-89D1-4139-8ECD-648A6602AA0F}" dt="2025-06-23T13:45:08.219" v="317" actId="47"/>
        <pc:sldMkLst>
          <pc:docMk/>
          <pc:sldMk cId="3933649100" sldId="2147474164"/>
        </pc:sldMkLst>
      </pc:sldChg>
      <pc:sldChg chg="add">
        <pc:chgData name="Claire Goult (NESO)" userId="16614453-ffb8-4a9f-ae14-f8ddad472eea" providerId="ADAL" clId="{E4143810-89D1-4139-8ECD-648A6602AA0F}" dt="2025-06-23T13:44:22.364" v="306"/>
        <pc:sldMkLst>
          <pc:docMk/>
          <pc:sldMk cId="224301772" sldId="2147474165"/>
        </pc:sldMkLst>
      </pc:sldChg>
      <pc:sldChg chg="add ord">
        <pc:chgData name="Claire Goult (NESO)" userId="16614453-ffb8-4a9f-ae14-f8ddad472eea" providerId="ADAL" clId="{E4143810-89D1-4139-8ECD-648A6602AA0F}" dt="2025-06-23T13:46:51.897" v="328"/>
        <pc:sldMkLst>
          <pc:docMk/>
          <pc:sldMk cId="635000152" sldId="2147474166"/>
        </pc:sldMkLst>
      </pc:sldChg>
      <pc:sldChg chg="modSp add del mod">
        <pc:chgData name="Claire Goult (NESO)" userId="16614453-ffb8-4a9f-ae14-f8ddad472eea" providerId="ADAL" clId="{E4143810-89D1-4139-8ECD-648A6602AA0F}" dt="2025-06-23T13:46:42.989" v="325" actId="2696"/>
        <pc:sldMkLst>
          <pc:docMk/>
          <pc:sldMk cId="3600554742" sldId="2147474166"/>
        </pc:sldMkLst>
      </pc:sldChg>
      <pc:sldChg chg="modSp add del mod">
        <pc:chgData name="Claire Goult (NESO)" userId="16614453-ffb8-4a9f-ae14-f8ddad472eea" providerId="ADAL" clId="{E4143810-89D1-4139-8ECD-648A6602AA0F}" dt="2025-06-23T13:46:42.989" v="325" actId="2696"/>
        <pc:sldMkLst>
          <pc:docMk/>
          <pc:sldMk cId="2852781224" sldId="2147474167"/>
        </pc:sldMkLst>
      </pc:sldChg>
      <pc:sldChg chg="add ord">
        <pc:chgData name="Claire Goult (NESO)" userId="16614453-ffb8-4a9f-ae14-f8ddad472eea" providerId="ADAL" clId="{E4143810-89D1-4139-8ECD-648A6602AA0F}" dt="2025-06-23T13:46:51.897" v="328"/>
        <pc:sldMkLst>
          <pc:docMk/>
          <pc:sldMk cId="2961384788" sldId="2147474167"/>
        </pc:sldMkLst>
      </pc:sldChg>
      <pc:sldChg chg="modSp add mod">
        <pc:chgData name="Claire Goult (NESO)" userId="16614453-ffb8-4a9f-ae14-f8ddad472eea" providerId="ADAL" clId="{E4143810-89D1-4139-8ECD-648A6602AA0F}" dt="2025-07-01T14:30:53.924" v="6021" actId="20578"/>
        <pc:sldMkLst>
          <pc:docMk/>
          <pc:sldMk cId="1123309350" sldId="2147474169"/>
        </pc:sldMkLst>
      </pc:sldChg>
      <pc:sldChg chg="modSp add mod">
        <pc:chgData name="Claire Goult (NESO)" userId="16614453-ffb8-4a9f-ae14-f8ddad472eea" providerId="ADAL" clId="{E4143810-89D1-4139-8ECD-648A6602AA0F}" dt="2025-06-25T16:33:41.058" v="5990" actId="255"/>
        <pc:sldMkLst>
          <pc:docMk/>
          <pc:sldMk cId="1023597826" sldId="2147474170"/>
        </pc:sldMkLst>
      </pc:sldChg>
      <pc:sldChg chg="delSp modSp add mod">
        <pc:chgData name="Claire Goult (NESO)" userId="16614453-ffb8-4a9f-ae14-f8ddad472eea" providerId="ADAL" clId="{E4143810-89D1-4139-8ECD-648A6602AA0F}" dt="2025-06-25T16:35:16.276" v="6007" actId="27636"/>
        <pc:sldMkLst>
          <pc:docMk/>
          <pc:sldMk cId="4258981156" sldId="2147474177"/>
        </pc:sldMkLst>
      </pc:sldChg>
      <pc:sldChg chg="delSp modSp add mod">
        <pc:chgData name="Claire Goult (NESO)" userId="16614453-ffb8-4a9f-ae14-f8ddad472eea" providerId="ADAL" clId="{E4143810-89D1-4139-8ECD-648A6602AA0F}" dt="2025-06-25T16:35:28.759" v="6008" actId="255"/>
        <pc:sldMkLst>
          <pc:docMk/>
          <pc:sldMk cId="3828497858" sldId="2147474178"/>
        </pc:sldMkLst>
      </pc:sldChg>
      <pc:sldChg chg="addSp delSp modSp add mod ord">
        <pc:chgData name="Claire Goult (NESO)" userId="16614453-ffb8-4a9f-ae14-f8ddad472eea" providerId="ADAL" clId="{E4143810-89D1-4139-8ECD-648A6602AA0F}" dt="2025-06-25T16:31:58.426" v="5979" actId="255"/>
        <pc:sldMkLst>
          <pc:docMk/>
          <pc:sldMk cId="1831969405" sldId="2147474179"/>
        </pc:sldMkLst>
      </pc:sldChg>
      <pc:sldChg chg="add del">
        <pc:chgData name="Claire Goult (NESO)" userId="16614453-ffb8-4a9f-ae14-f8ddad472eea" providerId="ADAL" clId="{E4143810-89D1-4139-8ECD-648A6602AA0F}" dt="2025-06-23T13:46:42.989" v="325" actId="2696"/>
        <pc:sldMkLst>
          <pc:docMk/>
          <pc:sldMk cId="3609403855" sldId="2147474179"/>
        </pc:sldMkLst>
      </pc:sldChg>
      <pc:sldChg chg="addSp delSp modSp add mod">
        <pc:chgData name="Claire Goult (NESO)" userId="16614453-ffb8-4a9f-ae14-f8ddad472eea" providerId="ADAL" clId="{E4143810-89D1-4139-8ECD-648A6602AA0F}" dt="2025-06-25T16:35:40.294" v="6009" actId="20577"/>
        <pc:sldMkLst>
          <pc:docMk/>
          <pc:sldMk cId="278453425" sldId="2147474181"/>
        </pc:sldMkLst>
      </pc:sldChg>
      <pc:sldChg chg="addSp delSp modSp add mod">
        <pc:chgData name="Claire Goult (NESO)" userId="16614453-ffb8-4a9f-ae14-f8ddad472eea" providerId="ADAL" clId="{E4143810-89D1-4139-8ECD-648A6602AA0F}" dt="2025-06-25T16:33:54.099" v="5994" actId="27636"/>
        <pc:sldMkLst>
          <pc:docMk/>
          <pc:sldMk cId="3613584868" sldId="2147474182"/>
        </pc:sldMkLst>
      </pc:sldChg>
      <pc:sldChg chg="modSp add mod">
        <pc:chgData name="Claire Goult (NESO)" userId="16614453-ffb8-4a9f-ae14-f8ddad472eea" providerId="ADAL" clId="{E4143810-89D1-4139-8ECD-648A6602AA0F}" dt="2025-06-25T16:34:12.515" v="5998" actId="255"/>
        <pc:sldMkLst>
          <pc:docMk/>
          <pc:sldMk cId="3736556659" sldId="2147474183"/>
        </pc:sldMkLst>
      </pc:sldChg>
      <pc:sldChg chg="modSp add mod">
        <pc:chgData name="Claire Goult (NESO)" userId="16614453-ffb8-4a9f-ae14-f8ddad472eea" providerId="ADAL" clId="{E4143810-89D1-4139-8ECD-648A6602AA0F}" dt="2025-06-25T16:34:19.692" v="5999" actId="255"/>
        <pc:sldMkLst>
          <pc:docMk/>
          <pc:sldMk cId="1199887174" sldId="2147474184"/>
        </pc:sldMkLst>
      </pc:sldChg>
      <pc:sldChg chg="modSp add mod">
        <pc:chgData name="Claire Goult (NESO)" userId="16614453-ffb8-4a9f-ae14-f8ddad472eea" providerId="ADAL" clId="{E4143810-89D1-4139-8ECD-648A6602AA0F}" dt="2025-06-25T16:34:27.305" v="6000" actId="255"/>
        <pc:sldMkLst>
          <pc:docMk/>
          <pc:sldMk cId="3851558319" sldId="2147474185"/>
        </pc:sldMkLst>
      </pc:sldChg>
      <pc:sldChg chg="modSp add mod">
        <pc:chgData name="Claire Goult (NESO)" userId="16614453-ffb8-4a9f-ae14-f8ddad472eea" providerId="ADAL" clId="{E4143810-89D1-4139-8ECD-648A6602AA0F}" dt="2025-06-25T16:34:35.709" v="6001" actId="255"/>
        <pc:sldMkLst>
          <pc:docMk/>
          <pc:sldMk cId="2329782820" sldId="2147474186"/>
        </pc:sldMkLst>
      </pc:sldChg>
      <pc:sldChg chg="delSp modSp add mod">
        <pc:chgData name="Claire Goult (NESO)" userId="16614453-ffb8-4a9f-ae14-f8ddad472eea" providerId="ADAL" clId="{E4143810-89D1-4139-8ECD-648A6602AA0F}" dt="2025-06-25T16:34:45.696" v="6002" actId="255"/>
        <pc:sldMkLst>
          <pc:docMk/>
          <pc:sldMk cId="558415691" sldId="2147474187"/>
        </pc:sldMkLst>
      </pc:sldChg>
      <pc:sldChg chg="addSp delSp modSp add mod">
        <pc:chgData name="Claire Goult (NESO)" userId="16614453-ffb8-4a9f-ae14-f8ddad472eea" providerId="ADAL" clId="{E4143810-89D1-4139-8ECD-648A6602AA0F}" dt="2025-06-25T12:58:02.354" v="4378" actId="1076"/>
        <pc:sldMkLst>
          <pc:docMk/>
          <pc:sldMk cId="2669599881" sldId="2147474188"/>
        </pc:sldMkLst>
      </pc:sldChg>
      <pc:sldChg chg="addSp delSp modSp add mod">
        <pc:chgData name="Claire Goult (NESO)" userId="16614453-ffb8-4a9f-ae14-f8ddad472eea" providerId="ADAL" clId="{E4143810-89D1-4139-8ECD-648A6602AA0F}" dt="2025-06-25T16:36:31.184" v="6013" actId="255"/>
        <pc:sldMkLst>
          <pc:docMk/>
          <pc:sldMk cId="2657808097" sldId="2147474189"/>
        </pc:sldMkLst>
      </pc:sldChg>
      <pc:sldChg chg="addSp delSp modSp add mod">
        <pc:chgData name="Claire Goult (NESO)" userId="16614453-ffb8-4a9f-ae14-f8ddad472eea" providerId="ADAL" clId="{E4143810-89D1-4139-8ECD-648A6602AA0F}" dt="2025-06-25T16:36:09.983" v="6012" actId="1076"/>
        <pc:sldMkLst>
          <pc:docMk/>
          <pc:sldMk cId="1411605680" sldId="2147474190"/>
        </pc:sldMkLst>
      </pc:sldChg>
      <pc:sldChg chg="add del">
        <pc:chgData name="Claire Goult (NESO)" userId="16614453-ffb8-4a9f-ae14-f8ddad472eea" providerId="ADAL" clId="{E4143810-89D1-4139-8ECD-648A6602AA0F}" dt="2025-06-25T12:33:44.620" v="4146" actId="47"/>
        <pc:sldMkLst>
          <pc:docMk/>
          <pc:sldMk cId="4242761085" sldId="2147474191"/>
        </pc:sldMkLst>
      </pc:sldChg>
      <pc:sldChg chg="delSp modSp add mod">
        <pc:chgData name="Claire Goult (NESO)" userId="16614453-ffb8-4a9f-ae14-f8ddad472eea" providerId="ADAL" clId="{E4143810-89D1-4139-8ECD-648A6602AA0F}" dt="2025-06-25T13:04:26.522" v="4412" actId="1076"/>
        <pc:sldMkLst>
          <pc:docMk/>
          <pc:sldMk cId="4209163284" sldId="2147474192"/>
        </pc:sldMkLst>
      </pc:sldChg>
      <pc:sldChg chg="modSp add mod">
        <pc:chgData name="Claire Goult (NESO)" userId="16614453-ffb8-4a9f-ae14-f8ddad472eea" providerId="ADAL" clId="{E4143810-89D1-4139-8ECD-648A6602AA0F}" dt="2025-06-25T16:36:43.328" v="6014" actId="255"/>
        <pc:sldMkLst>
          <pc:docMk/>
          <pc:sldMk cId="2950897431" sldId="2147474193"/>
        </pc:sldMkLst>
      </pc:sldChg>
      <pc:sldChg chg="addSp delSp modSp add mod">
        <pc:chgData name="Claire Goult (NESO)" userId="16614453-ffb8-4a9f-ae14-f8ddad472eea" providerId="ADAL" clId="{E4143810-89D1-4139-8ECD-648A6602AA0F}" dt="2025-07-09T13:32:49.430" v="6709" actId="13926"/>
        <pc:sldMkLst>
          <pc:docMk/>
          <pc:sldMk cId="2613590741" sldId="2147474194"/>
        </pc:sldMkLst>
        <pc:graphicFrameChg chg="mod modGraphic">
          <ac:chgData name="Claire Goult (NESO)" userId="16614453-ffb8-4a9f-ae14-f8ddad472eea" providerId="ADAL" clId="{E4143810-89D1-4139-8ECD-648A6602AA0F}" dt="2025-07-09T13:32:49.430" v="6709" actId="13926"/>
          <ac:graphicFrameMkLst>
            <pc:docMk/>
            <pc:sldMk cId="2613590741" sldId="2147474194"/>
            <ac:graphicFrameMk id="4" creationId="{7F9BD700-C97E-0B9E-5940-D2216D0AC09F}"/>
          </ac:graphicFrameMkLst>
        </pc:graphicFrameChg>
      </pc:sldChg>
      <pc:sldChg chg="addSp delSp modSp new mod">
        <pc:chgData name="Claire Goult (NESO)" userId="16614453-ffb8-4a9f-ae14-f8ddad472eea" providerId="ADAL" clId="{E4143810-89D1-4139-8ECD-648A6602AA0F}" dt="2025-07-10T07:21:50.755" v="6877" actId="1076"/>
        <pc:sldMkLst>
          <pc:docMk/>
          <pc:sldMk cId="3314085415" sldId="2147474195"/>
        </pc:sldMkLst>
      </pc:sldChg>
    </pc:docChg>
  </pc:docChgLst>
  <pc:docChgLst>
    <pc:chgData name="Andrew Hemus [NESO]" userId="S::andrew.hemus@neso.energy::2da551eb-936b-43fc-9432-8c11c1069b33" providerId="AD" clId="Web-{57028BFC-9E03-F173-049B-E5C6D9402D28}"/>
    <pc:docChg chg="modSld sldOrd">
      <pc:chgData name="Andrew Hemus [NESO]" userId="S::andrew.hemus@neso.energy::2da551eb-936b-43fc-9432-8c11c1069b33" providerId="AD" clId="Web-{57028BFC-9E03-F173-049B-E5C6D9402D28}" dt="2025-08-29T14:27:50.841" v="2"/>
      <pc:docMkLst>
        <pc:docMk/>
      </pc:docMkLst>
      <pc:sldChg chg="modSp">
        <pc:chgData name="Andrew Hemus [NESO]" userId="S::andrew.hemus@neso.energy::2da551eb-936b-43fc-9432-8c11c1069b33" providerId="AD" clId="Web-{57028BFC-9E03-F173-049B-E5C6D9402D28}" dt="2025-08-29T14:27:29.418" v="1"/>
        <pc:sldMkLst>
          <pc:docMk/>
          <pc:sldMk cId="2613590741" sldId="2147474194"/>
        </pc:sldMkLst>
        <pc:graphicFrameChg chg="mod modGraphic">
          <ac:chgData name="Andrew Hemus [NESO]" userId="S::andrew.hemus@neso.energy::2da551eb-936b-43fc-9432-8c11c1069b33" providerId="AD" clId="Web-{57028BFC-9E03-F173-049B-E5C6D9402D28}" dt="2025-08-29T14:27:29.418" v="1"/>
          <ac:graphicFrameMkLst>
            <pc:docMk/>
            <pc:sldMk cId="2613590741" sldId="2147474194"/>
            <ac:graphicFrameMk id="4" creationId="{7F9BD700-C97E-0B9E-5940-D2216D0AC09F}"/>
          </ac:graphicFrameMkLst>
        </pc:graphicFrameChg>
      </pc:sldChg>
      <pc:sldChg chg="ord">
        <pc:chgData name="Andrew Hemus [NESO]" userId="S::andrew.hemus@neso.energy::2da551eb-936b-43fc-9432-8c11c1069b33" providerId="AD" clId="Web-{57028BFC-9E03-F173-049B-E5C6D9402D28}" dt="2025-08-29T14:27:50.841" v="2"/>
        <pc:sldMkLst>
          <pc:docMk/>
          <pc:sldMk cId="1787831717" sldId="2147474201"/>
        </pc:sldMkLst>
      </pc:sldChg>
    </pc:docChg>
  </pc:docChgLst>
  <pc:docChgLst>
    <pc:chgData name="Claire Goult (NESO)" userId="S::claire.goult@uk.nationalgrid.com::16614453-ffb8-4a9f-ae14-f8ddad472eea" providerId="AD" clId="Web-{AFCFD841-D2B7-E5C6-2F4E-21311B7A09D9}"/>
    <pc:docChg chg="modSld">
      <pc:chgData name="Claire Goult (NESO)" userId="S::claire.goult@uk.nationalgrid.com::16614453-ffb8-4a9f-ae14-f8ddad472eea" providerId="AD" clId="Web-{AFCFD841-D2B7-E5C6-2F4E-21311B7A09D9}" dt="2025-06-25T06:44:44.918" v="0" actId="20577"/>
      <pc:docMkLst>
        <pc:docMk/>
      </pc:docMkLst>
      <pc:sldChg chg="modSp">
        <pc:chgData name="Claire Goult (NESO)" userId="S::claire.goult@uk.nationalgrid.com::16614453-ffb8-4a9f-ae14-f8ddad472eea" providerId="AD" clId="Web-{AFCFD841-D2B7-E5C6-2F4E-21311B7A09D9}" dt="2025-06-25T06:44:44.918" v="0" actId="20577"/>
        <pc:sldMkLst>
          <pc:docMk/>
          <pc:sldMk cId="3736556659" sldId="2147474183"/>
        </pc:sldMkLst>
      </pc:sldChg>
    </pc:docChg>
  </pc:docChgLst>
  <pc:docChgLst>
    <pc:chgData name="Claire Goult [NESO]" userId="b6699ba2-7832-48c8-a1be-529c30d4ea26" providerId="ADAL" clId="{30760B41-15B7-4DC5-B0CA-7917A3D2829B}"/>
    <pc:docChg chg="undo redo custSel addSld delSld modSld sldOrd modSection">
      <pc:chgData name="Claire Goult [NESO]" userId="b6699ba2-7832-48c8-a1be-529c30d4ea26" providerId="ADAL" clId="{30760B41-15B7-4DC5-B0CA-7917A3D2829B}" dt="2025-09-03T08:48:20.926" v="922" actId="14100"/>
      <pc:docMkLst>
        <pc:docMk/>
      </pc:docMkLst>
      <pc:sldChg chg="modSp mod">
        <pc:chgData name="Claire Goult [NESO]" userId="b6699ba2-7832-48c8-a1be-529c30d4ea26" providerId="ADAL" clId="{30760B41-15B7-4DC5-B0CA-7917A3D2829B}" dt="2025-08-29T11:20:12.767" v="22" actId="20577"/>
        <pc:sldMkLst>
          <pc:docMk/>
          <pc:sldMk cId="4090216598" sldId="256"/>
        </pc:sldMkLst>
        <pc:spChg chg="mod">
          <ac:chgData name="Claire Goult [NESO]" userId="b6699ba2-7832-48c8-a1be-529c30d4ea26" providerId="ADAL" clId="{30760B41-15B7-4DC5-B0CA-7917A3D2829B}" dt="2025-08-29T11:20:12.767" v="22" actId="20577"/>
          <ac:spMkLst>
            <pc:docMk/>
            <pc:sldMk cId="4090216598" sldId="256"/>
            <ac:spMk id="4" creationId="{8CD650BC-F0A5-A481-1852-5EE168368D73}"/>
          </ac:spMkLst>
        </pc:spChg>
        <pc:spChg chg="mod">
          <ac:chgData name="Claire Goult [NESO]" userId="b6699ba2-7832-48c8-a1be-529c30d4ea26" providerId="ADAL" clId="{30760B41-15B7-4DC5-B0CA-7917A3D2829B}" dt="2025-08-29T11:19:57.971" v="21" actId="20577"/>
          <ac:spMkLst>
            <pc:docMk/>
            <pc:sldMk cId="4090216598" sldId="256"/>
            <ac:spMk id="5" creationId="{3B5167A3-4A0A-1FD4-0498-8A738F8345C3}"/>
          </ac:spMkLst>
        </pc:spChg>
      </pc:sldChg>
      <pc:sldChg chg="modSp mod modShow">
        <pc:chgData name="Claire Goult [NESO]" userId="b6699ba2-7832-48c8-a1be-529c30d4ea26" providerId="ADAL" clId="{30760B41-15B7-4DC5-B0CA-7917A3D2829B}" dt="2025-08-29T12:37:55.638" v="214" actId="729"/>
        <pc:sldMkLst>
          <pc:docMk/>
          <pc:sldMk cId="3899403872" sldId="291"/>
        </pc:sldMkLst>
        <pc:graphicFrameChg chg="mod modGraphic">
          <ac:chgData name="Claire Goult [NESO]" userId="b6699ba2-7832-48c8-a1be-529c30d4ea26" providerId="ADAL" clId="{30760B41-15B7-4DC5-B0CA-7917A3D2829B}" dt="2025-08-29T11:23:52.792" v="140" actId="13926"/>
          <ac:graphicFrameMkLst>
            <pc:docMk/>
            <pc:sldMk cId="3899403872" sldId="291"/>
            <ac:graphicFrameMk id="3" creationId="{C5215E15-C2BB-7A3B-01DE-C080B52B3C35}"/>
          </ac:graphicFrameMkLst>
        </pc:graphicFrameChg>
      </pc:sldChg>
      <pc:sldChg chg="modSp mod">
        <pc:chgData name="Claire Goult [NESO]" userId="b6699ba2-7832-48c8-a1be-529c30d4ea26" providerId="ADAL" clId="{30760B41-15B7-4DC5-B0CA-7917A3D2829B}" dt="2025-08-29T11:22:02.865" v="85" actId="207"/>
        <pc:sldMkLst>
          <pc:docMk/>
          <pc:sldMk cId="44811547" sldId="2147376640"/>
        </pc:sldMkLst>
        <pc:graphicFrameChg chg="modGraphic">
          <ac:chgData name="Claire Goult [NESO]" userId="b6699ba2-7832-48c8-a1be-529c30d4ea26" providerId="ADAL" clId="{30760B41-15B7-4DC5-B0CA-7917A3D2829B}" dt="2025-08-29T11:22:02.865" v="85" actId="207"/>
          <ac:graphicFrameMkLst>
            <pc:docMk/>
            <pc:sldMk cId="44811547" sldId="2147376640"/>
            <ac:graphicFrameMk id="9" creationId="{D7FFC80D-8821-6E64-5626-1C0DB20795E3}"/>
          </ac:graphicFrameMkLst>
        </pc:graphicFrameChg>
      </pc:sldChg>
      <pc:sldChg chg="modSp mod">
        <pc:chgData name="Claire Goult [NESO]" userId="b6699ba2-7832-48c8-a1be-529c30d4ea26" providerId="ADAL" clId="{30760B41-15B7-4DC5-B0CA-7917A3D2829B}" dt="2025-08-29T13:43:08.755" v="231" actId="20577"/>
        <pc:sldMkLst>
          <pc:docMk/>
          <pc:sldMk cId="3657569046" sldId="2147474141"/>
        </pc:sldMkLst>
        <pc:graphicFrameChg chg="modGraphic">
          <ac:chgData name="Claire Goult [NESO]" userId="b6699ba2-7832-48c8-a1be-529c30d4ea26" providerId="ADAL" clId="{30760B41-15B7-4DC5-B0CA-7917A3D2829B}" dt="2025-08-29T13:43:08.755" v="231" actId="20577"/>
          <ac:graphicFrameMkLst>
            <pc:docMk/>
            <pc:sldMk cId="3657569046" sldId="2147474141"/>
            <ac:graphicFrameMk id="5" creationId="{395D7F17-FBDF-6C74-28EB-EFEC83ADF5C1}"/>
          </ac:graphicFrameMkLst>
        </pc:graphicFrameChg>
      </pc:sldChg>
      <pc:sldChg chg="modSp mod">
        <pc:chgData name="Claire Goult [NESO]" userId="b6699ba2-7832-48c8-a1be-529c30d4ea26" providerId="ADAL" clId="{30760B41-15B7-4DC5-B0CA-7917A3D2829B}" dt="2025-08-29T12:38:09.756" v="221" actId="20577"/>
        <pc:sldMkLst>
          <pc:docMk/>
          <pc:sldMk cId="3775552768" sldId="2147474150"/>
        </pc:sldMkLst>
        <pc:spChg chg="mod">
          <ac:chgData name="Claire Goult [NESO]" userId="b6699ba2-7832-48c8-a1be-529c30d4ea26" providerId="ADAL" clId="{30760B41-15B7-4DC5-B0CA-7917A3D2829B}" dt="2025-08-29T12:38:09.756" v="221" actId="20577"/>
          <ac:spMkLst>
            <pc:docMk/>
            <pc:sldMk cId="3775552768" sldId="2147474150"/>
            <ac:spMk id="4" creationId="{1D0FF263-9C76-8862-D8CA-9EB79B35E5AB}"/>
          </ac:spMkLst>
        </pc:spChg>
      </pc:sldChg>
      <pc:sldChg chg="modSp mod modShow">
        <pc:chgData name="Claire Goult [NESO]" userId="b6699ba2-7832-48c8-a1be-529c30d4ea26" providerId="ADAL" clId="{30760B41-15B7-4DC5-B0CA-7917A3D2829B}" dt="2025-08-29T12:37:57.724" v="215" actId="729"/>
        <pc:sldMkLst>
          <pc:docMk/>
          <pc:sldMk cId="1903904990" sldId="2147474161"/>
        </pc:sldMkLst>
        <pc:graphicFrameChg chg="mod">
          <ac:chgData name="Claire Goult [NESO]" userId="b6699ba2-7832-48c8-a1be-529c30d4ea26" providerId="ADAL" clId="{30760B41-15B7-4DC5-B0CA-7917A3D2829B}" dt="2025-08-29T11:24:01.587" v="141"/>
          <ac:graphicFrameMkLst>
            <pc:docMk/>
            <pc:sldMk cId="1903904990" sldId="2147474161"/>
            <ac:graphicFrameMk id="3" creationId="{FFDE2F48-9B93-FE94-E38E-77974BAF67D5}"/>
          </ac:graphicFrameMkLst>
        </pc:graphicFrameChg>
      </pc:sldChg>
      <pc:sldChg chg="modSp mod modShow">
        <pc:chgData name="Claire Goult [NESO]" userId="b6699ba2-7832-48c8-a1be-529c30d4ea26" providerId="ADAL" clId="{30760B41-15B7-4DC5-B0CA-7917A3D2829B}" dt="2025-08-29T12:38:02.047" v="216" actId="729"/>
        <pc:sldMkLst>
          <pc:docMk/>
          <pc:sldMk cId="3336022451" sldId="2147474162"/>
        </pc:sldMkLst>
        <pc:graphicFrameChg chg="mod">
          <ac:chgData name="Claire Goult [NESO]" userId="b6699ba2-7832-48c8-a1be-529c30d4ea26" providerId="ADAL" clId="{30760B41-15B7-4DC5-B0CA-7917A3D2829B}" dt="2025-08-29T11:24:40.190" v="142"/>
          <ac:graphicFrameMkLst>
            <pc:docMk/>
            <pc:sldMk cId="3336022451" sldId="2147474162"/>
            <ac:graphicFrameMk id="3" creationId="{E08D92A5-5076-2C1A-3A07-BE29A1AC691B}"/>
          </ac:graphicFrameMkLst>
        </pc:graphicFrameChg>
      </pc:sldChg>
      <pc:sldChg chg="del">
        <pc:chgData name="Claire Goult [NESO]" userId="b6699ba2-7832-48c8-a1be-529c30d4ea26" providerId="ADAL" clId="{30760B41-15B7-4DC5-B0CA-7917A3D2829B}" dt="2025-08-29T11:22:10.217" v="86" actId="47"/>
        <pc:sldMkLst>
          <pc:docMk/>
          <pc:sldMk cId="224301772" sldId="2147474165"/>
        </pc:sldMkLst>
      </pc:sldChg>
      <pc:sldChg chg="modSp mod">
        <pc:chgData name="Claire Goult [NESO]" userId="b6699ba2-7832-48c8-a1be-529c30d4ea26" providerId="ADAL" clId="{30760B41-15B7-4DC5-B0CA-7917A3D2829B}" dt="2025-08-29T11:22:37.555" v="118" actId="20577"/>
        <pc:sldMkLst>
          <pc:docMk/>
          <pc:sldMk cId="635000152" sldId="2147474166"/>
        </pc:sldMkLst>
        <pc:spChg chg="mod">
          <ac:chgData name="Claire Goult [NESO]" userId="b6699ba2-7832-48c8-a1be-529c30d4ea26" providerId="ADAL" clId="{30760B41-15B7-4DC5-B0CA-7917A3D2829B}" dt="2025-08-29T11:22:37.555" v="118" actId="20577"/>
          <ac:spMkLst>
            <pc:docMk/>
            <pc:sldMk cId="635000152" sldId="2147474166"/>
            <ac:spMk id="4" creationId="{8A54E89A-6F28-B0DF-6F37-2FDEF718D99C}"/>
          </ac:spMkLst>
        </pc:spChg>
      </pc:sldChg>
      <pc:sldChg chg="modSp mod">
        <pc:chgData name="Claire Goult [NESO]" userId="b6699ba2-7832-48c8-a1be-529c30d4ea26" providerId="ADAL" clId="{30760B41-15B7-4DC5-B0CA-7917A3D2829B}" dt="2025-08-29T12:37:42.671" v="213" actId="20577"/>
        <pc:sldMkLst>
          <pc:docMk/>
          <pc:sldMk cId="2961384788" sldId="2147474167"/>
        </pc:sldMkLst>
        <pc:spChg chg="mod">
          <ac:chgData name="Claire Goult [NESO]" userId="b6699ba2-7832-48c8-a1be-529c30d4ea26" providerId="ADAL" clId="{30760B41-15B7-4DC5-B0CA-7917A3D2829B}" dt="2025-08-29T12:37:42.671" v="213" actId="20577"/>
          <ac:spMkLst>
            <pc:docMk/>
            <pc:sldMk cId="2961384788" sldId="2147474167"/>
            <ac:spMk id="4" creationId="{B23C7A14-D476-A341-A812-8EB94BF63FC9}"/>
          </ac:spMkLst>
        </pc:spChg>
      </pc:sldChg>
      <pc:sldChg chg="del">
        <pc:chgData name="Claire Goult [NESO]" userId="b6699ba2-7832-48c8-a1be-529c30d4ea26" providerId="ADAL" clId="{30760B41-15B7-4DC5-B0CA-7917A3D2829B}" dt="2025-08-29T11:22:15.443" v="89" actId="47"/>
        <pc:sldMkLst>
          <pc:docMk/>
          <pc:sldMk cId="3828497858" sldId="2147474178"/>
        </pc:sldMkLst>
      </pc:sldChg>
      <pc:sldChg chg="del">
        <pc:chgData name="Claire Goult [NESO]" userId="b6699ba2-7832-48c8-a1be-529c30d4ea26" providerId="ADAL" clId="{30760B41-15B7-4DC5-B0CA-7917A3D2829B}" dt="2025-08-29T11:22:13.977" v="88" actId="47"/>
        <pc:sldMkLst>
          <pc:docMk/>
          <pc:sldMk cId="4209163284" sldId="2147474192"/>
        </pc:sldMkLst>
      </pc:sldChg>
      <pc:sldChg chg="modSp mod">
        <pc:chgData name="Claire Goult [NESO]" userId="b6699ba2-7832-48c8-a1be-529c30d4ea26" providerId="ADAL" clId="{30760B41-15B7-4DC5-B0CA-7917A3D2829B}" dt="2025-08-29T14:10:49.994" v="888" actId="20577"/>
        <pc:sldMkLst>
          <pc:docMk/>
          <pc:sldMk cId="2613590741" sldId="2147474194"/>
        </pc:sldMkLst>
        <pc:spChg chg="mod">
          <ac:chgData name="Claire Goult [NESO]" userId="b6699ba2-7832-48c8-a1be-529c30d4ea26" providerId="ADAL" clId="{30760B41-15B7-4DC5-B0CA-7917A3D2829B}" dt="2025-08-29T14:02:46.989" v="610" actId="20577"/>
          <ac:spMkLst>
            <pc:docMk/>
            <pc:sldMk cId="2613590741" sldId="2147474194"/>
            <ac:spMk id="2" creationId="{423F004D-00F9-A887-E016-6A77014BC729}"/>
          </ac:spMkLst>
        </pc:spChg>
        <pc:graphicFrameChg chg="mod modGraphic">
          <ac:chgData name="Claire Goult [NESO]" userId="b6699ba2-7832-48c8-a1be-529c30d4ea26" providerId="ADAL" clId="{30760B41-15B7-4DC5-B0CA-7917A3D2829B}" dt="2025-08-29T14:10:49.994" v="888" actId="20577"/>
          <ac:graphicFrameMkLst>
            <pc:docMk/>
            <pc:sldMk cId="2613590741" sldId="2147474194"/>
            <ac:graphicFrameMk id="4" creationId="{7F9BD700-C97E-0B9E-5940-D2216D0AC09F}"/>
          </ac:graphicFrameMkLst>
        </pc:graphicFrameChg>
      </pc:sldChg>
      <pc:sldChg chg="del">
        <pc:chgData name="Claire Goult [NESO]" userId="b6699ba2-7832-48c8-a1be-529c30d4ea26" providerId="ADAL" clId="{30760B41-15B7-4DC5-B0CA-7917A3D2829B}" dt="2025-08-29T11:22:11.518" v="87" actId="47"/>
        <pc:sldMkLst>
          <pc:docMk/>
          <pc:sldMk cId="3853897199" sldId="2147474197"/>
        </pc:sldMkLst>
      </pc:sldChg>
      <pc:sldChg chg="modSp mod">
        <pc:chgData name="Claire Goult [NESO]" userId="b6699ba2-7832-48c8-a1be-529c30d4ea26" providerId="ADAL" clId="{30760B41-15B7-4DC5-B0CA-7917A3D2829B}" dt="2025-08-29T11:23:01.460" v="133" actId="20577"/>
        <pc:sldMkLst>
          <pc:docMk/>
          <pc:sldMk cId="1194102526" sldId="2147474198"/>
        </pc:sldMkLst>
        <pc:spChg chg="mod">
          <ac:chgData name="Claire Goult [NESO]" userId="b6699ba2-7832-48c8-a1be-529c30d4ea26" providerId="ADAL" clId="{30760B41-15B7-4DC5-B0CA-7917A3D2829B}" dt="2025-08-29T11:23:01.460" v="133" actId="20577"/>
          <ac:spMkLst>
            <pc:docMk/>
            <pc:sldMk cId="1194102526" sldId="2147474198"/>
            <ac:spMk id="4" creationId="{E3B2F6E7-6A2F-0585-5381-D6A1A0B629EC}"/>
          </ac:spMkLst>
        </pc:spChg>
      </pc:sldChg>
      <pc:sldChg chg="del">
        <pc:chgData name="Claire Goult [NESO]" userId="b6699ba2-7832-48c8-a1be-529c30d4ea26" providerId="ADAL" clId="{30760B41-15B7-4DC5-B0CA-7917A3D2829B}" dt="2025-08-29T11:22:20.102" v="90" actId="47"/>
        <pc:sldMkLst>
          <pc:docMk/>
          <pc:sldMk cId="3137395618" sldId="2147474199"/>
        </pc:sldMkLst>
      </pc:sldChg>
      <pc:sldChg chg="del">
        <pc:chgData name="Claire Goult [NESO]" userId="b6699ba2-7832-48c8-a1be-529c30d4ea26" providerId="ADAL" clId="{30760B41-15B7-4DC5-B0CA-7917A3D2829B}" dt="2025-08-29T11:22:21.573" v="91" actId="47"/>
        <pc:sldMkLst>
          <pc:docMk/>
          <pc:sldMk cId="3574088539" sldId="2147474200"/>
        </pc:sldMkLst>
      </pc:sldChg>
      <pc:sldChg chg="modSp mod ord">
        <pc:chgData name="Claire Goult [NESO]" userId="b6699ba2-7832-48c8-a1be-529c30d4ea26" providerId="ADAL" clId="{30760B41-15B7-4DC5-B0CA-7917A3D2829B}" dt="2025-08-29T11:25:50.674" v="166"/>
        <pc:sldMkLst>
          <pc:docMk/>
          <pc:sldMk cId="1787831717" sldId="2147474201"/>
        </pc:sldMkLst>
        <pc:spChg chg="mod">
          <ac:chgData name="Claire Goult [NESO]" userId="b6699ba2-7832-48c8-a1be-529c30d4ea26" providerId="ADAL" clId="{30760B41-15B7-4DC5-B0CA-7917A3D2829B}" dt="2025-08-29T11:25:35.375" v="164" actId="20577"/>
          <ac:spMkLst>
            <pc:docMk/>
            <pc:sldMk cId="1787831717" sldId="2147474201"/>
            <ac:spMk id="4" creationId="{AE60F9E2-E51A-3B39-E0E9-5C64A8078F66}"/>
          </ac:spMkLst>
        </pc:spChg>
      </pc:sldChg>
      <pc:sldChg chg="modSp mod">
        <pc:chgData name="Claire Goult [NESO]" userId="b6699ba2-7832-48c8-a1be-529c30d4ea26" providerId="ADAL" clId="{30760B41-15B7-4DC5-B0CA-7917A3D2829B}" dt="2025-08-29T11:25:17.523" v="163"/>
        <pc:sldMkLst>
          <pc:docMk/>
          <pc:sldMk cId="2964089378" sldId="2147474202"/>
        </pc:sldMkLst>
        <pc:graphicFrameChg chg="mod modGraphic">
          <ac:chgData name="Claire Goult [NESO]" userId="b6699ba2-7832-48c8-a1be-529c30d4ea26" providerId="ADAL" clId="{30760B41-15B7-4DC5-B0CA-7917A3D2829B}" dt="2025-08-29T11:25:17.523" v="163"/>
          <ac:graphicFrameMkLst>
            <pc:docMk/>
            <pc:sldMk cId="2964089378" sldId="2147474202"/>
            <ac:graphicFrameMk id="3" creationId="{84CDAED8-4044-B596-B051-DC4A83B0E4E4}"/>
          </ac:graphicFrameMkLst>
        </pc:graphicFrameChg>
      </pc:sldChg>
      <pc:sldChg chg="addSp delSp modSp new mod">
        <pc:chgData name="Claire Goult [NESO]" userId="b6699ba2-7832-48c8-a1be-529c30d4ea26" providerId="ADAL" clId="{30760B41-15B7-4DC5-B0CA-7917A3D2829B}" dt="2025-09-03T08:46:45.056" v="908" actId="27636"/>
        <pc:sldMkLst>
          <pc:docMk/>
          <pc:sldMk cId="633340748" sldId="2147474203"/>
        </pc:sldMkLst>
        <pc:spChg chg="del">
          <ac:chgData name="Claire Goult [NESO]" userId="b6699ba2-7832-48c8-a1be-529c30d4ea26" providerId="ADAL" clId="{30760B41-15B7-4DC5-B0CA-7917A3D2829B}" dt="2025-09-03T08:46:38.400" v="905" actId="478"/>
          <ac:spMkLst>
            <pc:docMk/>
            <pc:sldMk cId="633340748" sldId="2147474203"/>
            <ac:spMk id="2" creationId="{E3189413-5FAE-CD03-7200-D72C2B0ED20C}"/>
          </ac:spMkLst>
        </pc:spChg>
        <pc:spChg chg="del mod">
          <ac:chgData name="Claire Goult [NESO]" userId="b6699ba2-7832-48c8-a1be-529c30d4ea26" providerId="ADAL" clId="{30760B41-15B7-4DC5-B0CA-7917A3D2829B}" dt="2025-09-03T08:46:44.958" v="907"/>
          <ac:spMkLst>
            <pc:docMk/>
            <pc:sldMk cId="633340748" sldId="2147474203"/>
            <ac:spMk id="3" creationId="{1BFE9529-355D-E84D-A608-061A49F8A24D}"/>
          </ac:spMkLst>
        </pc:spChg>
        <pc:spChg chg="del">
          <ac:chgData name="Claire Goult [NESO]" userId="b6699ba2-7832-48c8-a1be-529c30d4ea26" providerId="ADAL" clId="{30760B41-15B7-4DC5-B0CA-7917A3D2829B}" dt="2025-09-03T08:46:36.967" v="904" actId="478"/>
          <ac:spMkLst>
            <pc:docMk/>
            <pc:sldMk cId="633340748" sldId="2147474203"/>
            <ac:spMk id="4" creationId="{9FC8BC91-FABB-61CA-6EBE-AFC5969F4599}"/>
          </ac:spMkLst>
        </pc:spChg>
        <pc:spChg chg="add mod">
          <ac:chgData name="Claire Goult [NESO]" userId="b6699ba2-7832-48c8-a1be-529c30d4ea26" providerId="ADAL" clId="{30760B41-15B7-4DC5-B0CA-7917A3D2829B}" dt="2025-09-03T08:46:45.056" v="908" actId="27636"/>
          <ac:spMkLst>
            <pc:docMk/>
            <pc:sldMk cId="633340748" sldId="2147474203"/>
            <ac:spMk id="5" creationId="{3B696031-8985-2530-A522-056A1EF0A042}"/>
          </ac:spMkLst>
        </pc:spChg>
      </pc:sldChg>
      <pc:sldChg chg="delSp modSp new del mod">
        <pc:chgData name="Claire Goult [NESO]" userId="b6699ba2-7832-48c8-a1be-529c30d4ea26" providerId="ADAL" clId="{30760B41-15B7-4DC5-B0CA-7917A3D2829B}" dt="2025-09-03T08:46:17.746" v="902" actId="47"/>
        <pc:sldMkLst>
          <pc:docMk/>
          <pc:sldMk cId="4139006525" sldId="2147474203"/>
        </pc:sldMkLst>
        <pc:spChg chg="del">
          <ac:chgData name="Claire Goult [NESO]" userId="b6699ba2-7832-48c8-a1be-529c30d4ea26" providerId="ADAL" clId="{30760B41-15B7-4DC5-B0CA-7917A3D2829B}" dt="2025-09-03T08:45:42.287" v="892" actId="478"/>
          <ac:spMkLst>
            <pc:docMk/>
            <pc:sldMk cId="4139006525" sldId="2147474203"/>
            <ac:spMk id="2" creationId="{0339C45F-D6BB-5D21-5C5C-0245BBCDBE7B}"/>
          </ac:spMkLst>
        </pc:spChg>
        <pc:spChg chg="mod">
          <ac:chgData name="Claire Goult [NESO]" userId="b6699ba2-7832-48c8-a1be-529c30d4ea26" providerId="ADAL" clId="{30760B41-15B7-4DC5-B0CA-7917A3D2829B}" dt="2025-09-03T08:46:09.386" v="901" actId="27636"/>
          <ac:spMkLst>
            <pc:docMk/>
            <pc:sldMk cId="4139006525" sldId="2147474203"/>
            <ac:spMk id="3" creationId="{4546F12A-7534-425A-9A95-E2BBF101B233}"/>
          </ac:spMkLst>
        </pc:spChg>
      </pc:sldChg>
      <pc:sldChg chg="addSp modSp add mod ord">
        <pc:chgData name="Claire Goult [NESO]" userId="b6699ba2-7832-48c8-a1be-529c30d4ea26" providerId="ADAL" clId="{30760B41-15B7-4DC5-B0CA-7917A3D2829B}" dt="2025-09-03T08:48:20.926" v="922" actId="14100"/>
        <pc:sldMkLst>
          <pc:docMk/>
          <pc:sldMk cId="9825395" sldId="2147474204"/>
        </pc:sldMkLst>
        <pc:spChg chg="mod">
          <ac:chgData name="Claire Goult [NESO]" userId="b6699ba2-7832-48c8-a1be-529c30d4ea26" providerId="ADAL" clId="{30760B41-15B7-4DC5-B0CA-7917A3D2829B}" dt="2025-09-03T08:47:23.200" v="915" actId="20577"/>
          <ac:spMkLst>
            <pc:docMk/>
            <pc:sldMk cId="9825395" sldId="2147474204"/>
            <ac:spMk id="5" creationId="{CDDFF9B4-82FB-DC29-1F88-6F8D20147F8B}"/>
          </ac:spMkLst>
        </pc:spChg>
        <pc:picChg chg="add mod">
          <ac:chgData name="Claire Goult [NESO]" userId="b6699ba2-7832-48c8-a1be-529c30d4ea26" providerId="ADAL" clId="{30760B41-15B7-4DC5-B0CA-7917A3D2829B}" dt="2025-09-03T08:48:20.926" v="922" actId="14100"/>
          <ac:picMkLst>
            <pc:docMk/>
            <pc:sldMk cId="9825395" sldId="2147474204"/>
            <ac:picMk id="2" creationId="{3ED0D33D-68D6-BA2F-A1A8-A8CF0683FAB2}"/>
          </ac:picMkLst>
        </pc:picChg>
      </pc:sldChg>
    </pc:docChg>
  </pc:docChgLst>
  <pc:docChgLst>
    <pc:chgData name="Claire Goult (NESO)" userId="S::claire.goult@uk.nationalgrid.com::16614453-ffb8-4a9f-ae14-f8ddad472eea" providerId="AD" clId="Web-{48879791-0C26-4F8D-7300-2C35ED129500}"/>
    <pc:docChg chg="modSld">
      <pc:chgData name="Claire Goult (NESO)" userId="S::claire.goult@uk.nationalgrid.com::16614453-ffb8-4a9f-ae14-f8ddad472eea" providerId="AD" clId="Web-{48879791-0C26-4F8D-7300-2C35ED129500}" dt="2025-06-26T09:14:03.967" v="9" actId="20577"/>
      <pc:docMkLst>
        <pc:docMk/>
      </pc:docMkLst>
      <pc:sldChg chg="modSp">
        <pc:chgData name="Claire Goult (NESO)" userId="S::claire.goult@uk.nationalgrid.com::16614453-ffb8-4a9f-ae14-f8ddad472eea" providerId="AD" clId="Web-{48879791-0C26-4F8D-7300-2C35ED129500}" dt="2025-06-26T09:14:03.967" v="9" actId="20577"/>
        <pc:sldMkLst>
          <pc:docMk/>
          <pc:sldMk cId="3828497858" sldId="2147474178"/>
        </pc:sldMkLst>
      </pc:sldChg>
      <pc:sldChg chg="modSp">
        <pc:chgData name="Claire Goult (NESO)" userId="S::claire.goult@uk.nationalgrid.com::16614453-ffb8-4a9f-ae14-f8ddad472eea" providerId="AD" clId="Web-{48879791-0C26-4F8D-7300-2C35ED129500}" dt="2025-06-26T09:13:48.935" v="8" actId="20577"/>
        <pc:sldMkLst>
          <pc:docMk/>
          <pc:sldMk cId="2669599881" sldId="2147474188"/>
        </pc:sldMkLst>
      </pc:sldChg>
      <pc:sldChg chg="modSp">
        <pc:chgData name="Claire Goult (NESO)" userId="S::claire.goult@uk.nationalgrid.com::16614453-ffb8-4a9f-ae14-f8ddad472eea" providerId="AD" clId="Web-{48879791-0C26-4F8D-7300-2C35ED129500}" dt="2025-06-26T09:13:34.199" v="2" actId="1076"/>
        <pc:sldMkLst>
          <pc:docMk/>
          <pc:sldMk cId="2657808097" sldId="2147474189"/>
        </pc:sldMkLst>
      </pc:sldChg>
    </pc:docChg>
  </pc:docChgLst>
  <pc:docChgLst>
    <pc:chgData name="Claire Goult (NESO)" userId="S::claire.goult@uk.nationalgrid.com::16614453-ffb8-4a9f-ae14-f8ddad472eea" providerId="AD" clId="Web-{80AFAFC0-D980-7A52-6AE7-53EFAE17348B}"/>
    <pc:docChg chg="modSld">
      <pc:chgData name="Claire Goult (NESO)" userId="S::claire.goult@uk.nationalgrid.com::16614453-ffb8-4a9f-ae14-f8ddad472eea" providerId="AD" clId="Web-{80AFAFC0-D980-7A52-6AE7-53EFAE17348B}" dt="2025-07-21T14:04:33.911" v="101" actId="20577"/>
      <pc:docMkLst>
        <pc:docMk/>
      </pc:docMkLst>
      <pc:sldChg chg="modSp">
        <pc:chgData name="Claire Goult (NESO)" userId="S::claire.goult@uk.nationalgrid.com::16614453-ffb8-4a9f-ae14-f8ddad472eea" providerId="AD" clId="Web-{80AFAFC0-D980-7A52-6AE7-53EFAE17348B}" dt="2025-07-21T14:04:33.911" v="101" actId="20577"/>
        <pc:sldMkLst>
          <pc:docMk/>
          <pc:sldMk cId="44811547" sldId="2147376640"/>
        </pc:sldMkLst>
        <pc:spChg chg="mod">
          <ac:chgData name="Claire Goult (NESO)" userId="S::claire.goult@uk.nationalgrid.com::16614453-ffb8-4a9f-ae14-f8ddad472eea" providerId="AD" clId="Web-{80AFAFC0-D980-7A52-6AE7-53EFAE17348B}" dt="2025-07-21T14:04:33.911" v="101" actId="20577"/>
          <ac:spMkLst>
            <pc:docMk/>
            <pc:sldMk cId="44811547" sldId="2147376640"/>
            <ac:spMk id="5" creationId="{166EC53C-429D-AF70-2FA7-39B18DD5664B}"/>
          </ac:spMkLst>
        </pc:spChg>
      </pc:sldChg>
      <pc:sldChg chg="modSp">
        <pc:chgData name="Claire Goult (NESO)" userId="S::claire.goult@uk.nationalgrid.com::16614453-ffb8-4a9f-ae14-f8ddad472eea" providerId="AD" clId="Web-{80AFAFC0-D980-7A52-6AE7-53EFAE17348B}" dt="2025-07-21T14:04:06.815" v="73"/>
        <pc:sldMkLst>
          <pc:docMk/>
          <pc:sldMk cId="3657569046" sldId="2147474141"/>
        </pc:sldMkLst>
        <pc:graphicFrameChg chg="mod modGraphic">
          <ac:chgData name="Claire Goult (NESO)" userId="S::claire.goult@uk.nationalgrid.com::16614453-ffb8-4a9f-ae14-f8ddad472eea" providerId="AD" clId="Web-{80AFAFC0-D980-7A52-6AE7-53EFAE17348B}" dt="2025-07-21T14:04:06.815" v="73"/>
          <ac:graphicFrameMkLst>
            <pc:docMk/>
            <pc:sldMk cId="3657569046" sldId="2147474141"/>
            <ac:graphicFrameMk id="5" creationId="{395D7F17-FBDF-6C74-28EB-EFEC83ADF5C1}"/>
          </ac:graphicFrameMkLst>
        </pc:graphicFrameChg>
      </pc:sldChg>
    </pc:docChg>
  </pc:docChgLst>
  <pc:docChgLst>
    <pc:chgData name="Andrew Hemus (NESO)" userId="44cf7fd2-15fa-4e6f-bcfc-5f0cbf3163e3" providerId="ADAL" clId="{77FEF616-A605-475D-82EC-403CBB1D8D6D}"/>
    <pc:docChg chg="undo custSel modSld">
      <pc:chgData name="Andrew Hemus (NESO)" userId="44cf7fd2-15fa-4e6f-bcfc-5f0cbf3163e3" providerId="ADAL" clId="{77FEF616-A605-475D-82EC-403CBB1D8D6D}" dt="2025-06-25T21:56:30.362" v="234" actId="14100"/>
      <pc:docMkLst>
        <pc:docMk/>
      </pc:docMkLst>
      <pc:sldChg chg="modSp mod">
        <pc:chgData name="Andrew Hemus (NESO)" userId="44cf7fd2-15fa-4e6f-bcfc-5f0cbf3163e3" providerId="ADAL" clId="{77FEF616-A605-475D-82EC-403CBB1D8D6D}" dt="2025-06-25T21:40:36.518" v="170" actId="1036"/>
        <pc:sldMkLst>
          <pc:docMk/>
          <pc:sldMk cId="2022819121" sldId="257"/>
        </pc:sldMkLst>
      </pc:sldChg>
      <pc:sldChg chg="modSp mod">
        <pc:chgData name="Andrew Hemus (NESO)" userId="44cf7fd2-15fa-4e6f-bcfc-5f0cbf3163e3" providerId="ADAL" clId="{77FEF616-A605-475D-82EC-403CBB1D8D6D}" dt="2025-06-25T21:56:30.362" v="234" actId="14100"/>
        <pc:sldMkLst>
          <pc:docMk/>
          <pc:sldMk cId="3899403872" sldId="291"/>
        </pc:sldMkLst>
        <pc:graphicFrameChg chg="mod modGraphic">
          <ac:chgData name="Andrew Hemus (NESO)" userId="44cf7fd2-15fa-4e6f-bcfc-5f0cbf3163e3" providerId="ADAL" clId="{77FEF616-A605-475D-82EC-403CBB1D8D6D}" dt="2025-06-25T21:56:30.362" v="234" actId="14100"/>
          <ac:graphicFrameMkLst>
            <pc:docMk/>
            <pc:sldMk cId="3899403872" sldId="291"/>
            <ac:graphicFrameMk id="3" creationId="{C5215E15-C2BB-7A3B-01DE-C080B52B3C35}"/>
          </ac:graphicFrameMkLst>
        </pc:graphicFrameChg>
      </pc:sldChg>
      <pc:sldChg chg="modSp mod">
        <pc:chgData name="Andrew Hemus (NESO)" userId="44cf7fd2-15fa-4e6f-bcfc-5f0cbf3163e3" providerId="ADAL" clId="{77FEF616-A605-475D-82EC-403CBB1D8D6D}" dt="2025-06-25T21:21:11.116" v="50" actId="1038"/>
        <pc:sldMkLst>
          <pc:docMk/>
          <pc:sldMk cId="2412821455" sldId="293"/>
        </pc:sldMkLst>
        <pc:graphicFrameChg chg="mod modGraphic">
          <ac:chgData name="Andrew Hemus (NESO)" userId="44cf7fd2-15fa-4e6f-bcfc-5f0cbf3163e3" providerId="ADAL" clId="{77FEF616-A605-475D-82EC-403CBB1D8D6D}" dt="2025-06-25T21:21:11.116" v="50" actId="1038"/>
          <ac:graphicFrameMkLst>
            <pc:docMk/>
            <pc:sldMk cId="2412821455" sldId="293"/>
            <ac:graphicFrameMk id="4" creationId="{75177C07-7B26-B764-F4F7-162B20BF70ED}"/>
          </ac:graphicFrameMkLst>
        </pc:graphicFrameChg>
      </pc:sldChg>
      <pc:sldChg chg="modSp mod">
        <pc:chgData name="Andrew Hemus (NESO)" userId="44cf7fd2-15fa-4e6f-bcfc-5f0cbf3163e3" providerId="ADAL" clId="{77FEF616-A605-475D-82EC-403CBB1D8D6D}" dt="2025-06-25T21:27:18.803" v="80" actId="14100"/>
        <pc:sldMkLst>
          <pc:docMk/>
          <pc:sldMk cId="69570660" sldId="327"/>
        </pc:sldMkLst>
        <pc:graphicFrameChg chg="mod modGraphic">
          <ac:chgData name="Andrew Hemus (NESO)" userId="44cf7fd2-15fa-4e6f-bcfc-5f0cbf3163e3" providerId="ADAL" clId="{77FEF616-A605-475D-82EC-403CBB1D8D6D}" dt="2025-06-25T21:27:18.803" v="80" actId="14100"/>
          <ac:graphicFrameMkLst>
            <pc:docMk/>
            <pc:sldMk cId="69570660" sldId="327"/>
            <ac:graphicFrameMk id="4" creationId="{3DFD07F4-7E5A-B3D0-FA68-2B5AA32B9498}"/>
          </ac:graphicFrameMkLst>
        </pc:graphicFrameChg>
      </pc:sldChg>
      <pc:sldChg chg="modSp mod">
        <pc:chgData name="Andrew Hemus (NESO)" userId="44cf7fd2-15fa-4e6f-bcfc-5f0cbf3163e3" providerId="ADAL" clId="{77FEF616-A605-475D-82EC-403CBB1D8D6D}" dt="2025-06-25T21:24:02.622" v="75"/>
        <pc:sldMkLst>
          <pc:docMk/>
          <pc:sldMk cId="3549636615" sldId="358"/>
        </pc:sldMkLst>
        <pc:graphicFrameChg chg="mod modGraphic">
          <ac:chgData name="Andrew Hemus (NESO)" userId="44cf7fd2-15fa-4e6f-bcfc-5f0cbf3163e3" providerId="ADAL" clId="{77FEF616-A605-475D-82EC-403CBB1D8D6D}" dt="2025-06-25T21:24:02.622" v="75"/>
          <ac:graphicFrameMkLst>
            <pc:docMk/>
            <pc:sldMk cId="3549636615" sldId="358"/>
            <ac:graphicFrameMk id="6" creationId="{974ED3F1-375E-ED1B-860F-5AAB1BB3CE55}"/>
          </ac:graphicFrameMkLst>
        </pc:graphicFrameChg>
      </pc:sldChg>
      <pc:sldChg chg="delSp modSp mod">
        <pc:chgData name="Andrew Hemus (NESO)" userId="44cf7fd2-15fa-4e6f-bcfc-5f0cbf3163e3" providerId="ADAL" clId="{77FEF616-A605-475D-82EC-403CBB1D8D6D}" dt="2025-06-25T21:31:41.608" v="106" actId="478"/>
        <pc:sldMkLst>
          <pc:docMk/>
          <pc:sldMk cId="44811547" sldId="2147376640"/>
        </pc:sldMkLst>
        <pc:graphicFrameChg chg="mod">
          <ac:chgData name="Andrew Hemus (NESO)" userId="44cf7fd2-15fa-4e6f-bcfc-5f0cbf3163e3" providerId="ADAL" clId="{77FEF616-A605-475D-82EC-403CBB1D8D6D}" dt="2025-06-25T21:31:35.597" v="105" actId="1035"/>
          <ac:graphicFrameMkLst>
            <pc:docMk/>
            <pc:sldMk cId="44811547" sldId="2147376640"/>
            <ac:graphicFrameMk id="9" creationId="{D7FFC80D-8821-6E64-5626-1C0DB20795E3}"/>
          </ac:graphicFrameMkLst>
        </pc:graphicFrameChg>
      </pc:sldChg>
      <pc:sldChg chg="modSp mod">
        <pc:chgData name="Andrew Hemus (NESO)" userId="44cf7fd2-15fa-4e6f-bcfc-5f0cbf3163e3" providerId="ADAL" clId="{77FEF616-A605-475D-82EC-403CBB1D8D6D}" dt="2025-06-25T21:20:02.417" v="39" actId="2165"/>
        <pc:sldMkLst>
          <pc:docMk/>
          <pc:sldMk cId="1903904990" sldId="2147474161"/>
        </pc:sldMkLst>
        <pc:graphicFrameChg chg="mod modGraphic">
          <ac:chgData name="Andrew Hemus (NESO)" userId="44cf7fd2-15fa-4e6f-bcfc-5f0cbf3163e3" providerId="ADAL" clId="{77FEF616-A605-475D-82EC-403CBB1D8D6D}" dt="2025-06-25T21:20:02.417" v="39" actId="2165"/>
          <ac:graphicFrameMkLst>
            <pc:docMk/>
            <pc:sldMk cId="1903904990" sldId="2147474161"/>
            <ac:graphicFrameMk id="3" creationId="{FFDE2F48-9B93-FE94-E38E-77974BAF67D5}"/>
          </ac:graphicFrameMkLst>
        </pc:graphicFrameChg>
      </pc:sldChg>
      <pc:sldChg chg="modSp mod">
        <pc:chgData name="Andrew Hemus (NESO)" userId="44cf7fd2-15fa-4e6f-bcfc-5f0cbf3163e3" providerId="ADAL" clId="{77FEF616-A605-475D-82EC-403CBB1D8D6D}" dt="2025-06-25T21:19:51.077" v="38"/>
        <pc:sldMkLst>
          <pc:docMk/>
          <pc:sldMk cId="3336022451" sldId="2147474162"/>
        </pc:sldMkLst>
        <pc:graphicFrameChg chg="mod modGraphic">
          <ac:chgData name="Andrew Hemus (NESO)" userId="44cf7fd2-15fa-4e6f-bcfc-5f0cbf3163e3" providerId="ADAL" clId="{77FEF616-A605-475D-82EC-403CBB1D8D6D}" dt="2025-06-25T21:19:51.077" v="38"/>
          <ac:graphicFrameMkLst>
            <pc:docMk/>
            <pc:sldMk cId="3336022451" sldId="2147474162"/>
            <ac:graphicFrameMk id="3" creationId="{E08D92A5-5076-2C1A-3A07-BE29A1AC691B}"/>
          </ac:graphicFrameMkLst>
        </pc:graphicFrameChg>
      </pc:sldChg>
      <pc:sldChg chg="modSp mod">
        <pc:chgData name="Andrew Hemus (NESO)" userId="44cf7fd2-15fa-4e6f-bcfc-5f0cbf3163e3" providerId="ADAL" clId="{77FEF616-A605-475D-82EC-403CBB1D8D6D}" dt="2025-06-25T21:27:46.295" v="83" actId="14100"/>
        <pc:sldMkLst>
          <pc:docMk/>
          <pc:sldMk cId="2961384788" sldId="2147474167"/>
        </pc:sldMkLst>
        <pc:spChg chg="mod">
          <ac:chgData name="Andrew Hemus (NESO)" userId="44cf7fd2-15fa-4e6f-bcfc-5f0cbf3163e3" providerId="ADAL" clId="{77FEF616-A605-475D-82EC-403CBB1D8D6D}" dt="2025-06-25T21:27:46.295" v="83" actId="14100"/>
          <ac:spMkLst>
            <pc:docMk/>
            <pc:sldMk cId="2961384788" sldId="2147474167"/>
            <ac:spMk id="4" creationId="{B23C7A14-D476-A341-A812-8EB94BF63FC9}"/>
          </ac:spMkLst>
        </pc:spChg>
      </pc:sldChg>
      <pc:sldChg chg="modSp mod">
        <pc:chgData name="Andrew Hemus (NESO)" userId="44cf7fd2-15fa-4e6f-bcfc-5f0cbf3163e3" providerId="ADAL" clId="{77FEF616-A605-475D-82EC-403CBB1D8D6D}" dt="2025-06-25T21:43:52.901" v="184" actId="14100"/>
        <pc:sldMkLst>
          <pc:docMk/>
          <pc:sldMk cId="1123309350" sldId="2147474169"/>
        </pc:sldMkLst>
      </pc:sldChg>
      <pc:sldChg chg="modSp mod">
        <pc:chgData name="Andrew Hemus (NESO)" userId="44cf7fd2-15fa-4e6f-bcfc-5f0cbf3163e3" providerId="ADAL" clId="{77FEF616-A605-475D-82EC-403CBB1D8D6D}" dt="2025-06-25T21:35:28.203" v="156" actId="14100"/>
        <pc:sldMkLst>
          <pc:docMk/>
          <pc:sldMk cId="1023597826" sldId="2147474170"/>
        </pc:sldMkLst>
      </pc:sldChg>
      <pc:sldChg chg="modSp mod">
        <pc:chgData name="Andrew Hemus (NESO)" userId="44cf7fd2-15fa-4e6f-bcfc-5f0cbf3163e3" providerId="ADAL" clId="{77FEF616-A605-475D-82EC-403CBB1D8D6D}" dt="2025-06-25T21:43:00.765" v="182" actId="14100"/>
        <pc:sldMkLst>
          <pc:docMk/>
          <pc:sldMk cId="1831969405" sldId="2147474179"/>
        </pc:sldMkLst>
      </pc:sldChg>
      <pc:sldChg chg="modSp mod">
        <pc:chgData name="Andrew Hemus (NESO)" userId="44cf7fd2-15fa-4e6f-bcfc-5f0cbf3163e3" providerId="ADAL" clId="{77FEF616-A605-475D-82EC-403CBB1D8D6D}" dt="2025-06-25T21:39:34.807" v="162" actId="14100"/>
        <pc:sldMkLst>
          <pc:docMk/>
          <pc:sldMk cId="3613584868" sldId="2147474182"/>
        </pc:sldMkLst>
      </pc:sldChg>
      <pc:sldChg chg="addSp modSp mod">
        <pc:chgData name="Andrew Hemus (NESO)" userId="44cf7fd2-15fa-4e6f-bcfc-5f0cbf3163e3" providerId="ADAL" clId="{77FEF616-A605-475D-82EC-403CBB1D8D6D}" dt="2025-06-25T21:51:04.154" v="209" actId="167"/>
        <pc:sldMkLst>
          <pc:docMk/>
          <pc:sldMk cId="3736556659" sldId="2147474183"/>
        </pc:sldMkLst>
      </pc:sldChg>
      <pc:sldChg chg="modSp mod">
        <pc:chgData name="Andrew Hemus (NESO)" userId="44cf7fd2-15fa-4e6f-bcfc-5f0cbf3163e3" providerId="ADAL" clId="{77FEF616-A605-475D-82EC-403CBB1D8D6D}" dt="2025-06-25T21:52:22.877" v="211" actId="14100"/>
        <pc:sldMkLst>
          <pc:docMk/>
          <pc:sldMk cId="1199887174" sldId="2147474184"/>
        </pc:sldMkLst>
      </pc:sldChg>
      <pc:sldChg chg="modSp mod">
        <pc:chgData name="Andrew Hemus (NESO)" userId="44cf7fd2-15fa-4e6f-bcfc-5f0cbf3163e3" providerId="ADAL" clId="{77FEF616-A605-475D-82EC-403CBB1D8D6D}" dt="2025-06-25T21:53:07.970" v="223" actId="1036"/>
        <pc:sldMkLst>
          <pc:docMk/>
          <pc:sldMk cId="3851558319" sldId="2147474185"/>
        </pc:sldMkLst>
      </pc:sldChg>
      <pc:sldChg chg="modSp mod">
        <pc:chgData name="Andrew Hemus (NESO)" userId="44cf7fd2-15fa-4e6f-bcfc-5f0cbf3163e3" providerId="ADAL" clId="{77FEF616-A605-475D-82EC-403CBB1D8D6D}" dt="2025-06-25T21:49:39.210" v="200" actId="255"/>
        <pc:sldMkLst>
          <pc:docMk/>
          <pc:sldMk cId="2329782820" sldId="2147474186"/>
        </pc:sldMkLst>
      </pc:sldChg>
      <pc:sldChg chg="modSp mod">
        <pc:chgData name="Andrew Hemus (NESO)" userId="44cf7fd2-15fa-4e6f-bcfc-5f0cbf3163e3" providerId="ADAL" clId="{77FEF616-A605-475D-82EC-403CBB1D8D6D}" dt="2025-06-25T21:44:40.637" v="185" actId="20577"/>
        <pc:sldMkLst>
          <pc:docMk/>
          <pc:sldMk cId="2669599881" sldId="2147474188"/>
        </pc:sldMkLst>
      </pc:sldChg>
      <pc:sldChg chg="modSp mod">
        <pc:chgData name="Andrew Hemus (NESO)" userId="44cf7fd2-15fa-4e6f-bcfc-5f0cbf3163e3" providerId="ADAL" clId="{77FEF616-A605-475D-82EC-403CBB1D8D6D}" dt="2025-06-25T21:55:49.919" v="233" actId="1036"/>
        <pc:sldMkLst>
          <pc:docMk/>
          <pc:sldMk cId="2657808097" sldId="2147474189"/>
        </pc:sldMkLst>
      </pc:sldChg>
      <pc:sldChg chg="modSp mod">
        <pc:chgData name="Andrew Hemus (NESO)" userId="44cf7fd2-15fa-4e6f-bcfc-5f0cbf3163e3" providerId="ADAL" clId="{77FEF616-A605-475D-82EC-403CBB1D8D6D}" dt="2025-06-25T21:42:18.512" v="171" actId="14100"/>
        <pc:sldMkLst>
          <pc:docMk/>
          <pc:sldMk cId="1411605680" sldId="2147474190"/>
        </pc:sldMkLst>
      </pc:sldChg>
      <pc:sldChg chg="modSp mod">
        <pc:chgData name="Andrew Hemus (NESO)" userId="44cf7fd2-15fa-4e6f-bcfc-5f0cbf3163e3" providerId="ADAL" clId="{77FEF616-A605-475D-82EC-403CBB1D8D6D}" dt="2025-06-25T21:55:10.686" v="230" actId="1036"/>
        <pc:sldMkLst>
          <pc:docMk/>
          <pc:sldMk cId="4209163284" sldId="2147474192"/>
        </pc:sldMkLst>
      </pc:sldChg>
      <pc:sldChg chg="modSp mod">
        <pc:chgData name="Andrew Hemus (NESO)" userId="44cf7fd2-15fa-4e6f-bcfc-5f0cbf3163e3" providerId="ADAL" clId="{77FEF616-A605-475D-82EC-403CBB1D8D6D}" dt="2025-06-25T20:58:29.197" v="21" actId="1076"/>
        <pc:sldMkLst>
          <pc:docMk/>
          <pc:sldMk cId="2950897431" sldId="2147474193"/>
        </pc:sldMkLst>
      </pc:sldChg>
    </pc:docChg>
  </pc:docChgLst>
  <pc:docChgLst>
    <pc:chgData name="Claire Goult (NESO)" userId="16614453-ffb8-4a9f-ae14-f8ddad472eea" providerId="ADAL" clId="{968DBEB2-1176-4245-890E-3B9FBACCC159}"/>
    <pc:docChg chg="undo custSel addSld delSld modSld sldOrd modSection">
      <pc:chgData name="Claire Goult (NESO)" userId="16614453-ffb8-4a9f-ae14-f8ddad472eea" providerId="ADAL" clId="{968DBEB2-1176-4245-890E-3B9FBACCC159}" dt="2025-07-23T15:13:41.887" v="2717" actId="13926"/>
      <pc:docMkLst>
        <pc:docMk/>
      </pc:docMkLst>
      <pc:sldChg chg="modSp mod">
        <pc:chgData name="Claire Goult (NESO)" userId="16614453-ffb8-4a9f-ae14-f8ddad472eea" providerId="ADAL" clId="{968DBEB2-1176-4245-890E-3B9FBACCC159}" dt="2025-07-11T07:12:45.436" v="1656" actId="20577"/>
        <pc:sldMkLst>
          <pc:docMk/>
          <pc:sldMk cId="4090216598" sldId="256"/>
        </pc:sldMkLst>
        <pc:spChg chg="mod">
          <ac:chgData name="Claire Goult (NESO)" userId="16614453-ffb8-4a9f-ae14-f8ddad472eea" providerId="ADAL" clId="{968DBEB2-1176-4245-890E-3B9FBACCC159}" dt="2025-07-11T07:12:45.436" v="1656" actId="20577"/>
          <ac:spMkLst>
            <pc:docMk/>
            <pc:sldMk cId="4090216598" sldId="256"/>
            <ac:spMk id="5" creationId="{3B5167A3-4A0A-1FD4-0498-8A738F8345C3}"/>
          </ac:spMkLst>
        </pc:spChg>
      </pc:sldChg>
      <pc:sldChg chg="del">
        <pc:chgData name="Claire Goult (NESO)" userId="16614453-ffb8-4a9f-ae14-f8ddad472eea" providerId="ADAL" clId="{968DBEB2-1176-4245-890E-3B9FBACCC159}" dt="2025-07-10T09:51:27.077" v="113" actId="47"/>
        <pc:sldMkLst>
          <pc:docMk/>
          <pc:sldMk cId="2022819121" sldId="257"/>
        </pc:sldMkLst>
      </pc:sldChg>
      <pc:sldChg chg="modSp mod modShow">
        <pc:chgData name="Claire Goult (NESO)" userId="16614453-ffb8-4a9f-ae14-f8ddad472eea" providerId="ADAL" clId="{968DBEB2-1176-4245-890E-3B9FBACCC159}" dt="2025-07-23T06:16:18.016" v="2465" actId="13926"/>
        <pc:sldMkLst>
          <pc:docMk/>
          <pc:sldMk cId="3899403872" sldId="291"/>
        </pc:sldMkLst>
        <pc:graphicFrameChg chg="modGraphic">
          <ac:chgData name="Claire Goult (NESO)" userId="16614453-ffb8-4a9f-ae14-f8ddad472eea" providerId="ADAL" clId="{968DBEB2-1176-4245-890E-3B9FBACCC159}" dt="2025-07-23T06:16:18.016" v="2465" actId="13926"/>
          <ac:graphicFrameMkLst>
            <pc:docMk/>
            <pc:sldMk cId="3899403872" sldId="291"/>
            <ac:graphicFrameMk id="3" creationId="{C5215E15-C2BB-7A3B-01DE-C080B52B3C35}"/>
          </ac:graphicFrameMkLst>
        </pc:graphicFrameChg>
      </pc:sldChg>
      <pc:sldChg chg="del">
        <pc:chgData name="Claire Goult (NESO)" userId="16614453-ffb8-4a9f-ae14-f8ddad472eea" providerId="ADAL" clId="{968DBEB2-1176-4245-890E-3B9FBACCC159}" dt="2025-07-23T06:28:55.063" v="2662" actId="47"/>
        <pc:sldMkLst>
          <pc:docMk/>
          <pc:sldMk cId="1974172528" sldId="359"/>
        </pc:sldMkLst>
      </pc:sldChg>
      <pc:sldChg chg="modSp mod">
        <pc:chgData name="Claire Goult (NESO)" userId="16614453-ffb8-4a9f-ae14-f8ddad472eea" providerId="ADAL" clId="{968DBEB2-1176-4245-890E-3B9FBACCC159}" dt="2025-07-23T06:27:29.181" v="2553" actId="20577"/>
        <pc:sldMkLst>
          <pc:docMk/>
          <pc:sldMk cId="44811547" sldId="2147376640"/>
        </pc:sldMkLst>
        <pc:spChg chg="mod">
          <ac:chgData name="Claire Goult (NESO)" userId="16614453-ffb8-4a9f-ae14-f8ddad472eea" providerId="ADAL" clId="{968DBEB2-1176-4245-890E-3B9FBACCC159}" dt="2025-07-23T06:27:29.181" v="2553" actId="20577"/>
          <ac:spMkLst>
            <pc:docMk/>
            <pc:sldMk cId="44811547" sldId="2147376640"/>
            <ac:spMk id="5" creationId="{166EC53C-429D-AF70-2FA7-39B18DD5664B}"/>
          </ac:spMkLst>
        </pc:spChg>
        <pc:graphicFrameChg chg="mod modGraphic">
          <ac:chgData name="Claire Goult (NESO)" userId="16614453-ffb8-4a9f-ae14-f8ddad472eea" providerId="ADAL" clId="{968DBEB2-1176-4245-890E-3B9FBACCC159}" dt="2025-07-10T09:51:04.186" v="111" actId="113"/>
          <ac:graphicFrameMkLst>
            <pc:docMk/>
            <pc:sldMk cId="44811547" sldId="2147376640"/>
            <ac:graphicFrameMk id="9" creationId="{D7FFC80D-8821-6E64-5626-1C0DB20795E3}"/>
          </ac:graphicFrameMkLst>
        </pc:graphicFrameChg>
      </pc:sldChg>
      <pc:sldChg chg="modSp mod">
        <pc:chgData name="Claire Goult (NESO)" userId="16614453-ffb8-4a9f-ae14-f8ddad472eea" providerId="ADAL" clId="{968DBEB2-1176-4245-890E-3B9FBACCC159}" dt="2025-07-23T06:26:37.696" v="2502" actId="313"/>
        <pc:sldMkLst>
          <pc:docMk/>
          <pc:sldMk cId="3657569046" sldId="2147474141"/>
        </pc:sldMkLst>
        <pc:graphicFrameChg chg="mod modGraphic">
          <ac:chgData name="Claire Goult (NESO)" userId="16614453-ffb8-4a9f-ae14-f8ddad472eea" providerId="ADAL" clId="{968DBEB2-1176-4245-890E-3B9FBACCC159}" dt="2025-07-23T06:26:37.696" v="2502" actId="313"/>
          <ac:graphicFrameMkLst>
            <pc:docMk/>
            <pc:sldMk cId="3657569046" sldId="2147474141"/>
            <ac:graphicFrameMk id="5" creationId="{395D7F17-FBDF-6C74-28EB-EFEC83ADF5C1}"/>
          </ac:graphicFrameMkLst>
        </pc:graphicFrameChg>
      </pc:sldChg>
      <pc:sldChg chg="modSp mod">
        <pc:chgData name="Claire Goult (NESO)" userId="16614453-ffb8-4a9f-ae14-f8ddad472eea" providerId="ADAL" clId="{968DBEB2-1176-4245-890E-3B9FBACCC159}" dt="2025-07-23T06:17:00.291" v="2501" actId="20577"/>
        <pc:sldMkLst>
          <pc:docMk/>
          <pc:sldMk cId="3775552768" sldId="2147474150"/>
        </pc:sldMkLst>
        <pc:spChg chg="mod">
          <ac:chgData name="Claire Goult (NESO)" userId="16614453-ffb8-4a9f-ae14-f8ddad472eea" providerId="ADAL" clId="{968DBEB2-1176-4245-890E-3B9FBACCC159}" dt="2025-07-23T06:17:00.291" v="2501" actId="20577"/>
          <ac:spMkLst>
            <pc:docMk/>
            <pc:sldMk cId="3775552768" sldId="2147474150"/>
            <ac:spMk id="4" creationId="{1D0FF263-9C76-8862-D8CA-9EB79B35E5AB}"/>
          </ac:spMkLst>
        </pc:spChg>
      </pc:sldChg>
      <pc:sldChg chg="modSp mod modShow">
        <pc:chgData name="Claire Goult (NESO)" userId="16614453-ffb8-4a9f-ae14-f8ddad472eea" providerId="ADAL" clId="{968DBEB2-1176-4245-890E-3B9FBACCC159}" dt="2025-07-23T06:16:46.067" v="2485" actId="13926"/>
        <pc:sldMkLst>
          <pc:docMk/>
          <pc:sldMk cId="1903904990" sldId="2147474161"/>
        </pc:sldMkLst>
        <pc:graphicFrameChg chg="modGraphic">
          <ac:chgData name="Claire Goult (NESO)" userId="16614453-ffb8-4a9f-ae14-f8ddad472eea" providerId="ADAL" clId="{968DBEB2-1176-4245-890E-3B9FBACCC159}" dt="2025-07-23T06:16:46.067" v="2485" actId="13926"/>
          <ac:graphicFrameMkLst>
            <pc:docMk/>
            <pc:sldMk cId="1903904990" sldId="2147474161"/>
            <ac:graphicFrameMk id="3" creationId="{FFDE2F48-9B93-FE94-E38E-77974BAF67D5}"/>
          </ac:graphicFrameMkLst>
        </pc:graphicFrameChg>
      </pc:sldChg>
      <pc:sldChg chg="modSp mod">
        <pc:chgData name="Claire Goult (NESO)" userId="16614453-ffb8-4a9f-ae14-f8ddad472eea" providerId="ADAL" clId="{968DBEB2-1176-4245-890E-3B9FBACCC159}" dt="2025-07-23T06:16:51.905" v="2486" actId="13926"/>
        <pc:sldMkLst>
          <pc:docMk/>
          <pc:sldMk cId="3336022451" sldId="2147474162"/>
        </pc:sldMkLst>
        <pc:graphicFrameChg chg="modGraphic">
          <ac:chgData name="Claire Goult (NESO)" userId="16614453-ffb8-4a9f-ae14-f8ddad472eea" providerId="ADAL" clId="{968DBEB2-1176-4245-890E-3B9FBACCC159}" dt="2025-07-23T06:16:51.905" v="2486" actId="13926"/>
          <ac:graphicFrameMkLst>
            <pc:docMk/>
            <pc:sldMk cId="3336022451" sldId="2147474162"/>
            <ac:graphicFrameMk id="3" creationId="{E08D92A5-5076-2C1A-3A07-BE29A1AC691B}"/>
          </ac:graphicFrameMkLst>
        </pc:graphicFrameChg>
      </pc:sldChg>
      <pc:sldChg chg="modSp mod">
        <pc:chgData name="Claire Goult (NESO)" userId="16614453-ffb8-4a9f-ae14-f8ddad472eea" providerId="ADAL" clId="{968DBEB2-1176-4245-890E-3B9FBACCC159}" dt="2025-07-23T06:02:58.005" v="2004" actId="20577"/>
        <pc:sldMkLst>
          <pc:docMk/>
          <pc:sldMk cId="224301772" sldId="2147474165"/>
        </pc:sldMkLst>
      </pc:sldChg>
      <pc:sldChg chg="modSp mod">
        <pc:chgData name="Claire Goult (NESO)" userId="16614453-ffb8-4a9f-ae14-f8ddad472eea" providerId="ADAL" clId="{968DBEB2-1176-4245-890E-3B9FBACCC159}" dt="2025-07-23T06:30:37.554" v="2716" actId="20577"/>
        <pc:sldMkLst>
          <pc:docMk/>
          <pc:sldMk cId="635000152" sldId="2147474166"/>
        </pc:sldMkLst>
        <pc:spChg chg="mod">
          <ac:chgData name="Claire Goult (NESO)" userId="16614453-ffb8-4a9f-ae14-f8ddad472eea" providerId="ADAL" clId="{968DBEB2-1176-4245-890E-3B9FBACCC159}" dt="2025-07-23T06:30:37.554" v="2716" actId="20577"/>
          <ac:spMkLst>
            <pc:docMk/>
            <pc:sldMk cId="635000152" sldId="2147474166"/>
            <ac:spMk id="4" creationId="{8A54E89A-6F28-B0DF-6F37-2FDEF718D99C}"/>
          </ac:spMkLst>
        </pc:spChg>
      </pc:sldChg>
      <pc:sldChg chg="modSp mod ord">
        <pc:chgData name="Claire Goult (NESO)" userId="16614453-ffb8-4a9f-ae14-f8ddad472eea" providerId="ADAL" clId="{968DBEB2-1176-4245-890E-3B9FBACCC159}" dt="2025-07-23T06:29:57.542" v="2700"/>
        <pc:sldMkLst>
          <pc:docMk/>
          <pc:sldMk cId="2961384788" sldId="2147474167"/>
        </pc:sldMkLst>
        <pc:spChg chg="mod">
          <ac:chgData name="Claire Goult (NESO)" userId="16614453-ffb8-4a9f-ae14-f8ddad472eea" providerId="ADAL" clId="{968DBEB2-1176-4245-890E-3B9FBACCC159}" dt="2025-07-10T09:59:53.393" v="903" actId="20577"/>
          <ac:spMkLst>
            <pc:docMk/>
            <pc:sldMk cId="2961384788" sldId="2147474167"/>
            <ac:spMk id="4" creationId="{B23C7A14-D476-A341-A812-8EB94BF63FC9}"/>
          </ac:spMkLst>
        </pc:spChg>
      </pc:sldChg>
      <pc:sldChg chg="del">
        <pc:chgData name="Claire Goult (NESO)" userId="16614453-ffb8-4a9f-ae14-f8ddad472eea" providerId="ADAL" clId="{968DBEB2-1176-4245-890E-3B9FBACCC159}" dt="2025-07-10T09:51:46.864" v="121" actId="47"/>
        <pc:sldMkLst>
          <pc:docMk/>
          <pc:sldMk cId="1123309350" sldId="2147474169"/>
        </pc:sldMkLst>
      </pc:sldChg>
      <pc:sldChg chg="del">
        <pc:chgData name="Claire Goult (NESO)" userId="16614453-ffb8-4a9f-ae14-f8ddad472eea" providerId="ADAL" clId="{968DBEB2-1176-4245-890E-3B9FBACCC159}" dt="2025-07-10T09:51:28.174" v="114" actId="47"/>
        <pc:sldMkLst>
          <pc:docMk/>
          <pc:sldMk cId="1023597826" sldId="2147474170"/>
        </pc:sldMkLst>
      </pc:sldChg>
      <pc:sldChg chg="del">
        <pc:chgData name="Claire Goult (NESO)" userId="16614453-ffb8-4a9f-ae14-f8ddad472eea" providerId="ADAL" clId="{968DBEB2-1176-4245-890E-3B9FBACCC159}" dt="2025-07-10T09:51:48.127" v="122" actId="47"/>
        <pc:sldMkLst>
          <pc:docMk/>
          <pc:sldMk cId="4258981156" sldId="2147474177"/>
        </pc:sldMkLst>
      </pc:sldChg>
      <pc:sldChg chg="modSp add del mod">
        <pc:chgData name="Claire Goult (NESO)" userId="16614453-ffb8-4a9f-ae14-f8ddad472eea" providerId="ADAL" clId="{968DBEB2-1176-4245-890E-3B9FBACCC159}" dt="2025-07-23T06:13:11.206" v="2232" actId="1076"/>
        <pc:sldMkLst>
          <pc:docMk/>
          <pc:sldMk cId="3828497858" sldId="2147474178"/>
        </pc:sldMkLst>
      </pc:sldChg>
      <pc:sldChg chg="del">
        <pc:chgData name="Claire Goult (NESO)" userId="16614453-ffb8-4a9f-ae14-f8ddad472eea" providerId="ADAL" clId="{968DBEB2-1176-4245-890E-3B9FBACCC159}" dt="2025-07-10T09:59:35.270" v="867" actId="47"/>
        <pc:sldMkLst>
          <pc:docMk/>
          <pc:sldMk cId="1831969405" sldId="2147474179"/>
        </pc:sldMkLst>
      </pc:sldChg>
      <pc:sldChg chg="del">
        <pc:chgData name="Claire Goult (NESO)" userId="16614453-ffb8-4a9f-ae14-f8ddad472eea" providerId="ADAL" clId="{968DBEB2-1176-4245-890E-3B9FBACCC159}" dt="2025-07-10T09:51:52.397" v="124" actId="47"/>
        <pc:sldMkLst>
          <pc:docMk/>
          <pc:sldMk cId="278453425" sldId="2147474181"/>
        </pc:sldMkLst>
      </pc:sldChg>
      <pc:sldChg chg="del">
        <pc:chgData name="Claire Goult (NESO)" userId="16614453-ffb8-4a9f-ae14-f8ddad472eea" providerId="ADAL" clId="{968DBEB2-1176-4245-890E-3B9FBACCC159}" dt="2025-07-10T09:51:31.309" v="115" actId="47"/>
        <pc:sldMkLst>
          <pc:docMk/>
          <pc:sldMk cId="3613584868" sldId="2147474182"/>
        </pc:sldMkLst>
      </pc:sldChg>
      <pc:sldChg chg="del">
        <pc:chgData name="Claire Goult (NESO)" userId="16614453-ffb8-4a9f-ae14-f8ddad472eea" providerId="ADAL" clId="{968DBEB2-1176-4245-890E-3B9FBACCC159}" dt="2025-07-10T09:51:32.552" v="116" actId="47"/>
        <pc:sldMkLst>
          <pc:docMk/>
          <pc:sldMk cId="3736556659" sldId="2147474183"/>
        </pc:sldMkLst>
      </pc:sldChg>
      <pc:sldChg chg="del">
        <pc:chgData name="Claire Goult (NESO)" userId="16614453-ffb8-4a9f-ae14-f8ddad472eea" providerId="ADAL" clId="{968DBEB2-1176-4245-890E-3B9FBACCC159}" dt="2025-07-10T09:51:34.006" v="117" actId="47"/>
        <pc:sldMkLst>
          <pc:docMk/>
          <pc:sldMk cId="1199887174" sldId="2147474184"/>
        </pc:sldMkLst>
      </pc:sldChg>
      <pc:sldChg chg="del">
        <pc:chgData name="Claire Goult (NESO)" userId="16614453-ffb8-4a9f-ae14-f8ddad472eea" providerId="ADAL" clId="{968DBEB2-1176-4245-890E-3B9FBACCC159}" dt="2025-07-10T09:51:35.156" v="118" actId="47"/>
        <pc:sldMkLst>
          <pc:docMk/>
          <pc:sldMk cId="3851558319" sldId="2147474185"/>
        </pc:sldMkLst>
      </pc:sldChg>
      <pc:sldChg chg="del">
        <pc:chgData name="Claire Goult (NESO)" userId="16614453-ffb8-4a9f-ae14-f8ddad472eea" providerId="ADAL" clId="{968DBEB2-1176-4245-890E-3B9FBACCC159}" dt="2025-07-10T09:51:40.868" v="119" actId="47"/>
        <pc:sldMkLst>
          <pc:docMk/>
          <pc:sldMk cId="2329782820" sldId="2147474186"/>
        </pc:sldMkLst>
      </pc:sldChg>
      <pc:sldChg chg="del">
        <pc:chgData name="Claire Goult (NESO)" userId="16614453-ffb8-4a9f-ae14-f8ddad472eea" providerId="ADAL" clId="{968DBEB2-1176-4245-890E-3B9FBACCC159}" dt="2025-07-10T09:51:44.724" v="120" actId="47"/>
        <pc:sldMkLst>
          <pc:docMk/>
          <pc:sldMk cId="558415691" sldId="2147474187"/>
        </pc:sldMkLst>
      </pc:sldChg>
      <pc:sldChg chg="add del">
        <pc:chgData name="Claire Goult (NESO)" userId="16614453-ffb8-4a9f-ae14-f8ddad472eea" providerId="ADAL" clId="{968DBEB2-1176-4245-890E-3B9FBACCC159}" dt="2025-07-10T09:52:14.947" v="130" actId="47"/>
        <pc:sldMkLst>
          <pc:docMk/>
          <pc:sldMk cId="2669599881" sldId="2147474188"/>
        </pc:sldMkLst>
      </pc:sldChg>
      <pc:sldChg chg="del">
        <pc:chgData name="Claire Goult (NESO)" userId="16614453-ffb8-4a9f-ae14-f8ddad472eea" providerId="ADAL" clId="{968DBEB2-1176-4245-890E-3B9FBACCC159}" dt="2025-07-10T09:59:26.852" v="865" actId="47"/>
        <pc:sldMkLst>
          <pc:docMk/>
          <pc:sldMk cId="2657808097" sldId="2147474189"/>
        </pc:sldMkLst>
      </pc:sldChg>
      <pc:sldChg chg="del">
        <pc:chgData name="Claire Goult (NESO)" userId="16614453-ffb8-4a9f-ae14-f8ddad472eea" providerId="ADAL" clId="{968DBEB2-1176-4245-890E-3B9FBACCC159}" dt="2025-07-10T09:51:54.464" v="125" actId="47"/>
        <pc:sldMkLst>
          <pc:docMk/>
          <pc:sldMk cId="1411605680" sldId="2147474190"/>
        </pc:sldMkLst>
      </pc:sldChg>
      <pc:sldChg chg="modSp add del mod ord">
        <pc:chgData name="Claire Goult (NESO)" userId="16614453-ffb8-4a9f-ae14-f8ddad472eea" providerId="ADAL" clId="{968DBEB2-1176-4245-890E-3B9FBACCC159}" dt="2025-07-23T06:13:54.752" v="2328" actId="115"/>
        <pc:sldMkLst>
          <pc:docMk/>
          <pc:sldMk cId="4209163284" sldId="2147474192"/>
        </pc:sldMkLst>
      </pc:sldChg>
      <pc:sldChg chg="del">
        <pc:chgData name="Claire Goult (NESO)" userId="16614453-ffb8-4a9f-ae14-f8ddad472eea" providerId="ADAL" clId="{968DBEB2-1176-4245-890E-3B9FBACCC159}" dt="2025-07-10T09:59:28.700" v="866" actId="47"/>
        <pc:sldMkLst>
          <pc:docMk/>
          <pc:sldMk cId="2950897431" sldId="2147474193"/>
        </pc:sldMkLst>
      </pc:sldChg>
      <pc:sldChg chg="addSp modSp mod">
        <pc:chgData name="Claire Goult (NESO)" userId="16614453-ffb8-4a9f-ae14-f8ddad472eea" providerId="ADAL" clId="{968DBEB2-1176-4245-890E-3B9FBACCC159}" dt="2025-07-23T15:13:41.887" v="2717" actId="13926"/>
        <pc:sldMkLst>
          <pc:docMk/>
          <pc:sldMk cId="2613590741" sldId="2147474194"/>
        </pc:sldMkLst>
        <pc:spChg chg="add mod">
          <ac:chgData name="Claire Goult (NESO)" userId="16614453-ffb8-4a9f-ae14-f8ddad472eea" providerId="ADAL" clId="{968DBEB2-1176-4245-890E-3B9FBACCC159}" dt="2025-07-23T06:28:18.946" v="2595" actId="20577"/>
          <ac:spMkLst>
            <pc:docMk/>
            <pc:sldMk cId="2613590741" sldId="2147474194"/>
            <ac:spMk id="2" creationId="{423F004D-00F9-A887-E016-6A77014BC729}"/>
          </ac:spMkLst>
        </pc:spChg>
        <pc:graphicFrameChg chg="mod modGraphic">
          <ac:chgData name="Claire Goult (NESO)" userId="16614453-ffb8-4a9f-ae14-f8ddad472eea" providerId="ADAL" clId="{968DBEB2-1176-4245-890E-3B9FBACCC159}" dt="2025-07-23T15:13:41.887" v="2717" actId="13926"/>
          <ac:graphicFrameMkLst>
            <pc:docMk/>
            <pc:sldMk cId="2613590741" sldId="2147474194"/>
            <ac:graphicFrameMk id="4" creationId="{7F9BD700-C97E-0B9E-5940-D2216D0AC09F}"/>
          </ac:graphicFrameMkLst>
        </pc:graphicFrameChg>
      </pc:sldChg>
      <pc:sldChg chg="del">
        <pc:chgData name="Claire Goult (NESO)" userId="16614453-ffb8-4a9f-ae14-f8ddad472eea" providerId="ADAL" clId="{968DBEB2-1176-4245-890E-3B9FBACCC159}" dt="2025-07-10T09:59:36.548" v="868" actId="47"/>
        <pc:sldMkLst>
          <pc:docMk/>
          <pc:sldMk cId="3314085415" sldId="2147474195"/>
        </pc:sldMkLst>
      </pc:sldChg>
      <pc:sldChg chg="modSp add del mod ord">
        <pc:chgData name="Claire Goult (NESO)" userId="16614453-ffb8-4a9f-ae14-f8ddad472eea" providerId="ADAL" clId="{968DBEB2-1176-4245-890E-3B9FBACCC159}" dt="2025-07-23T06:03:26.513" v="2017" actId="47"/>
        <pc:sldMkLst>
          <pc:docMk/>
          <pc:sldMk cId="3504262534" sldId="2147474196"/>
        </pc:sldMkLst>
      </pc:sldChg>
      <pc:sldChg chg="modSp add mod ord">
        <pc:chgData name="Claire Goult (NESO)" userId="16614453-ffb8-4a9f-ae14-f8ddad472eea" providerId="ADAL" clId="{968DBEB2-1176-4245-890E-3B9FBACCC159}" dt="2025-07-23T06:02:43.425" v="1951" actId="20577"/>
        <pc:sldMkLst>
          <pc:docMk/>
          <pc:sldMk cId="3853897199" sldId="2147474197"/>
        </pc:sldMkLst>
      </pc:sldChg>
      <pc:sldChg chg="add del ord">
        <pc:chgData name="Claire Goult (NESO)" userId="16614453-ffb8-4a9f-ae14-f8ddad472eea" providerId="ADAL" clId="{968DBEB2-1176-4245-890E-3B9FBACCC159}" dt="2025-07-10T09:51:26.105" v="112" actId="47"/>
        <pc:sldMkLst>
          <pc:docMk/>
          <pc:sldMk cId="4199437251" sldId="2147474197"/>
        </pc:sldMkLst>
      </pc:sldChg>
      <pc:sldChg chg="add">
        <pc:chgData name="Claire Goult (NESO)" userId="16614453-ffb8-4a9f-ae14-f8ddad472eea" providerId="ADAL" clId="{968DBEB2-1176-4245-890E-3B9FBACCC159}" dt="2025-07-10T09:59:43.162" v="869" actId="2890"/>
        <pc:sldMkLst>
          <pc:docMk/>
          <pc:sldMk cId="1194102526" sldId="2147474198"/>
        </pc:sldMkLst>
      </pc:sldChg>
      <pc:sldChg chg="add">
        <pc:chgData name="Claire Goult (NESO)" userId="16614453-ffb8-4a9f-ae14-f8ddad472eea" providerId="ADAL" clId="{968DBEB2-1176-4245-890E-3B9FBACCC159}" dt="2025-07-23T05:56:05.417" v="1731" actId="2890"/>
        <pc:sldMkLst>
          <pc:docMk/>
          <pc:sldMk cId="3137395618" sldId="2147474199"/>
        </pc:sldMkLst>
      </pc:sldChg>
      <pc:sldChg chg="modSp add mod ord">
        <pc:chgData name="Claire Goult (NESO)" userId="16614453-ffb8-4a9f-ae14-f8ddad472eea" providerId="ADAL" clId="{968DBEB2-1176-4245-890E-3B9FBACCC159}" dt="2025-07-23T06:03:14.894" v="2016" actId="20577"/>
        <pc:sldMkLst>
          <pc:docMk/>
          <pc:sldMk cId="3574088539" sldId="2147474200"/>
        </pc:sldMkLst>
      </pc:sldChg>
      <pc:sldChg chg="modSp add mod">
        <pc:chgData name="Claire Goult (NESO)" userId="16614453-ffb8-4a9f-ae14-f8ddad472eea" providerId="ADAL" clId="{968DBEB2-1176-4245-890E-3B9FBACCC159}" dt="2025-07-23T06:29:17.975" v="2698" actId="2711"/>
        <pc:sldMkLst>
          <pc:docMk/>
          <pc:sldMk cId="1787831717" sldId="2147474201"/>
        </pc:sldMkLst>
        <pc:spChg chg="mod">
          <ac:chgData name="Claire Goult (NESO)" userId="16614453-ffb8-4a9f-ae14-f8ddad472eea" providerId="ADAL" clId="{968DBEB2-1176-4245-890E-3B9FBACCC159}" dt="2025-07-23T06:29:17.975" v="2698" actId="2711"/>
          <ac:spMkLst>
            <pc:docMk/>
            <pc:sldMk cId="1787831717" sldId="2147474201"/>
            <ac:spMk id="4" creationId="{AE60F9E2-E51A-3B39-E0E9-5C64A8078F66}"/>
          </ac:spMkLst>
        </pc:spChg>
      </pc:sldChg>
    </pc:docChg>
  </pc:docChgLst>
  <pc:docChgLst>
    <pc:chgData name="Claire Goult (NESO)" userId="16614453-ffb8-4a9f-ae14-f8ddad472eea" providerId="ADAL" clId="{222852DE-7DA6-46C6-A2A0-8419245482FA}"/>
    <pc:docChg chg="undo custSel addSld delSld modSld modSection">
      <pc:chgData name="Claire Goult (NESO)" userId="16614453-ffb8-4a9f-ae14-f8ddad472eea" providerId="ADAL" clId="{222852DE-7DA6-46C6-A2A0-8419245482FA}" dt="2025-05-22T11:46:27.545" v="1104" actId="20577"/>
      <pc:docMkLst>
        <pc:docMk/>
      </pc:docMkLst>
      <pc:sldChg chg="modSp mod">
        <pc:chgData name="Claire Goult (NESO)" userId="16614453-ffb8-4a9f-ae14-f8ddad472eea" providerId="ADAL" clId="{222852DE-7DA6-46C6-A2A0-8419245482FA}" dt="2025-05-13T06:22:19.995" v="1039" actId="20577"/>
        <pc:sldMkLst>
          <pc:docMk/>
          <pc:sldMk cId="4090216598" sldId="256"/>
        </pc:sldMkLst>
      </pc:sldChg>
      <pc:sldChg chg="modSp mod">
        <pc:chgData name="Claire Goult (NESO)" userId="16614453-ffb8-4a9f-ae14-f8ddad472eea" providerId="ADAL" clId="{222852DE-7DA6-46C6-A2A0-8419245482FA}" dt="2025-05-01T14:37:54.930" v="641" actId="20577"/>
        <pc:sldMkLst>
          <pc:docMk/>
          <pc:sldMk cId="3899403872" sldId="291"/>
        </pc:sldMkLst>
      </pc:sldChg>
      <pc:sldChg chg="modSp add mod">
        <pc:chgData name="Claire Goult (NESO)" userId="16614453-ffb8-4a9f-ae14-f8ddad472eea" providerId="ADAL" clId="{222852DE-7DA6-46C6-A2A0-8419245482FA}" dt="2025-05-01T14:33:43.862" v="170" actId="13926"/>
        <pc:sldMkLst>
          <pc:docMk/>
          <pc:sldMk cId="69570660" sldId="327"/>
        </pc:sldMkLst>
      </pc:sldChg>
      <pc:sldChg chg="del">
        <pc:chgData name="Claire Goult (NESO)" userId="16614453-ffb8-4a9f-ae14-f8ddad472eea" providerId="ADAL" clId="{222852DE-7DA6-46C6-A2A0-8419245482FA}" dt="2025-05-01T14:33:27.573" v="166" actId="2696"/>
        <pc:sldMkLst>
          <pc:docMk/>
          <pc:sldMk cId="2152189520" sldId="327"/>
        </pc:sldMkLst>
      </pc:sldChg>
      <pc:sldChg chg="add del">
        <pc:chgData name="Claire Goult (NESO)" userId="16614453-ffb8-4a9f-ae14-f8ddad472eea" providerId="ADAL" clId="{222852DE-7DA6-46C6-A2A0-8419245482FA}" dt="2025-05-01T14:33:34.439" v="168"/>
        <pc:sldMkLst>
          <pc:docMk/>
          <pc:sldMk cId="2478340744" sldId="327"/>
        </pc:sldMkLst>
      </pc:sldChg>
      <pc:sldChg chg="modSp mod">
        <pc:chgData name="Claire Goult (NESO)" userId="16614453-ffb8-4a9f-ae14-f8ddad472eea" providerId="ADAL" clId="{222852DE-7DA6-46C6-A2A0-8419245482FA}" dt="2025-05-20T14:16:11.312" v="1075" actId="20577"/>
        <pc:sldMkLst>
          <pc:docMk/>
          <pc:sldMk cId="3549636615" sldId="358"/>
        </pc:sldMkLst>
      </pc:sldChg>
      <pc:sldChg chg="modSp mod">
        <pc:chgData name="Claire Goult (NESO)" userId="16614453-ffb8-4a9f-ae14-f8ddad472eea" providerId="ADAL" clId="{222852DE-7DA6-46C6-A2A0-8419245482FA}" dt="2025-05-01T14:49:28.535" v="928" actId="20577"/>
        <pc:sldMkLst>
          <pc:docMk/>
          <pc:sldMk cId="44811547" sldId="2147376640"/>
        </pc:sldMkLst>
      </pc:sldChg>
      <pc:sldChg chg="modSp mod">
        <pc:chgData name="Claire Goult (NESO)" userId="16614453-ffb8-4a9f-ae14-f8ddad472eea" providerId="ADAL" clId="{222852DE-7DA6-46C6-A2A0-8419245482FA}" dt="2025-05-01T14:17:53.988" v="47" actId="20577"/>
        <pc:sldMkLst>
          <pc:docMk/>
          <pc:sldMk cId="3657569046" sldId="2147474141"/>
        </pc:sldMkLst>
      </pc:sldChg>
      <pc:sldChg chg="add del">
        <pc:chgData name="Claire Goult (NESO)" userId="16614453-ffb8-4a9f-ae14-f8ddad472eea" providerId="ADAL" clId="{222852DE-7DA6-46C6-A2A0-8419245482FA}" dt="2025-05-01T14:34:19.862" v="173" actId="47"/>
        <pc:sldMkLst>
          <pc:docMk/>
          <pc:sldMk cId="3242070373" sldId="2147474151"/>
        </pc:sldMkLst>
      </pc:sldChg>
      <pc:sldChg chg="del">
        <pc:chgData name="Claire Goult (NESO)" userId="16614453-ffb8-4a9f-ae14-f8ddad472eea" providerId="ADAL" clId="{222852DE-7DA6-46C6-A2A0-8419245482FA}" dt="2025-05-01T14:34:28.837" v="177" actId="47"/>
        <pc:sldMkLst>
          <pc:docMk/>
          <pc:sldMk cId="2772110570" sldId="2147474152"/>
        </pc:sldMkLst>
      </pc:sldChg>
      <pc:sldChg chg="del">
        <pc:chgData name="Claire Goult (NESO)" userId="16614453-ffb8-4a9f-ae14-f8ddad472eea" providerId="ADAL" clId="{222852DE-7DA6-46C6-A2A0-8419245482FA}" dt="2025-05-01T14:34:30.142" v="178" actId="47"/>
        <pc:sldMkLst>
          <pc:docMk/>
          <pc:sldMk cId="88967243" sldId="2147474154"/>
        </pc:sldMkLst>
      </pc:sldChg>
      <pc:sldChg chg="del">
        <pc:chgData name="Claire Goult (NESO)" userId="16614453-ffb8-4a9f-ae14-f8ddad472eea" providerId="ADAL" clId="{222852DE-7DA6-46C6-A2A0-8419245482FA}" dt="2025-05-01T14:34:22.384" v="175" actId="47"/>
        <pc:sldMkLst>
          <pc:docMk/>
          <pc:sldMk cId="4008439152" sldId="2147474155"/>
        </pc:sldMkLst>
      </pc:sldChg>
      <pc:sldChg chg="del">
        <pc:chgData name="Claire Goult (NESO)" userId="16614453-ffb8-4a9f-ae14-f8ddad472eea" providerId="ADAL" clId="{222852DE-7DA6-46C6-A2A0-8419245482FA}" dt="2025-05-01T14:34:21.182" v="174" actId="47"/>
        <pc:sldMkLst>
          <pc:docMk/>
          <pc:sldMk cId="3904760858" sldId="2147474156"/>
        </pc:sldMkLst>
      </pc:sldChg>
      <pc:sldChg chg="del">
        <pc:chgData name="Claire Goult (NESO)" userId="16614453-ffb8-4a9f-ae14-f8ddad472eea" providerId="ADAL" clId="{222852DE-7DA6-46C6-A2A0-8419245482FA}" dt="2025-05-01T14:34:25.751" v="176" actId="47"/>
        <pc:sldMkLst>
          <pc:docMk/>
          <pc:sldMk cId="926862556" sldId="2147474157"/>
        </pc:sldMkLst>
      </pc:sldChg>
      <pc:sldChg chg="del">
        <pc:chgData name="Claire Goult (NESO)" userId="16614453-ffb8-4a9f-ae14-f8ddad472eea" providerId="ADAL" clId="{222852DE-7DA6-46C6-A2A0-8419245482FA}" dt="2025-05-01T14:34:03.212" v="172" actId="47"/>
        <pc:sldMkLst>
          <pc:docMk/>
          <pc:sldMk cId="4018041055" sldId="2147474158"/>
        </pc:sldMkLst>
      </pc:sldChg>
      <pc:sldChg chg="modSp mod">
        <pc:chgData name="Claire Goult (NESO)" userId="16614453-ffb8-4a9f-ae14-f8ddad472eea" providerId="ADAL" clId="{222852DE-7DA6-46C6-A2A0-8419245482FA}" dt="2025-05-01T14:35:03.859" v="192" actId="20577"/>
        <pc:sldMkLst>
          <pc:docMk/>
          <pc:sldMk cId="4180743218" sldId="2147474159"/>
        </pc:sldMkLst>
      </pc:sldChg>
      <pc:sldChg chg="modSp add del mod">
        <pc:chgData name="Claire Goult (NESO)" userId="16614453-ffb8-4a9f-ae14-f8ddad472eea" providerId="ADAL" clId="{222852DE-7DA6-46C6-A2A0-8419245482FA}" dt="2025-05-01T15:09:24.479" v="929" actId="2696"/>
        <pc:sldMkLst>
          <pc:docMk/>
          <pc:sldMk cId="2095586899" sldId="2147474160"/>
        </pc:sldMkLst>
      </pc:sldChg>
      <pc:sldChg chg="modSp add mod">
        <pc:chgData name="Claire Goult (NESO)" userId="16614453-ffb8-4a9f-ae14-f8ddad472eea" providerId="ADAL" clId="{222852DE-7DA6-46C6-A2A0-8419245482FA}" dt="2025-05-22T11:46:27.545" v="1104" actId="20577"/>
        <pc:sldMkLst>
          <pc:docMk/>
          <pc:sldMk cId="1903904990" sldId="2147474161"/>
        </pc:sldMkLst>
      </pc:sldChg>
    </pc:docChg>
  </pc:docChgLst>
  <pc:docChgLst>
    <pc:chgData name="Claire Goult (NESO)" userId="16614453-ffb8-4a9f-ae14-f8ddad472eea" providerId="ADAL" clId="{4B0A2C07-5875-4B06-BB32-38BC82A95DC9}"/>
    <pc:docChg chg="custSel addSld modSld modSection">
      <pc:chgData name="Claire Goult (NESO)" userId="16614453-ffb8-4a9f-ae14-f8ddad472eea" providerId="ADAL" clId="{4B0A2C07-5875-4B06-BB32-38BC82A95DC9}" dt="2025-05-23T11:10:42.272" v="624" actId="20577"/>
      <pc:docMkLst>
        <pc:docMk/>
      </pc:docMkLst>
      <pc:sldChg chg="modSp mod">
        <pc:chgData name="Claire Goult (NESO)" userId="16614453-ffb8-4a9f-ae14-f8ddad472eea" providerId="ADAL" clId="{4B0A2C07-5875-4B06-BB32-38BC82A95DC9}" dt="2025-05-23T10:55:06.471" v="15" actId="20577"/>
        <pc:sldMkLst>
          <pc:docMk/>
          <pc:sldMk cId="4090216598" sldId="256"/>
        </pc:sldMkLst>
      </pc:sldChg>
      <pc:sldChg chg="modSp mod">
        <pc:chgData name="Claire Goult (NESO)" userId="16614453-ffb8-4a9f-ae14-f8ddad472eea" providerId="ADAL" clId="{4B0A2C07-5875-4B06-BB32-38BC82A95DC9}" dt="2025-05-23T11:04:41.429" v="431" actId="20577"/>
        <pc:sldMkLst>
          <pc:docMk/>
          <pc:sldMk cId="3899403872" sldId="291"/>
        </pc:sldMkLst>
      </pc:sldChg>
      <pc:sldChg chg="modSp mod">
        <pc:chgData name="Claire Goult (NESO)" userId="16614453-ffb8-4a9f-ae14-f8ddad472eea" providerId="ADAL" clId="{4B0A2C07-5875-4B06-BB32-38BC82A95DC9}" dt="2025-05-23T10:58:10.575" v="301" actId="20577"/>
        <pc:sldMkLst>
          <pc:docMk/>
          <pc:sldMk cId="44811547" sldId="2147376640"/>
        </pc:sldMkLst>
      </pc:sldChg>
      <pc:sldChg chg="modSp mod">
        <pc:chgData name="Claire Goult (NESO)" userId="16614453-ffb8-4a9f-ae14-f8ddad472eea" providerId="ADAL" clId="{4B0A2C07-5875-4B06-BB32-38BC82A95DC9}" dt="2025-05-23T10:55:21.549" v="45" actId="20577"/>
        <pc:sldMkLst>
          <pc:docMk/>
          <pc:sldMk cId="3657569046" sldId="2147474141"/>
        </pc:sldMkLst>
      </pc:sldChg>
      <pc:sldChg chg="modSp mod">
        <pc:chgData name="Claire Goult (NESO)" userId="16614453-ffb8-4a9f-ae14-f8ddad472eea" providerId="ADAL" clId="{4B0A2C07-5875-4B06-BB32-38BC82A95DC9}" dt="2025-05-23T10:58:40.152" v="327" actId="20577"/>
        <pc:sldMkLst>
          <pc:docMk/>
          <pc:sldMk cId="4180743218" sldId="2147474159"/>
        </pc:sldMkLst>
      </pc:sldChg>
      <pc:sldChg chg="modSp mod">
        <pc:chgData name="Claire Goult (NESO)" userId="16614453-ffb8-4a9f-ae14-f8ddad472eea" providerId="ADAL" clId="{4B0A2C07-5875-4B06-BB32-38BC82A95DC9}" dt="2025-05-23T11:06:00.283" v="496" actId="21"/>
        <pc:sldMkLst>
          <pc:docMk/>
          <pc:sldMk cId="1903904990" sldId="2147474161"/>
        </pc:sldMkLst>
      </pc:sldChg>
      <pc:sldChg chg="modSp add mod">
        <pc:chgData name="Claire Goult (NESO)" userId="16614453-ffb8-4a9f-ae14-f8ddad472eea" providerId="ADAL" clId="{4B0A2C07-5875-4B06-BB32-38BC82A95DC9}" dt="2025-05-23T11:10:42.272" v="624" actId="20577"/>
        <pc:sldMkLst>
          <pc:docMk/>
          <pc:sldMk cId="3336022451" sldId="2147474162"/>
        </pc:sldMkLst>
      </pc:sldChg>
    </pc:docChg>
  </pc:docChgLst>
  <pc:docChgLst>
    <pc:chgData name="Deborah Spencer [NESO]" userId="S::deborah.spencer@neso.energy::d665c83c-687f-4b3a-8ae3-0b4e9a1728b9" providerId="AD" clId="Web-{CC45492C-4CF5-6AC3-4DBC-99340D4EA4CA}"/>
    <pc:docChg chg="modSld">
      <pc:chgData name="Deborah Spencer [NESO]" userId="S::deborah.spencer@neso.energy::d665c83c-687f-4b3a-8ae3-0b4e9a1728b9" providerId="AD" clId="Web-{CC45492C-4CF5-6AC3-4DBC-99340D4EA4CA}" dt="2025-08-14T08:47:12.633" v="3"/>
      <pc:docMkLst>
        <pc:docMk/>
      </pc:docMkLst>
      <pc:sldChg chg="modSp">
        <pc:chgData name="Deborah Spencer [NESO]" userId="S::deborah.spencer@neso.energy::d665c83c-687f-4b3a-8ae3-0b4e9a1728b9" providerId="AD" clId="Web-{CC45492C-4CF5-6AC3-4DBC-99340D4EA4CA}" dt="2025-08-14T08:47:12.633" v="3"/>
        <pc:sldMkLst>
          <pc:docMk/>
          <pc:sldMk cId="3899403872" sldId="291"/>
        </pc:sldMkLst>
        <pc:graphicFrameChg chg="modGraphic">
          <ac:chgData name="Deborah Spencer [NESO]" userId="S::deborah.spencer@neso.energy::d665c83c-687f-4b3a-8ae3-0b4e9a1728b9" providerId="AD" clId="Web-{CC45492C-4CF5-6AC3-4DBC-99340D4EA4CA}" dt="2025-08-14T08:47:12.633" v="3"/>
          <ac:graphicFrameMkLst>
            <pc:docMk/>
            <pc:sldMk cId="3899403872" sldId="291"/>
            <ac:graphicFrameMk id="3" creationId="{C5215E15-C2BB-7A3B-01DE-C080B52B3C35}"/>
          </ac:graphicFrameMkLst>
        </pc:graphicFrameChg>
      </pc:sldChg>
    </pc:docChg>
  </pc:docChgLst>
  <pc:docChgLst>
    <pc:chgData name="Claire Goult [NESO]" userId="b6699ba2-7832-48c8-a1be-529c30d4ea26" providerId="ADAL" clId="{6BCC0B27-74E4-4799-A67A-8A1FE98CB2CA}"/>
    <pc:docChg chg="addSld modSld modSection">
      <pc:chgData name="Claire Goult [NESO]" userId="b6699ba2-7832-48c8-a1be-529c30d4ea26" providerId="ADAL" clId="{6BCC0B27-74E4-4799-A67A-8A1FE98CB2CA}" dt="2025-08-14T12:20:12.685" v="258" actId="20577"/>
      <pc:docMkLst>
        <pc:docMk/>
      </pc:docMkLst>
      <pc:sldChg chg="modSp mod">
        <pc:chgData name="Claire Goult [NESO]" userId="b6699ba2-7832-48c8-a1be-529c30d4ea26" providerId="ADAL" clId="{6BCC0B27-74E4-4799-A67A-8A1FE98CB2CA}" dt="2025-08-14T09:56:02.524" v="1" actId="2711"/>
        <pc:sldMkLst>
          <pc:docMk/>
          <pc:sldMk cId="3336022451" sldId="2147474162"/>
        </pc:sldMkLst>
        <pc:graphicFrameChg chg="modGraphic">
          <ac:chgData name="Claire Goult [NESO]" userId="b6699ba2-7832-48c8-a1be-529c30d4ea26" providerId="ADAL" clId="{6BCC0B27-74E4-4799-A67A-8A1FE98CB2CA}" dt="2025-08-14T09:56:02.524" v="1" actId="2711"/>
          <ac:graphicFrameMkLst>
            <pc:docMk/>
            <pc:sldMk cId="3336022451" sldId="2147474162"/>
            <ac:graphicFrameMk id="3" creationId="{E08D92A5-5076-2C1A-3A07-BE29A1AC691B}"/>
          </ac:graphicFrameMkLst>
        </pc:graphicFrameChg>
      </pc:sldChg>
      <pc:sldChg chg="modSp add mod">
        <pc:chgData name="Claire Goult [NESO]" userId="b6699ba2-7832-48c8-a1be-529c30d4ea26" providerId="ADAL" clId="{6BCC0B27-74E4-4799-A67A-8A1FE98CB2CA}" dt="2025-08-14T12:20:12.685" v="258" actId="20577"/>
        <pc:sldMkLst>
          <pc:docMk/>
          <pc:sldMk cId="2964089378" sldId="2147474202"/>
        </pc:sldMkLst>
        <pc:graphicFrameChg chg="mod modGraphic">
          <ac:chgData name="Claire Goult [NESO]" userId="b6699ba2-7832-48c8-a1be-529c30d4ea26" providerId="ADAL" clId="{6BCC0B27-74E4-4799-A67A-8A1FE98CB2CA}" dt="2025-08-14T12:20:12.685" v="258" actId="20577"/>
          <ac:graphicFrameMkLst>
            <pc:docMk/>
            <pc:sldMk cId="2964089378" sldId="2147474202"/>
            <ac:graphicFrameMk id="3" creationId="{84CDAED8-4044-B596-B051-DC4A83B0E4E4}"/>
          </ac:graphicFrameMkLst>
        </pc:graphicFrameChg>
      </pc:sldChg>
    </pc:docChg>
  </pc:docChgLst>
  <pc:docChgLst>
    <pc:chgData name="Claire Goult (NESO)" userId="S::claire.goult@uk.nationalgrid.com::16614453-ffb8-4a9f-ae14-f8ddad472eea" providerId="AD" clId="Web-{A4AA2931-A75A-2B05-FA41-B13EE11508E8}"/>
    <pc:docChg chg="modSld sldOrd">
      <pc:chgData name="Claire Goult (NESO)" userId="S::claire.goult@uk.nationalgrid.com::16614453-ffb8-4a9f-ae14-f8ddad472eea" providerId="AD" clId="Web-{A4AA2931-A75A-2B05-FA41-B13EE11508E8}" dt="2025-07-09T11:10:25.705" v="15"/>
      <pc:docMkLst>
        <pc:docMk/>
      </pc:docMkLst>
      <pc:sldChg chg="ord">
        <pc:chgData name="Claire Goult (NESO)" userId="S::claire.goult@uk.nationalgrid.com::16614453-ffb8-4a9f-ae14-f8ddad472eea" providerId="AD" clId="Web-{A4AA2931-A75A-2B05-FA41-B13EE11508E8}" dt="2025-07-09T11:07:58.872" v="7"/>
        <pc:sldMkLst>
          <pc:docMk/>
          <pc:sldMk cId="2878255269" sldId="283"/>
        </pc:sldMkLst>
      </pc:sldChg>
      <pc:sldChg chg="mod modShow">
        <pc:chgData name="Claire Goult (NESO)" userId="S::claire.goult@uk.nationalgrid.com::16614453-ffb8-4a9f-ae14-f8ddad472eea" providerId="AD" clId="Web-{A4AA2931-A75A-2B05-FA41-B13EE11508E8}" dt="2025-07-09T11:10:23.174" v="14"/>
        <pc:sldMkLst>
          <pc:docMk/>
          <pc:sldMk cId="3899403872" sldId="291"/>
        </pc:sldMkLst>
      </pc:sldChg>
      <pc:sldChg chg="ord">
        <pc:chgData name="Claire Goult (NESO)" userId="S::claire.goult@uk.nationalgrid.com::16614453-ffb8-4a9f-ae14-f8ddad472eea" providerId="AD" clId="Web-{A4AA2931-A75A-2B05-FA41-B13EE11508E8}" dt="2025-07-09T11:08:01.028" v="8"/>
        <pc:sldMkLst>
          <pc:docMk/>
          <pc:sldMk cId="117609663" sldId="292"/>
        </pc:sldMkLst>
      </pc:sldChg>
      <pc:sldChg chg="ord">
        <pc:chgData name="Claire Goult (NESO)" userId="S::claire.goult@uk.nationalgrid.com::16614453-ffb8-4a9f-ae14-f8ddad472eea" providerId="AD" clId="Web-{A4AA2931-A75A-2B05-FA41-B13EE11508E8}" dt="2025-07-09T11:09:27.235" v="12"/>
        <pc:sldMkLst>
          <pc:docMk/>
          <pc:sldMk cId="2017509241" sldId="298"/>
        </pc:sldMkLst>
      </pc:sldChg>
      <pc:sldChg chg="ord">
        <pc:chgData name="Claire Goult (NESO)" userId="S::claire.goult@uk.nationalgrid.com::16614453-ffb8-4a9f-ae14-f8ddad472eea" providerId="AD" clId="Web-{A4AA2931-A75A-2B05-FA41-B13EE11508E8}" dt="2025-07-09T11:09:24.563" v="11"/>
        <pc:sldMkLst>
          <pc:docMk/>
          <pc:sldMk cId="44811547" sldId="2147376640"/>
        </pc:sldMkLst>
      </pc:sldChg>
      <pc:sldChg chg="ord">
        <pc:chgData name="Claire Goult (NESO)" userId="S::claire.goult@uk.nationalgrid.com::16614453-ffb8-4a9f-ae14-f8ddad472eea" providerId="AD" clId="Web-{A4AA2931-A75A-2B05-FA41-B13EE11508E8}" dt="2025-07-09T11:09:34.297" v="13"/>
        <pc:sldMkLst>
          <pc:docMk/>
          <pc:sldMk cId="3657569046" sldId="2147474141"/>
        </pc:sldMkLst>
      </pc:sldChg>
      <pc:sldChg chg="mod modShow">
        <pc:chgData name="Claire Goult (NESO)" userId="S::claire.goult@uk.nationalgrid.com::16614453-ffb8-4a9f-ae14-f8ddad472eea" providerId="AD" clId="Web-{A4AA2931-A75A-2B05-FA41-B13EE11508E8}" dt="2025-07-09T11:10:25.705" v="15"/>
        <pc:sldMkLst>
          <pc:docMk/>
          <pc:sldMk cId="1903904990" sldId="2147474161"/>
        </pc:sldMkLst>
      </pc:sldChg>
    </pc:docChg>
  </pc:docChgLst>
  <pc:docChgLst>
    <pc:chgData name="Andrew Hemus [NESO]" userId="2da551eb-936b-43fc-9432-8c11c1069b33" providerId="ADAL" clId="{938B9220-A521-4B90-A1EA-DDF60FC1FBF8}"/>
    <pc:docChg chg="undo custSel modSld">
      <pc:chgData name="Andrew Hemus [NESO]" userId="2da551eb-936b-43fc-9432-8c11c1069b33" providerId="ADAL" clId="{938B9220-A521-4B90-A1EA-DDF60FC1FBF8}" dt="2025-09-04T12:48:40.552" v="25"/>
      <pc:docMkLst>
        <pc:docMk/>
      </pc:docMkLst>
      <pc:sldChg chg="modSp mod">
        <pc:chgData name="Andrew Hemus [NESO]" userId="2da551eb-936b-43fc-9432-8c11c1069b33" providerId="ADAL" clId="{938B9220-A521-4B90-A1EA-DDF60FC1FBF8}" dt="2025-09-04T12:48:40.552" v="25"/>
        <pc:sldMkLst>
          <pc:docMk/>
          <pc:sldMk cId="69570660" sldId="327"/>
        </pc:sldMkLst>
        <pc:spChg chg="mod">
          <ac:chgData name="Andrew Hemus [NESO]" userId="2da551eb-936b-43fc-9432-8c11c1069b33" providerId="ADAL" clId="{938B9220-A521-4B90-A1EA-DDF60FC1FBF8}" dt="2025-09-04T12:46:25.227" v="15" actId="20577"/>
          <ac:spMkLst>
            <pc:docMk/>
            <pc:sldMk cId="69570660" sldId="327"/>
            <ac:spMk id="2" creationId="{C0CF44E3-C21B-13DD-63DB-4F270C81F979}"/>
          </ac:spMkLst>
        </pc:spChg>
        <pc:graphicFrameChg chg="mod modGraphic">
          <ac:chgData name="Andrew Hemus [NESO]" userId="2da551eb-936b-43fc-9432-8c11c1069b33" providerId="ADAL" clId="{938B9220-A521-4B90-A1EA-DDF60FC1FBF8}" dt="2025-09-04T12:48:40.552" v="25"/>
          <ac:graphicFrameMkLst>
            <pc:docMk/>
            <pc:sldMk cId="69570660" sldId="327"/>
            <ac:graphicFrameMk id="3" creationId="{6C0418D2-7DEA-71FD-8335-A66A83B59D7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DA310AD-F027-27EB-4602-211E4A6D63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8130B5-B50E-B6FE-4405-48E33F1C15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891A2-E083-C241-91C5-C9FB84084A2A}" type="datetimeFigureOut">
              <a:rPr lang="en-GB" smtClean="0"/>
              <a:t>16/04/2026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2E0D38-ED75-AA87-7805-0081E7475BC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7F45DB-FB21-85F1-C9F3-78AE858435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FC139-5B22-214E-96AA-73F1B8CD2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79986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85FC6-1AC7-024C-A106-0432FE715B33}" type="datetimeFigureOut">
              <a:rPr lang="en-GB" smtClean="0"/>
              <a:t>16/04/2026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B5404-C021-EC41-B6A7-4D708E49A9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769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sv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3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3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3.png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8.png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5BB3DBB6-8908-03EE-C63E-CA519887AE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196" y="2738166"/>
            <a:ext cx="4321996" cy="365125"/>
          </a:xfrm>
        </p:spPr>
        <p:txBody>
          <a:bodyPr>
            <a:noAutofit/>
          </a:bodyPr>
          <a:lstStyle>
            <a:lvl1pPr marL="0" indent="0" algn="l">
              <a:buNone/>
              <a:defRPr sz="1950" b="1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Divider</a:t>
            </a:r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0B72E9AB-C67D-EE95-8A8B-8072E43618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9196" y="3130547"/>
            <a:ext cx="5469704" cy="1165225"/>
          </a:xfrm>
        </p:spPr>
        <p:txBody>
          <a:bodyPr>
            <a:normAutofit/>
          </a:bodyPr>
          <a:lstStyle>
            <a:lvl1pPr marL="0" indent="0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Section heading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917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3002021"/>
            <a:ext cx="4231680" cy="853959"/>
          </a:xfrm>
        </p:spPr>
        <p:txBody>
          <a:bodyPr>
            <a:normAutofit/>
          </a:bodyPr>
          <a:lstStyle>
            <a:lvl1pPr marL="0" indent="0" algn="ctr">
              <a:buNone/>
              <a:defRPr sz="720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Q&amp;A</a:t>
            </a:r>
          </a:p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8B5CE-E7F3-0ECF-1C08-5C7986C227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A41293-6AA7-71D1-E66A-7BC46D6B78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A88BD92-A033-C03A-56F7-F203DA767E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81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3002021"/>
            <a:ext cx="4231680" cy="853959"/>
          </a:xfrm>
        </p:spPr>
        <p:txBody>
          <a:bodyPr>
            <a:normAutofit/>
          </a:bodyPr>
          <a:lstStyle>
            <a:lvl1pPr marL="0" indent="0" algn="ctr">
              <a:buNone/>
              <a:defRPr sz="720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Q&amp;A</a:t>
            </a:r>
          </a:p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769666-91C7-DDFE-1EF9-1EDA68B1F4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57E491-86AF-0E22-8096-FD6CE2C20D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343BDA8-28D3-59B3-6CDD-3482C16C5D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18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3002020"/>
            <a:ext cx="4231680" cy="1008005"/>
          </a:xfrm>
        </p:spPr>
        <p:txBody>
          <a:bodyPr>
            <a:normAutofit/>
          </a:bodyPr>
          <a:lstStyle>
            <a:lvl1pPr marL="0" indent="0" algn="ctr">
              <a:buNone/>
              <a:defRPr sz="720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Q&amp;A</a:t>
            </a:r>
          </a:p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5A238C-366C-67FD-0A8F-083D12DBE8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A08951-F9EF-CF31-CAB5-D595D64DF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907D98-D7E8-42E0-521D-2E508F72E3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266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2575042"/>
            <a:ext cx="4231680" cy="523091"/>
          </a:xfrm>
        </p:spPr>
        <p:txBody>
          <a:bodyPr>
            <a:normAutofit/>
          </a:bodyPr>
          <a:lstStyle>
            <a:lvl1pPr marL="0" indent="0" algn="ctr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Thank you</a:t>
            </a:r>
          </a:p>
          <a:p>
            <a:pPr lvl="0"/>
            <a:endParaRPr lang="en-GB"/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3DB4701E-E0BA-BF2D-7D09-2C88287DFAE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80160" y="3132388"/>
            <a:ext cx="4231681" cy="296612"/>
          </a:xfrm>
        </p:spPr>
        <p:txBody>
          <a:bodyPr>
            <a:normAutofit/>
          </a:bodyPr>
          <a:lstStyle>
            <a:lvl1pPr marL="0" indent="0" algn="ctr">
              <a:buNone/>
              <a:defRPr sz="1725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For more information, contact: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762B5DB-A4A9-BCB7-994B-FD7BE24A89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80159" y="3429000"/>
            <a:ext cx="4231681" cy="365124"/>
          </a:xfrm>
        </p:spPr>
        <p:txBody>
          <a:bodyPr>
            <a:normAutofit/>
          </a:bodyPr>
          <a:lstStyle>
            <a:lvl1pPr marL="0" indent="0" algn="ctr">
              <a:buNone/>
              <a:defRPr sz="1725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Persons.name@company.com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F24E2BA-0137-0E1E-0A4C-D04C84D632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0925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2575042"/>
            <a:ext cx="4231680" cy="523091"/>
          </a:xfrm>
        </p:spPr>
        <p:txBody>
          <a:bodyPr>
            <a:normAutofit/>
          </a:bodyPr>
          <a:lstStyle>
            <a:lvl1pPr marL="0" indent="0" algn="ctr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Thank you</a:t>
            </a:r>
          </a:p>
          <a:p>
            <a:pPr lvl="0"/>
            <a:endParaRPr lang="en-GB"/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3DB4701E-E0BA-BF2D-7D09-2C88287DFAE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80160" y="3132388"/>
            <a:ext cx="4231681" cy="296612"/>
          </a:xfrm>
        </p:spPr>
        <p:txBody>
          <a:bodyPr>
            <a:normAutofit/>
          </a:bodyPr>
          <a:lstStyle>
            <a:lvl1pPr marL="0" indent="0" algn="ctr">
              <a:buNone/>
              <a:defRPr sz="1725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 more information, contact: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762B5DB-A4A9-BCB7-994B-FD7BE24A89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80159" y="3429000"/>
            <a:ext cx="4231681" cy="365124"/>
          </a:xfrm>
        </p:spPr>
        <p:txBody>
          <a:bodyPr>
            <a:normAutofit/>
          </a:bodyPr>
          <a:lstStyle>
            <a:lvl1pPr marL="0" indent="0" algn="ctr">
              <a:buNone/>
              <a:defRPr sz="1725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Persons.name@company.com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6643E74-1CAD-1E0A-DECB-2F5A6B551A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03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1C83C5EE-64B7-48FA-490D-77F3ACC432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2575042"/>
            <a:ext cx="4231680" cy="523091"/>
          </a:xfrm>
        </p:spPr>
        <p:txBody>
          <a:bodyPr>
            <a:normAutofit/>
          </a:bodyPr>
          <a:lstStyle>
            <a:lvl1pPr marL="0" indent="0" algn="ctr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Thank you</a:t>
            </a:r>
          </a:p>
          <a:p>
            <a:pPr lvl="0"/>
            <a:endParaRPr lang="en-GB"/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62C31EB7-5A43-93EF-729C-73C4ACDA350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80160" y="3132388"/>
            <a:ext cx="4231681" cy="296612"/>
          </a:xfrm>
        </p:spPr>
        <p:txBody>
          <a:bodyPr>
            <a:normAutofit/>
          </a:bodyPr>
          <a:lstStyle>
            <a:lvl1pPr marL="0" indent="0" algn="ctr">
              <a:buNone/>
              <a:defRPr sz="1725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For more information, contact: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05D082B-70CA-7AA9-25F7-B60B60442C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80159" y="3429000"/>
            <a:ext cx="4231681" cy="365124"/>
          </a:xfrm>
        </p:spPr>
        <p:txBody>
          <a:bodyPr>
            <a:normAutofit/>
          </a:bodyPr>
          <a:lstStyle>
            <a:lvl1pPr marL="0" indent="0" algn="ctr">
              <a:buNone/>
              <a:defRPr sz="1725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Persons.name@company.com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3A71A8B-7965-F615-B0A5-FC8918BE8E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07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5705C-FF91-F6A6-163C-2AA3E9466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71A6A0-5DC5-D840-202C-817CE69EE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40491-8264-7824-5DE4-298707BA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0CE6-8669-4F72-85BC-6BCDBDA03222}" type="datetime1">
              <a:rPr lang="en-GB" smtClean="0"/>
              <a:t>16/04/2026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16AB5-FFB2-DA7C-7993-A4874A31F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Blue text is taken straight from the SQSS.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79474-904D-ED34-C1AA-B8A64298C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6C3C-D81C-4C95-BF3A-38AF7D3E06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664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72178-C179-067D-1AFA-2F15BB0C7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2D3B59-1310-BAE4-B126-8E94BEA55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C2DBE2-A968-DC94-50DB-E134CDF82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CF06FF-E740-7151-096C-234DB0802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237C6-8F64-4DC0-A699-B2D2F38B487A}" type="datetime1">
              <a:rPr lang="en-GB" smtClean="0"/>
              <a:t>16/04/2026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FEF91-942A-9669-C282-E4C4F3C1F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Blue text is taken straight from the SQSS.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C86556-3635-19FF-2C2C-117982FD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6C3C-D81C-4C95-BF3A-38AF7D3E06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395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PM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1F5756D0-D4EF-B885-B324-79174DBABA4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3429001"/>
            <a:ext cx="4781550" cy="740972"/>
          </a:xfrm>
        </p:spPr>
        <p:txBody>
          <a:bodyPr>
            <a:normAutofit/>
          </a:bodyPr>
          <a:lstStyle>
            <a:lvl1pPr marL="0" indent="0">
              <a:buNone/>
              <a:defRPr sz="1725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2">
            <a:extLst>
              <a:ext uri="{FF2B5EF4-FFF2-40B4-BE49-F238E27FC236}">
                <a16:creationId xmlns:a16="http://schemas.microsoft.com/office/drawing/2014/main" id="{382B053B-4075-C6CA-DBA4-59813F997F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4169973"/>
            <a:ext cx="2732948" cy="885025"/>
          </a:xfrm>
        </p:spPr>
        <p:txBody>
          <a:bodyPr>
            <a:normAutofit/>
          </a:bodyPr>
          <a:lstStyle>
            <a:lvl1pPr marL="0" indent="0">
              <a:buNone/>
              <a:defRPr sz="1725">
                <a:solidFill>
                  <a:srgbClr val="425563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A4778FA-BEE7-0498-F6CE-53982BCF5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90768"/>
            <a:ext cx="4781551" cy="113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300" b="0" i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 descr="A person standing in front of a computer screen&#10;&#10;Description automatically generated with low confidence">
            <a:extLst>
              <a:ext uri="{FF2B5EF4-FFF2-40B4-BE49-F238E27FC236}">
                <a16:creationId xmlns:a16="http://schemas.microsoft.com/office/drawing/2014/main" id="{84B3E765-ABE2-961A-7072-3F66859865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028" y="463379"/>
            <a:ext cx="5055973" cy="550104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2EDCD14-A3FD-AF97-9FE7-A06987F7A06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9586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PM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1F5756D0-D4EF-B885-B324-79174DBABA4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3429001"/>
            <a:ext cx="4781550" cy="740972"/>
          </a:xfrm>
        </p:spPr>
        <p:txBody>
          <a:bodyPr>
            <a:normAutofit/>
          </a:bodyPr>
          <a:lstStyle>
            <a:lvl1pPr marL="0" indent="0">
              <a:buNone/>
              <a:defRPr sz="1725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2">
            <a:extLst>
              <a:ext uri="{FF2B5EF4-FFF2-40B4-BE49-F238E27FC236}">
                <a16:creationId xmlns:a16="http://schemas.microsoft.com/office/drawing/2014/main" id="{382B053B-4075-C6CA-DBA4-59813F997F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4169973"/>
            <a:ext cx="2732948" cy="885025"/>
          </a:xfrm>
        </p:spPr>
        <p:txBody>
          <a:bodyPr>
            <a:normAutofit/>
          </a:bodyPr>
          <a:lstStyle>
            <a:lvl1pPr marL="0" indent="0">
              <a:buNone/>
              <a:defRPr sz="1725">
                <a:solidFill>
                  <a:srgbClr val="425563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A4778FA-BEE7-0498-F6CE-53982BCF5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90768"/>
            <a:ext cx="4781551" cy="113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300" b="0" i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E4F60C1F-B296-C5F9-53C2-79D96DD3B44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235" y="401595"/>
            <a:ext cx="5717765" cy="510334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253C81B-D933-5BDC-8459-028EDE192F7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639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F7FB3BD-5B51-224E-2471-3CB4261AEC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196" y="2738166"/>
            <a:ext cx="4321996" cy="365125"/>
          </a:xfrm>
        </p:spPr>
        <p:txBody>
          <a:bodyPr>
            <a:noAutofit/>
          </a:bodyPr>
          <a:lstStyle>
            <a:lvl1pPr marL="0" indent="0" algn="l">
              <a:buNone/>
              <a:defRPr sz="1950" b="1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Divider</a:t>
            </a:r>
            <a:endParaRPr lang="en-GB"/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B9CE5A69-BA37-B40C-31EA-CA38221AF0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9196" y="3130547"/>
            <a:ext cx="5469704" cy="1165225"/>
          </a:xfrm>
        </p:spPr>
        <p:txBody>
          <a:bodyPr>
            <a:normAutofit/>
          </a:bodyPr>
          <a:lstStyle>
            <a:lvl1pPr marL="0" indent="0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Section heading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403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hermal 5 - Great Isla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1F5756D0-D4EF-B885-B324-79174DBABA4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3429001"/>
            <a:ext cx="4781550" cy="740972"/>
          </a:xfrm>
        </p:spPr>
        <p:txBody>
          <a:bodyPr>
            <a:normAutofit/>
          </a:bodyPr>
          <a:lstStyle>
            <a:lvl1pPr marL="0" indent="0">
              <a:buNone/>
              <a:defRPr sz="1725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22">
            <a:extLst>
              <a:ext uri="{FF2B5EF4-FFF2-40B4-BE49-F238E27FC236}">
                <a16:creationId xmlns:a16="http://schemas.microsoft.com/office/drawing/2014/main" id="{382B053B-4075-C6CA-DBA4-59813F997F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4169973"/>
            <a:ext cx="2732948" cy="885025"/>
          </a:xfrm>
        </p:spPr>
        <p:txBody>
          <a:bodyPr>
            <a:normAutofit/>
          </a:bodyPr>
          <a:lstStyle>
            <a:lvl1pPr marL="0" indent="0">
              <a:buNone/>
              <a:defRPr sz="1725">
                <a:solidFill>
                  <a:srgbClr val="425563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A4778FA-BEE7-0498-F6CE-53982BCF5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90768"/>
            <a:ext cx="4781551" cy="113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300" b="0" i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D6B1CF-2C01-8709-1E81-0C7DC6B4CE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5343" y="340627"/>
            <a:ext cx="5276657" cy="566561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92F6709-3A77-CC89-235B-7B90B157A86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377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Cover">
    <p:bg>
      <p:bgPr>
        <a:solidFill>
          <a:srgbClr val="CCE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8A0DD36-CC56-14AB-1A74-454044085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90768"/>
            <a:ext cx="4781551" cy="113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300" b="0" i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87D1B821-9571-FF23-F4EA-37F96D59FC1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3429001"/>
            <a:ext cx="4781550" cy="740972"/>
          </a:xfrm>
        </p:spPr>
        <p:txBody>
          <a:bodyPr>
            <a:normAutofit/>
          </a:bodyPr>
          <a:lstStyle>
            <a:lvl1pPr marL="0" indent="0">
              <a:buNone/>
              <a:defRPr sz="1725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22">
            <a:extLst>
              <a:ext uri="{FF2B5EF4-FFF2-40B4-BE49-F238E27FC236}">
                <a16:creationId xmlns:a16="http://schemas.microsoft.com/office/drawing/2014/main" id="{33EBAACA-CB30-B686-78F3-9C11822F81E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4169973"/>
            <a:ext cx="2732948" cy="885025"/>
          </a:xfrm>
        </p:spPr>
        <p:txBody>
          <a:bodyPr>
            <a:normAutofit/>
          </a:bodyPr>
          <a:lstStyle>
            <a:lvl1pPr marL="0" indent="0">
              <a:buNone/>
              <a:defRPr sz="1725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3562F53-39C7-C470-4978-2F46BE2404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8213" y="5991226"/>
            <a:ext cx="1068472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476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5BB3DBB6-8908-03EE-C63E-CA519887AE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196" y="2738166"/>
            <a:ext cx="4321996" cy="365125"/>
          </a:xfrm>
        </p:spPr>
        <p:txBody>
          <a:bodyPr>
            <a:noAutofit/>
          </a:bodyPr>
          <a:lstStyle>
            <a:lvl1pPr marL="0" indent="0" algn="l">
              <a:buNone/>
              <a:defRPr sz="1950" b="1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Divider</a:t>
            </a:r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0B72E9AB-C67D-EE95-8A8B-8072E43618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9196" y="3130547"/>
            <a:ext cx="5469704" cy="1165225"/>
          </a:xfrm>
        </p:spPr>
        <p:txBody>
          <a:bodyPr>
            <a:normAutofit/>
          </a:bodyPr>
          <a:lstStyle>
            <a:lvl1pPr marL="0" indent="0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Section heading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0616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F7FB3BD-5B51-224E-2471-3CB4261AEC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196" y="2738166"/>
            <a:ext cx="4321996" cy="365125"/>
          </a:xfrm>
        </p:spPr>
        <p:txBody>
          <a:bodyPr>
            <a:noAutofit/>
          </a:bodyPr>
          <a:lstStyle>
            <a:lvl1pPr marL="0" indent="0" algn="l">
              <a:buNone/>
              <a:defRPr sz="1950" b="1">
                <a:solidFill>
                  <a:schemeClr val="accent1"/>
                </a:solidFill>
              </a:defRPr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Divider</a:t>
            </a:r>
            <a:endParaRPr lang="en-GB"/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B9CE5A69-BA37-B40C-31EA-CA38221AF0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9196" y="3130547"/>
            <a:ext cx="5469704" cy="1165225"/>
          </a:xfrm>
        </p:spPr>
        <p:txBody>
          <a:bodyPr>
            <a:normAutofit/>
          </a:bodyPr>
          <a:lstStyle>
            <a:lvl1pPr marL="0" indent="0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Section heading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0277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F7FB3BD-5B51-224E-2471-3CB4261AEC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196" y="2738166"/>
            <a:ext cx="4321996" cy="365125"/>
          </a:xfrm>
        </p:spPr>
        <p:txBody>
          <a:bodyPr>
            <a:noAutofit/>
          </a:bodyPr>
          <a:lstStyle>
            <a:lvl1pPr marL="0" indent="0" algn="l">
              <a:buNone/>
              <a:defRPr sz="1950" b="1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Divider</a:t>
            </a:r>
            <a:endParaRPr lang="en-GB"/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B9CE5A69-BA37-B40C-31EA-CA38221AF0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9196" y="3130547"/>
            <a:ext cx="5469704" cy="1165225"/>
          </a:xfrm>
        </p:spPr>
        <p:txBody>
          <a:bodyPr>
            <a:normAutofit/>
          </a:bodyPr>
          <a:lstStyle>
            <a:lvl1pPr marL="0" indent="0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Section heading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35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55824" y="2333196"/>
            <a:ext cx="6680353" cy="1727389"/>
          </a:xfrm>
        </p:spPr>
        <p:txBody>
          <a:bodyPr anchor="ctr">
            <a:normAutofit/>
          </a:bodyPr>
          <a:lstStyle>
            <a:lvl1pPr algn="ctr">
              <a:defRPr sz="4400" b="1" i="1">
                <a:solidFill>
                  <a:schemeClr val="tx2"/>
                </a:solidFill>
              </a:defRPr>
            </a:lvl1pPr>
          </a:lstStyle>
          <a:p>
            <a:r>
              <a:rPr lang="en-US"/>
              <a:t>“Quote goes in this space.”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5825" y="4080606"/>
            <a:ext cx="6680352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998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55824" y="2333196"/>
            <a:ext cx="6680353" cy="1727389"/>
          </a:xfrm>
        </p:spPr>
        <p:txBody>
          <a:bodyPr anchor="ctr">
            <a:normAutofit/>
          </a:bodyPr>
          <a:lstStyle>
            <a:lvl1pPr algn="ctr">
              <a:defRPr sz="4400" b="1" i="1">
                <a:solidFill>
                  <a:schemeClr val="tx2"/>
                </a:solidFill>
              </a:defRPr>
            </a:lvl1pPr>
          </a:lstStyle>
          <a:p>
            <a:r>
              <a:rPr lang="en-US"/>
              <a:t>“Quote goes in this space.”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5825" y="4080606"/>
            <a:ext cx="6680352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8479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55824" y="2333196"/>
            <a:ext cx="6680353" cy="1727389"/>
          </a:xfrm>
        </p:spPr>
        <p:txBody>
          <a:bodyPr anchor="ctr">
            <a:normAutofit/>
          </a:bodyPr>
          <a:lstStyle>
            <a:lvl1pPr algn="ctr">
              <a:defRPr sz="4400" b="1" i="1">
                <a:solidFill>
                  <a:schemeClr val="tx2"/>
                </a:solidFill>
              </a:defRPr>
            </a:lvl1pPr>
          </a:lstStyle>
          <a:p>
            <a:r>
              <a:rPr lang="en-US"/>
              <a:t>“Quote goes in this space.”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5825" y="4080606"/>
            <a:ext cx="6680352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7274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Intro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67450" y="3480293"/>
            <a:ext cx="5794950" cy="1727389"/>
          </a:xfrm>
        </p:spPr>
        <p:txBody>
          <a:bodyPr anchor="ctr">
            <a:normAutofit/>
          </a:bodyPr>
          <a:lstStyle>
            <a:lvl1pPr algn="ctr">
              <a:defRPr sz="4400" b="1" i="0">
                <a:solidFill>
                  <a:schemeClr val="tx2"/>
                </a:solidFill>
              </a:defRPr>
            </a:lvl1pPr>
          </a:lstStyle>
          <a:p>
            <a:r>
              <a:rPr lang="en-US"/>
              <a:t>Name of</a:t>
            </a:r>
            <a:br>
              <a:rPr lang="en-US"/>
            </a:br>
            <a:r>
              <a:rPr lang="en-US"/>
              <a:t>Employee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7450" y="5207682"/>
            <a:ext cx="5794950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Role,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385B33B2-3D77-4E37-1D87-AEB32F2641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"/>
          <a:stretch/>
        </p:blipFill>
        <p:spPr>
          <a:xfrm>
            <a:off x="0" y="1"/>
            <a:ext cx="6997371" cy="6145025"/>
          </a:xfrm>
          <a:prstGeom prst="rect">
            <a:avLst/>
          </a:prstGeom>
        </p:spPr>
      </p:pic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40F29B83-F84B-8B77-F20A-69D9DC37CB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0276" y="897455"/>
            <a:ext cx="3755049" cy="3679306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2891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Intro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F4FBB1B3-AB6C-0521-D16F-E570FABCD4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"/>
          <a:stretch/>
        </p:blipFill>
        <p:spPr>
          <a:xfrm>
            <a:off x="0" y="-16145"/>
            <a:ext cx="7089593" cy="60973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67450" y="3480293"/>
            <a:ext cx="5794950" cy="1727389"/>
          </a:xfrm>
        </p:spPr>
        <p:txBody>
          <a:bodyPr anchor="ctr">
            <a:normAutofit/>
          </a:bodyPr>
          <a:lstStyle>
            <a:lvl1pPr algn="ctr">
              <a:defRPr sz="4400" b="1" i="0">
                <a:solidFill>
                  <a:schemeClr val="tx2"/>
                </a:solidFill>
              </a:defRPr>
            </a:lvl1pPr>
          </a:lstStyle>
          <a:p>
            <a:r>
              <a:rPr lang="en-US"/>
              <a:t>Name of</a:t>
            </a:r>
            <a:br>
              <a:rPr lang="en-US"/>
            </a:br>
            <a:r>
              <a:rPr lang="en-US"/>
              <a:t>Employee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7450" y="5207682"/>
            <a:ext cx="5794950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Role,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40F29B83-F84B-8B77-F20A-69D9DC37CB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0276" y="897455"/>
            <a:ext cx="3755049" cy="3679306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831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F7FB3BD-5B51-224E-2471-3CB4261AEC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196" y="2738166"/>
            <a:ext cx="4321996" cy="365125"/>
          </a:xfrm>
        </p:spPr>
        <p:txBody>
          <a:bodyPr>
            <a:noAutofit/>
          </a:bodyPr>
          <a:lstStyle>
            <a:lvl1pPr marL="0" indent="0" algn="l">
              <a:buNone/>
              <a:defRPr sz="1950" b="1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Divider</a:t>
            </a:r>
            <a:endParaRPr lang="en-GB"/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B9CE5A69-BA37-B40C-31EA-CA38221AF0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9196" y="3130547"/>
            <a:ext cx="5469704" cy="1165225"/>
          </a:xfrm>
        </p:spPr>
        <p:txBody>
          <a:bodyPr>
            <a:normAutofit/>
          </a:bodyPr>
          <a:lstStyle>
            <a:lvl1pPr marL="0" indent="0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Section heading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2943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Intro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A9901B49-1D84-C2AF-00F0-A3E980473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"/>
          <a:stretch/>
        </p:blipFill>
        <p:spPr>
          <a:xfrm>
            <a:off x="0" y="1"/>
            <a:ext cx="6997371" cy="6145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67450" y="3480293"/>
            <a:ext cx="5794950" cy="1727389"/>
          </a:xfrm>
        </p:spPr>
        <p:txBody>
          <a:bodyPr anchor="ctr">
            <a:normAutofit/>
          </a:bodyPr>
          <a:lstStyle>
            <a:lvl1pPr algn="ctr">
              <a:defRPr sz="4400" b="1" i="0">
                <a:solidFill>
                  <a:schemeClr val="tx2"/>
                </a:solidFill>
              </a:defRPr>
            </a:lvl1pPr>
          </a:lstStyle>
          <a:p>
            <a:r>
              <a:rPr lang="en-US"/>
              <a:t>Name of</a:t>
            </a:r>
            <a:br>
              <a:rPr lang="en-US"/>
            </a:br>
            <a:r>
              <a:rPr lang="en-US"/>
              <a:t>Employee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7450" y="5207682"/>
            <a:ext cx="5794950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Role,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BFA9AD81-163F-A611-6D76-CF06C524B9D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0276" y="897455"/>
            <a:ext cx="3755049" cy="3679306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8722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3002021"/>
            <a:ext cx="4231680" cy="853959"/>
          </a:xfrm>
        </p:spPr>
        <p:txBody>
          <a:bodyPr>
            <a:normAutofit/>
          </a:bodyPr>
          <a:lstStyle>
            <a:lvl1pPr marL="0" indent="0" algn="ctr">
              <a:buNone/>
              <a:defRPr sz="720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Q&amp;A</a:t>
            </a:r>
          </a:p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8B5CE-E7F3-0ECF-1C08-5C7986C227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A41293-6AA7-71D1-E66A-7BC46D6B78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A88BD92-A033-C03A-56F7-F203DA767E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4496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3002021"/>
            <a:ext cx="4231680" cy="853959"/>
          </a:xfrm>
        </p:spPr>
        <p:txBody>
          <a:bodyPr>
            <a:normAutofit/>
          </a:bodyPr>
          <a:lstStyle>
            <a:lvl1pPr marL="0" indent="0" algn="ctr">
              <a:buNone/>
              <a:defRPr sz="720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Q&amp;A</a:t>
            </a:r>
          </a:p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769666-91C7-DDFE-1EF9-1EDA68B1F4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57E491-86AF-0E22-8096-FD6CE2C20D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343BDA8-28D3-59B3-6CDD-3482C16C5D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2971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3002020"/>
            <a:ext cx="4231680" cy="1008005"/>
          </a:xfrm>
        </p:spPr>
        <p:txBody>
          <a:bodyPr>
            <a:normAutofit/>
          </a:bodyPr>
          <a:lstStyle>
            <a:lvl1pPr marL="0" indent="0" algn="ctr">
              <a:buNone/>
              <a:defRPr sz="720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Q&amp;A</a:t>
            </a:r>
          </a:p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5A238C-366C-67FD-0A8F-083D12DBE8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A08951-F9EF-CF31-CAB5-D595D64DF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907D98-D7E8-42E0-521D-2E508F72E3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47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2575042"/>
            <a:ext cx="4231680" cy="523091"/>
          </a:xfrm>
        </p:spPr>
        <p:txBody>
          <a:bodyPr>
            <a:normAutofit/>
          </a:bodyPr>
          <a:lstStyle>
            <a:lvl1pPr marL="0" indent="0" algn="ctr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Thank you</a:t>
            </a:r>
          </a:p>
          <a:p>
            <a:pPr lvl="0"/>
            <a:endParaRPr lang="en-GB"/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3DB4701E-E0BA-BF2D-7D09-2C88287DFAE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80160" y="3132388"/>
            <a:ext cx="4231681" cy="296612"/>
          </a:xfrm>
        </p:spPr>
        <p:txBody>
          <a:bodyPr>
            <a:normAutofit/>
          </a:bodyPr>
          <a:lstStyle>
            <a:lvl1pPr marL="0" indent="0" algn="ctr">
              <a:buNone/>
              <a:defRPr sz="1725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For more information, contact: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762B5DB-A4A9-BCB7-994B-FD7BE24A89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80159" y="3429000"/>
            <a:ext cx="4231681" cy="365124"/>
          </a:xfrm>
        </p:spPr>
        <p:txBody>
          <a:bodyPr>
            <a:normAutofit/>
          </a:bodyPr>
          <a:lstStyle>
            <a:lvl1pPr marL="0" indent="0" algn="ctr">
              <a:buNone/>
              <a:defRPr sz="1725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Persons.name@company.com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F24E2BA-0137-0E1E-0A4C-D04C84D632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4026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F7B004DD-9AE2-A775-B9FE-15EEA8F3CC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2575042"/>
            <a:ext cx="4231680" cy="523091"/>
          </a:xfrm>
        </p:spPr>
        <p:txBody>
          <a:bodyPr>
            <a:normAutofit/>
          </a:bodyPr>
          <a:lstStyle>
            <a:lvl1pPr marL="0" indent="0" algn="ctr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Thank you</a:t>
            </a:r>
          </a:p>
          <a:p>
            <a:pPr lvl="0"/>
            <a:endParaRPr lang="en-GB"/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3DB4701E-E0BA-BF2D-7D09-2C88287DFAE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80160" y="3132388"/>
            <a:ext cx="4231681" cy="296612"/>
          </a:xfrm>
        </p:spPr>
        <p:txBody>
          <a:bodyPr>
            <a:normAutofit/>
          </a:bodyPr>
          <a:lstStyle>
            <a:lvl1pPr marL="0" indent="0" algn="ctr">
              <a:buNone/>
              <a:defRPr sz="1725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 more information, contact: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762B5DB-A4A9-BCB7-994B-FD7BE24A89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80159" y="3429000"/>
            <a:ext cx="4231681" cy="365124"/>
          </a:xfrm>
        </p:spPr>
        <p:txBody>
          <a:bodyPr>
            <a:normAutofit/>
          </a:bodyPr>
          <a:lstStyle>
            <a:lvl1pPr marL="0" indent="0" algn="ctr">
              <a:buNone/>
              <a:defRPr sz="1725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Persons.name@company.com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6643E74-1CAD-1E0A-DECB-2F5A6B551A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1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1C83C5EE-64B7-48FA-490D-77F3ACC432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0160" y="2575042"/>
            <a:ext cx="4231680" cy="523091"/>
          </a:xfrm>
        </p:spPr>
        <p:txBody>
          <a:bodyPr>
            <a:normAutofit/>
          </a:bodyPr>
          <a:lstStyle>
            <a:lvl1pPr marL="0" indent="0" algn="ctr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Thank you</a:t>
            </a:r>
          </a:p>
          <a:p>
            <a:pPr lvl="0"/>
            <a:endParaRPr lang="en-GB"/>
          </a:p>
        </p:txBody>
      </p:sp>
      <p:sp>
        <p:nvSpPr>
          <p:cNvPr id="7" name="Text Placeholder 19">
            <a:extLst>
              <a:ext uri="{FF2B5EF4-FFF2-40B4-BE49-F238E27FC236}">
                <a16:creationId xmlns:a16="http://schemas.microsoft.com/office/drawing/2014/main" id="{62C31EB7-5A43-93EF-729C-73C4ACDA350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80160" y="3132388"/>
            <a:ext cx="4231681" cy="296612"/>
          </a:xfrm>
        </p:spPr>
        <p:txBody>
          <a:bodyPr>
            <a:normAutofit/>
          </a:bodyPr>
          <a:lstStyle>
            <a:lvl1pPr marL="0" indent="0" algn="ctr">
              <a:buNone/>
              <a:defRPr sz="1725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For more information, contact: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905D082B-70CA-7AA9-25F7-B60B60442C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80159" y="3429000"/>
            <a:ext cx="4231681" cy="365124"/>
          </a:xfrm>
        </p:spPr>
        <p:txBody>
          <a:bodyPr>
            <a:normAutofit/>
          </a:bodyPr>
          <a:lstStyle>
            <a:lvl1pPr marL="0" indent="0" algn="ctr">
              <a:buNone/>
              <a:defRPr sz="1725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Persons.name@company.com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3A71A8B-7965-F615-B0A5-FC8918BE8E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8215" y="5991225"/>
            <a:ext cx="1068470" cy="50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524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5705C-FF91-F6A6-163C-2AA3E9466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71A6A0-5DC5-D840-202C-817CE69EE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40491-8264-7824-5DE4-298707BAB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0CE6-8669-4F72-85BC-6BCDBDA03222}" type="datetime1">
              <a:rPr lang="en-GB" smtClean="0"/>
              <a:t>16/04/2026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16AB5-FFB2-DA7C-7993-A4874A31F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Blue text is taken straight from the SQSS.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79474-904D-ED34-C1AA-B8A64298C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6C3C-D81C-4C95-BF3A-38AF7D3E06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0130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72178-C179-067D-1AFA-2F15BB0C7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2D3B59-1310-BAE4-B126-8E94BEA55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C2DBE2-A968-DC94-50DB-E134CDF82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CF06FF-E740-7151-096C-234DB0802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237C6-8F64-4DC0-A699-B2D2F38B487A}" type="datetime1">
              <a:rPr lang="en-GB" smtClean="0"/>
              <a:t>16/04/2026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FEF91-942A-9669-C282-E4C4F3C1F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Blue text is taken straight from the SQSS.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C86556-3635-19FF-2C2C-117982FD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6C3C-D81C-4C95-BF3A-38AF7D3E06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48793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bhead -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0C532851-4697-4B02-B344-E4852AF78C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8678" y="1701992"/>
            <a:ext cx="10515600" cy="3800892"/>
          </a:xfrm>
        </p:spPr>
        <p:txBody>
          <a:bodyPr>
            <a:normAutofit/>
          </a:bodyPr>
          <a:lstStyle>
            <a:lvl1pPr marL="228588" indent="-228588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66" indent="-228588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2944" indent="-228588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600120" indent="-228588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57297" indent="-228588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499182-B1CD-4399-99FD-7B1CA914F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2" y="303815"/>
            <a:ext cx="10515599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Title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D26DE28-F20D-4AC8-830A-0B227BBF3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2" y="911087"/>
            <a:ext cx="10515599" cy="490425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</a:t>
            </a:r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D8651B-4E44-9A49-B7E4-6A9D68E4C431}"/>
              </a:ext>
            </a:extLst>
          </p:cNvPr>
          <p:cNvCxnSpPr>
            <a:cxnSpLocks/>
          </p:cNvCxnSpPr>
          <p:nvPr userDrawn="1"/>
        </p:nvCxnSpPr>
        <p:spPr>
          <a:xfrm>
            <a:off x="907102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71F6179-17B9-1040-88DA-130D27C64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9A31956-D009-1249-98C5-EBB26838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80" y="6334126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063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55824" y="2333196"/>
            <a:ext cx="6680353" cy="1727389"/>
          </a:xfrm>
        </p:spPr>
        <p:txBody>
          <a:bodyPr anchor="ctr">
            <a:normAutofit/>
          </a:bodyPr>
          <a:lstStyle>
            <a:lvl1pPr algn="ctr">
              <a:defRPr sz="4400" b="1" i="1">
                <a:solidFill>
                  <a:schemeClr val="tx2"/>
                </a:solidFill>
              </a:defRPr>
            </a:lvl1pPr>
          </a:lstStyle>
          <a:p>
            <a:r>
              <a:rPr lang="en-US"/>
              <a:t>“Quote goes in this space.”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5825" y="4080606"/>
            <a:ext cx="6680352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4923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-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0C532851-4697-4B02-B344-E4852AF78C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8678" y="1701992"/>
            <a:ext cx="10515600" cy="3800892"/>
          </a:xfrm>
        </p:spPr>
        <p:txBody>
          <a:bodyPr>
            <a:normAutofit/>
          </a:bodyPr>
          <a:lstStyle>
            <a:lvl1pPr marL="228594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499182-B1CD-4399-99FD-7B1CA914F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303815"/>
            <a:ext cx="10515599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Title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D26DE28-F20D-4AC8-830A-0B227BBF3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1" y="911087"/>
            <a:ext cx="10515599" cy="490425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</a:t>
            </a:r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D8651B-4E44-9A49-B7E4-6A9D68E4C431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71F6179-17B9-1040-88DA-130D27C64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9A31956-D009-1249-98C5-EBB26838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1695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- Single Column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0C532851-4697-4B02-B344-E4852AF78C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8678" y="1701992"/>
            <a:ext cx="6515097" cy="3800892"/>
          </a:xfrm>
        </p:spPr>
        <p:txBody>
          <a:bodyPr>
            <a:normAutofit/>
          </a:bodyPr>
          <a:lstStyle>
            <a:lvl1pPr marL="228594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499182-B1CD-4399-99FD-7B1CA914F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303815"/>
            <a:ext cx="6505574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Title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D26DE28-F20D-4AC8-830A-0B227BBF3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1" y="911087"/>
            <a:ext cx="6505574" cy="490425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</a:t>
            </a:r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D8651B-4E44-9A49-B7E4-6A9D68E4C431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71F6179-17B9-1040-88DA-130D27C64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9A31956-D009-1249-98C5-EBB26838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D3741C74-2868-46A5-10C7-D13CA931E2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08726" y="1397795"/>
            <a:ext cx="3752468" cy="3705224"/>
          </a:xfrm>
          <a:custGeom>
            <a:avLst/>
            <a:gdLst>
              <a:gd name="connsiteX0" fmla="*/ 0 w 4999832"/>
              <a:gd name="connsiteY0" fmla="*/ 0 h 4940299"/>
              <a:gd name="connsiteX1" fmla="*/ 4999832 w 4999832"/>
              <a:gd name="connsiteY1" fmla="*/ 0 h 4940299"/>
              <a:gd name="connsiteX2" fmla="*/ 4999832 w 4999832"/>
              <a:gd name="connsiteY2" fmla="*/ 4940299 h 4940299"/>
              <a:gd name="connsiteX3" fmla="*/ 0 w 4999832"/>
              <a:gd name="connsiteY3" fmla="*/ 4940299 h 4940299"/>
              <a:gd name="connsiteX4" fmla="*/ 0 w 4999832"/>
              <a:gd name="connsiteY4" fmla="*/ 0 h 4940299"/>
              <a:gd name="connsiteX0" fmla="*/ 0 w 4999832"/>
              <a:gd name="connsiteY0" fmla="*/ 0 h 4940299"/>
              <a:gd name="connsiteX1" fmla="*/ 4999832 w 4999832"/>
              <a:gd name="connsiteY1" fmla="*/ 0 h 4940299"/>
              <a:gd name="connsiteX2" fmla="*/ 4806157 w 4999832"/>
              <a:gd name="connsiteY2" fmla="*/ 371474 h 4940299"/>
              <a:gd name="connsiteX3" fmla="*/ 4999832 w 4999832"/>
              <a:gd name="connsiteY3" fmla="*/ 4940299 h 4940299"/>
              <a:gd name="connsiteX4" fmla="*/ 0 w 4999832"/>
              <a:gd name="connsiteY4" fmla="*/ 4940299 h 4940299"/>
              <a:gd name="connsiteX5" fmla="*/ 0 w 4999832"/>
              <a:gd name="connsiteY5" fmla="*/ 0 h 4940299"/>
              <a:gd name="connsiteX0" fmla="*/ 0 w 5369695"/>
              <a:gd name="connsiteY0" fmla="*/ 0 h 4940299"/>
              <a:gd name="connsiteX1" fmla="*/ 4999832 w 5369695"/>
              <a:gd name="connsiteY1" fmla="*/ 0 h 4940299"/>
              <a:gd name="connsiteX2" fmla="*/ 5009357 w 5369695"/>
              <a:gd name="connsiteY2" fmla="*/ 374649 h 4940299"/>
              <a:gd name="connsiteX3" fmla="*/ 4806157 w 5369695"/>
              <a:gd name="connsiteY3" fmla="*/ 371474 h 4940299"/>
              <a:gd name="connsiteX4" fmla="*/ 4999832 w 5369695"/>
              <a:gd name="connsiteY4" fmla="*/ 4940299 h 4940299"/>
              <a:gd name="connsiteX5" fmla="*/ 0 w 5369695"/>
              <a:gd name="connsiteY5" fmla="*/ 4940299 h 4940299"/>
              <a:gd name="connsiteX6" fmla="*/ 0 w 5369695"/>
              <a:gd name="connsiteY6" fmla="*/ 0 h 4940299"/>
              <a:gd name="connsiteX0" fmla="*/ 0 w 5361733"/>
              <a:gd name="connsiteY0" fmla="*/ 0 h 4940299"/>
              <a:gd name="connsiteX1" fmla="*/ 4999832 w 5361733"/>
              <a:gd name="connsiteY1" fmla="*/ 0 h 4940299"/>
              <a:gd name="connsiteX2" fmla="*/ 5009357 w 5361733"/>
              <a:gd name="connsiteY2" fmla="*/ 374649 h 4940299"/>
              <a:gd name="connsiteX3" fmla="*/ 4806157 w 5361733"/>
              <a:gd name="connsiteY3" fmla="*/ 371474 h 4940299"/>
              <a:gd name="connsiteX4" fmla="*/ 4999832 w 5361733"/>
              <a:gd name="connsiteY4" fmla="*/ 4940299 h 4940299"/>
              <a:gd name="connsiteX5" fmla="*/ 0 w 5361733"/>
              <a:gd name="connsiteY5" fmla="*/ 4940299 h 4940299"/>
              <a:gd name="connsiteX6" fmla="*/ 0 w 5361733"/>
              <a:gd name="connsiteY6" fmla="*/ 0 h 4940299"/>
              <a:gd name="connsiteX0" fmla="*/ 0 w 5361733"/>
              <a:gd name="connsiteY0" fmla="*/ 0 h 4940299"/>
              <a:gd name="connsiteX1" fmla="*/ 4999832 w 5361733"/>
              <a:gd name="connsiteY1" fmla="*/ 0 h 4940299"/>
              <a:gd name="connsiteX2" fmla="*/ 5009357 w 5361733"/>
              <a:gd name="connsiteY2" fmla="*/ 374649 h 4940299"/>
              <a:gd name="connsiteX3" fmla="*/ 4806157 w 5361733"/>
              <a:gd name="connsiteY3" fmla="*/ 371474 h 4940299"/>
              <a:gd name="connsiteX4" fmla="*/ 4999832 w 5361733"/>
              <a:gd name="connsiteY4" fmla="*/ 4940299 h 4940299"/>
              <a:gd name="connsiteX5" fmla="*/ 0 w 5361733"/>
              <a:gd name="connsiteY5" fmla="*/ 4940299 h 4940299"/>
              <a:gd name="connsiteX6" fmla="*/ 0 w 5361733"/>
              <a:gd name="connsiteY6" fmla="*/ 0 h 4940299"/>
              <a:gd name="connsiteX0" fmla="*/ 0 w 5361733"/>
              <a:gd name="connsiteY0" fmla="*/ 0 h 4940299"/>
              <a:gd name="connsiteX1" fmla="*/ 4999832 w 5361733"/>
              <a:gd name="connsiteY1" fmla="*/ 0 h 4940299"/>
              <a:gd name="connsiteX2" fmla="*/ 5009357 w 5361733"/>
              <a:gd name="connsiteY2" fmla="*/ 374649 h 4940299"/>
              <a:gd name="connsiteX3" fmla="*/ 4806157 w 5361733"/>
              <a:gd name="connsiteY3" fmla="*/ 371474 h 4940299"/>
              <a:gd name="connsiteX4" fmla="*/ 4999832 w 5361733"/>
              <a:gd name="connsiteY4" fmla="*/ 4940299 h 4940299"/>
              <a:gd name="connsiteX5" fmla="*/ 0 w 5361733"/>
              <a:gd name="connsiteY5" fmla="*/ 4940299 h 4940299"/>
              <a:gd name="connsiteX6" fmla="*/ 0 w 5361733"/>
              <a:gd name="connsiteY6" fmla="*/ 0 h 4940299"/>
              <a:gd name="connsiteX0" fmla="*/ 0 w 5009481"/>
              <a:gd name="connsiteY0" fmla="*/ 0 h 4940299"/>
              <a:gd name="connsiteX1" fmla="*/ 4999832 w 5009481"/>
              <a:gd name="connsiteY1" fmla="*/ 0 h 4940299"/>
              <a:gd name="connsiteX2" fmla="*/ 5009357 w 5009481"/>
              <a:gd name="connsiteY2" fmla="*/ 374649 h 4940299"/>
              <a:gd name="connsiteX3" fmla="*/ 4806157 w 5009481"/>
              <a:gd name="connsiteY3" fmla="*/ 371474 h 4940299"/>
              <a:gd name="connsiteX4" fmla="*/ 4999832 w 5009481"/>
              <a:gd name="connsiteY4" fmla="*/ 4940299 h 4940299"/>
              <a:gd name="connsiteX5" fmla="*/ 0 w 5009481"/>
              <a:gd name="connsiteY5" fmla="*/ 4940299 h 4940299"/>
              <a:gd name="connsiteX6" fmla="*/ 0 w 5009481"/>
              <a:gd name="connsiteY6" fmla="*/ 0 h 4940299"/>
              <a:gd name="connsiteX0" fmla="*/ 0 w 5009481"/>
              <a:gd name="connsiteY0" fmla="*/ 0 h 4940299"/>
              <a:gd name="connsiteX1" fmla="*/ 4999832 w 5009481"/>
              <a:gd name="connsiteY1" fmla="*/ 0 h 4940299"/>
              <a:gd name="connsiteX2" fmla="*/ 5009357 w 5009481"/>
              <a:gd name="connsiteY2" fmla="*/ 377824 h 4940299"/>
              <a:gd name="connsiteX3" fmla="*/ 4806157 w 5009481"/>
              <a:gd name="connsiteY3" fmla="*/ 371474 h 4940299"/>
              <a:gd name="connsiteX4" fmla="*/ 4999832 w 5009481"/>
              <a:gd name="connsiteY4" fmla="*/ 4940299 h 4940299"/>
              <a:gd name="connsiteX5" fmla="*/ 0 w 5009481"/>
              <a:gd name="connsiteY5" fmla="*/ 4940299 h 4940299"/>
              <a:gd name="connsiteX6" fmla="*/ 0 w 5009481"/>
              <a:gd name="connsiteY6" fmla="*/ 0 h 4940299"/>
              <a:gd name="connsiteX0" fmla="*/ 0 w 5000970"/>
              <a:gd name="connsiteY0" fmla="*/ 0 h 4940299"/>
              <a:gd name="connsiteX1" fmla="*/ 4999832 w 5000970"/>
              <a:gd name="connsiteY1" fmla="*/ 0 h 4940299"/>
              <a:gd name="connsiteX2" fmla="*/ 4999832 w 5000970"/>
              <a:gd name="connsiteY2" fmla="*/ 384174 h 4940299"/>
              <a:gd name="connsiteX3" fmla="*/ 4806157 w 5000970"/>
              <a:gd name="connsiteY3" fmla="*/ 371474 h 4940299"/>
              <a:gd name="connsiteX4" fmla="*/ 4999832 w 5000970"/>
              <a:gd name="connsiteY4" fmla="*/ 4940299 h 4940299"/>
              <a:gd name="connsiteX5" fmla="*/ 0 w 5000970"/>
              <a:gd name="connsiteY5" fmla="*/ 4940299 h 4940299"/>
              <a:gd name="connsiteX6" fmla="*/ 0 w 5000970"/>
              <a:gd name="connsiteY6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999832 w 5003135"/>
              <a:gd name="connsiteY4" fmla="*/ 4940299 h 4940299"/>
              <a:gd name="connsiteX5" fmla="*/ 0 w 5003135"/>
              <a:gd name="connsiteY5" fmla="*/ 4940299 h 4940299"/>
              <a:gd name="connsiteX6" fmla="*/ 0 w 5003135"/>
              <a:gd name="connsiteY6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983957 w 5003135"/>
              <a:gd name="connsiteY4" fmla="*/ 4521199 h 4940299"/>
              <a:gd name="connsiteX5" fmla="*/ 4999832 w 5003135"/>
              <a:gd name="connsiteY5" fmla="*/ 4940299 h 4940299"/>
              <a:gd name="connsiteX6" fmla="*/ 0 w 5003135"/>
              <a:gd name="connsiteY6" fmla="*/ 4940299 h 4940299"/>
              <a:gd name="connsiteX7" fmla="*/ 0 w 5003135"/>
              <a:gd name="connsiteY7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12507 w 5003135"/>
              <a:gd name="connsiteY4" fmla="*/ 4498974 h 4940299"/>
              <a:gd name="connsiteX5" fmla="*/ 49839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12507 w 5003135"/>
              <a:gd name="connsiteY4" fmla="*/ 4498974 h 4940299"/>
              <a:gd name="connsiteX5" fmla="*/ 49839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12507 w 5003135"/>
              <a:gd name="connsiteY4" fmla="*/ 4498974 h 4940299"/>
              <a:gd name="connsiteX5" fmla="*/ 49839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12507 w 5003135"/>
              <a:gd name="connsiteY4" fmla="*/ 4498974 h 4940299"/>
              <a:gd name="connsiteX5" fmla="*/ 49839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09332 w 5003135"/>
              <a:gd name="connsiteY4" fmla="*/ 4511674 h 4940299"/>
              <a:gd name="connsiteX5" fmla="*/ 49839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12507 w 5003135"/>
              <a:gd name="connsiteY4" fmla="*/ 4521199 h 4940299"/>
              <a:gd name="connsiteX5" fmla="*/ 49839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12507 w 5003135"/>
              <a:gd name="connsiteY4" fmla="*/ 4521199 h 4940299"/>
              <a:gd name="connsiteX5" fmla="*/ 49839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12507 w 5003135"/>
              <a:gd name="connsiteY4" fmla="*/ 4521199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12507 w 5003135"/>
              <a:gd name="connsiteY4" fmla="*/ 4521199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06157 w 5003135"/>
              <a:gd name="connsiteY4" fmla="*/ 4530724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783932 w 5003135"/>
              <a:gd name="connsiteY4" fmla="*/ 4448174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783932 w 5003135"/>
              <a:gd name="connsiteY4" fmla="*/ 4448174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660107 w 5003135"/>
              <a:gd name="connsiteY4" fmla="*/ 4511674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09332 w 5003135"/>
              <a:gd name="connsiteY4" fmla="*/ 4505324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09332 w 5003135"/>
              <a:gd name="connsiteY4" fmla="*/ 4505324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09332 w 5003135"/>
              <a:gd name="connsiteY4" fmla="*/ 4518024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799807 w 5003135"/>
              <a:gd name="connsiteY4" fmla="*/ 4521199 h 4940299"/>
              <a:gd name="connsiteX5" fmla="*/ 4996657 w 5003135"/>
              <a:gd name="connsiteY5" fmla="*/ 4521199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799807 w 5003135"/>
              <a:gd name="connsiteY4" fmla="*/ 4521199 h 4940299"/>
              <a:gd name="connsiteX5" fmla="*/ 4996657 w 5003135"/>
              <a:gd name="connsiteY5" fmla="*/ 4511674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35"/>
              <a:gd name="connsiteY0" fmla="*/ 0 h 4940299"/>
              <a:gd name="connsiteX1" fmla="*/ 4999832 w 5003135"/>
              <a:gd name="connsiteY1" fmla="*/ 0 h 4940299"/>
              <a:gd name="connsiteX2" fmla="*/ 5003007 w 5003135"/>
              <a:gd name="connsiteY2" fmla="*/ 377824 h 4940299"/>
              <a:gd name="connsiteX3" fmla="*/ 4806157 w 5003135"/>
              <a:gd name="connsiteY3" fmla="*/ 371474 h 4940299"/>
              <a:gd name="connsiteX4" fmla="*/ 4802982 w 5003135"/>
              <a:gd name="connsiteY4" fmla="*/ 4511674 h 4940299"/>
              <a:gd name="connsiteX5" fmla="*/ 4996657 w 5003135"/>
              <a:gd name="connsiteY5" fmla="*/ 4511674 h 4940299"/>
              <a:gd name="connsiteX6" fmla="*/ 4999832 w 5003135"/>
              <a:gd name="connsiteY6" fmla="*/ 4940299 h 4940299"/>
              <a:gd name="connsiteX7" fmla="*/ 0 w 5003135"/>
              <a:gd name="connsiteY7" fmla="*/ 4940299 h 4940299"/>
              <a:gd name="connsiteX8" fmla="*/ 0 w 5003135"/>
              <a:gd name="connsiteY8" fmla="*/ 0 h 4940299"/>
              <a:gd name="connsiteX0" fmla="*/ 0 w 5003128"/>
              <a:gd name="connsiteY0" fmla="*/ 0 h 4940299"/>
              <a:gd name="connsiteX1" fmla="*/ 4999832 w 5003128"/>
              <a:gd name="connsiteY1" fmla="*/ 0 h 4940299"/>
              <a:gd name="connsiteX2" fmla="*/ 5003007 w 5003128"/>
              <a:gd name="connsiteY2" fmla="*/ 377824 h 4940299"/>
              <a:gd name="connsiteX3" fmla="*/ 4794914 w 5003128"/>
              <a:gd name="connsiteY3" fmla="*/ 375222 h 4940299"/>
              <a:gd name="connsiteX4" fmla="*/ 4802982 w 5003128"/>
              <a:gd name="connsiteY4" fmla="*/ 4511674 h 4940299"/>
              <a:gd name="connsiteX5" fmla="*/ 4996657 w 5003128"/>
              <a:gd name="connsiteY5" fmla="*/ 4511674 h 4940299"/>
              <a:gd name="connsiteX6" fmla="*/ 4999832 w 5003128"/>
              <a:gd name="connsiteY6" fmla="*/ 4940299 h 4940299"/>
              <a:gd name="connsiteX7" fmla="*/ 0 w 5003128"/>
              <a:gd name="connsiteY7" fmla="*/ 4940299 h 4940299"/>
              <a:gd name="connsiteX8" fmla="*/ 0 w 5003128"/>
              <a:gd name="connsiteY8" fmla="*/ 0 h 4940299"/>
              <a:gd name="connsiteX0" fmla="*/ 0 w 5003132"/>
              <a:gd name="connsiteY0" fmla="*/ 0 h 4940299"/>
              <a:gd name="connsiteX1" fmla="*/ 4999832 w 5003132"/>
              <a:gd name="connsiteY1" fmla="*/ 0 h 4940299"/>
              <a:gd name="connsiteX2" fmla="*/ 5003007 w 5003132"/>
              <a:gd name="connsiteY2" fmla="*/ 377824 h 4940299"/>
              <a:gd name="connsiteX3" fmla="*/ 4802409 w 5003132"/>
              <a:gd name="connsiteY3" fmla="*/ 390213 h 4940299"/>
              <a:gd name="connsiteX4" fmla="*/ 4802982 w 5003132"/>
              <a:gd name="connsiteY4" fmla="*/ 4511674 h 4940299"/>
              <a:gd name="connsiteX5" fmla="*/ 4996657 w 5003132"/>
              <a:gd name="connsiteY5" fmla="*/ 4511674 h 4940299"/>
              <a:gd name="connsiteX6" fmla="*/ 4999832 w 5003132"/>
              <a:gd name="connsiteY6" fmla="*/ 4940299 h 4940299"/>
              <a:gd name="connsiteX7" fmla="*/ 0 w 5003132"/>
              <a:gd name="connsiteY7" fmla="*/ 4940299 h 4940299"/>
              <a:gd name="connsiteX8" fmla="*/ 0 w 5003132"/>
              <a:gd name="connsiteY8" fmla="*/ 0 h 4940299"/>
              <a:gd name="connsiteX0" fmla="*/ 0 w 5003132"/>
              <a:gd name="connsiteY0" fmla="*/ 0 h 4940299"/>
              <a:gd name="connsiteX1" fmla="*/ 4999832 w 5003132"/>
              <a:gd name="connsiteY1" fmla="*/ 0 h 4940299"/>
              <a:gd name="connsiteX2" fmla="*/ 5003007 w 5003132"/>
              <a:gd name="connsiteY2" fmla="*/ 389067 h 4940299"/>
              <a:gd name="connsiteX3" fmla="*/ 4802409 w 5003132"/>
              <a:gd name="connsiteY3" fmla="*/ 390213 h 4940299"/>
              <a:gd name="connsiteX4" fmla="*/ 4802982 w 5003132"/>
              <a:gd name="connsiteY4" fmla="*/ 4511674 h 4940299"/>
              <a:gd name="connsiteX5" fmla="*/ 4996657 w 5003132"/>
              <a:gd name="connsiteY5" fmla="*/ 4511674 h 4940299"/>
              <a:gd name="connsiteX6" fmla="*/ 4999832 w 5003132"/>
              <a:gd name="connsiteY6" fmla="*/ 4940299 h 4940299"/>
              <a:gd name="connsiteX7" fmla="*/ 0 w 5003132"/>
              <a:gd name="connsiteY7" fmla="*/ 4940299 h 4940299"/>
              <a:gd name="connsiteX8" fmla="*/ 0 w 5003132"/>
              <a:gd name="connsiteY8" fmla="*/ 0 h 4940299"/>
              <a:gd name="connsiteX0" fmla="*/ 0 w 5003130"/>
              <a:gd name="connsiteY0" fmla="*/ 0 h 4940299"/>
              <a:gd name="connsiteX1" fmla="*/ 4999832 w 5003130"/>
              <a:gd name="connsiteY1" fmla="*/ 0 h 4940299"/>
              <a:gd name="connsiteX2" fmla="*/ 5003007 w 5003130"/>
              <a:gd name="connsiteY2" fmla="*/ 389067 h 4940299"/>
              <a:gd name="connsiteX3" fmla="*/ 4798661 w 5003130"/>
              <a:gd name="connsiteY3" fmla="*/ 382718 h 4940299"/>
              <a:gd name="connsiteX4" fmla="*/ 4802982 w 5003130"/>
              <a:gd name="connsiteY4" fmla="*/ 4511674 h 4940299"/>
              <a:gd name="connsiteX5" fmla="*/ 4996657 w 5003130"/>
              <a:gd name="connsiteY5" fmla="*/ 4511674 h 4940299"/>
              <a:gd name="connsiteX6" fmla="*/ 4999832 w 5003130"/>
              <a:gd name="connsiteY6" fmla="*/ 4940299 h 4940299"/>
              <a:gd name="connsiteX7" fmla="*/ 0 w 5003130"/>
              <a:gd name="connsiteY7" fmla="*/ 4940299 h 4940299"/>
              <a:gd name="connsiteX8" fmla="*/ 0 w 5003130"/>
              <a:gd name="connsiteY8" fmla="*/ 0 h 4940299"/>
              <a:gd name="connsiteX0" fmla="*/ 0 w 5000895"/>
              <a:gd name="connsiteY0" fmla="*/ 0 h 4940299"/>
              <a:gd name="connsiteX1" fmla="*/ 4999832 w 5000895"/>
              <a:gd name="connsiteY1" fmla="*/ 0 h 4940299"/>
              <a:gd name="connsiteX2" fmla="*/ 4999259 w 5000895"/>
              <a:gd name="connsiteY2" fmla="*/ 389067 h 4940299"/>
              <a:gd name="connsiteX3" fmla="*/ 4798661 w 5000895"/>
              <a:gd name="connsiteY3" fmla="*/ 382718 h 4940299"/>
              <a:gd name="connsiteX4" fmla="*/ 4802982 w 5000895"/>
              <a:gd name="connsiteY4" fmla="*/ 4511674 h 4940299"/>
              <a:gd name="connsiteX5" fmla="*/ 4996657 w 5000895"/>
              <a:gd name="connsiteY5" fmla="*/ 4511674 h 4940299"/>
              <a:gd name="connsiteX6" fmla="*/ 4999832 w 5000895"/>
              <a:gd name="connsiteY6" fmla="*/ 4940299 h 4940299"/>
              <a:gd name="connsiteX7" fmla="*/ 0 w 5000895"/>
              <a:gd name="connsiteY7" fmla="*/ 4940299 h 4940299"/>
              <a:gd name="connsiteX8" fmla="*/ 0 w 5000895"/>
              <a:gd name="connsiteY8" fmla="*/ 0 h 4940299"/>
              <a:gd name="connsiteX0" fmla="*/ 0 w 5000895"/>
              <a:gd name="connsiteY0" fmla="*/ 0 h 4940299"/>
              <a:gd name="connsiteX1" fmla="*/ 4999832 w 5000895"/>
              <a:gd name="connsiteY1" fmla="*/ 0 h 4940299"/>
              <a:gd name="connsiteX2" fmla="*/ 4999259 w 5000895"/>
              <a:gd name="connsiteY2" fmla="*/ 389067 h 4940299"/>
              <a:gd name="connsiteX3" fmla="*/ 4798661 w 5000895"/>
              <a:gd name="connsiteY3" fmla="*/ 382718 h 4940299"/>
              <a:gd name="connsiteX4" fmla="*/ 4795487 w 5000895"/>
              <a:gd name="connsiteY4" fmla="*/ 4504179 h 4940299"/>
              <a:gd name="connsiteX5" fmla="*/ 4996657 w 5000895"/>
              <a:gd name="connsiteY5" fmla="*/ 4511674 h 4940299"/>
              <a:gd name="connsiteX6" fmla="*/ 4999832 w 5000895"/>
              <a:gd name="connsiteY6" fmla="*/ 4940299 h 4940299"/>
              <a:gd name="connsiteX7" fmla="*/ 0 w 5000895"/>
              <a:gd name="connsiteY7" fmla="*/ 4940299 h 4940299"/>
              <a:gd name="connsiteX8" fmla="*/ 0 w 5000895"/>
              <a:gd name="connsiteY8" fmla="*/ 0 h 4940299"/>
              <a:gd name="connsiteX0" fmla="*/ 0 w 5006875"/>
              <a:gd name="connsiteY0" fmla="*/ 0 h 4940299"/>
              <a:gd name="connsiteX1" fmla="*/ 4999832 w 5006875"/>
              <a:gd name="connsiteY1" fmla="*/ 0 h 4940299"/>
              <a:gd name="connsiteX2" fmla="*/ 5006754 w 5006875"/>
              <a:gd name="connsiteY2" fmla="*/ 389067 h 4940299"/>
              <a:gd name="connsiteX3" fmla="*/ 4798661 w 5006875"/>
              <a:gd name="connsiteY3" fmla="*/ 382718 h 4940299"/>
              <a:gd name="connsiteX4" fmla="*/ 4795487 w 5006875"/>
              <a:gd name="connsiteY4" fmla="*/ 4504179 h 4940299"/>
              <a:gd name="connsiteX5" fmla="*/ 4996657 w 5006875"/>
              <a:gd name="connsiteY5" fmla="*/ 4511674 h 4940299"/>
              <a:gd name="connsiteX6" fmla="*/ 4999832 w 5006875"/>
              <a:gd name="connsiteY6" fmla="*/ 4940299 h 4940299"/>
              <a:gd name="connsiteX7" fmla="*/ 0 w 5006875"/>
              <a:gd name="connsiteY7" fmla="*/ 4940299 h 4940299"/>
              <a:gd name="connsiteX8" fmla="*/ 0 w 5006875"/>
              <a:gd name="connsiteY8" fmla="*/ 0 h 4940299"/>
              <a:gd name="connsiteX0" fmla="*/ 0 w 5000895"/>
              <a:gd name="connsiteY0" fmla="*/ 0 h 4940299"/>
              <a:gd name="connsiteX1" fmla="*/ 4999832 w 5000895"/>
              <a:gd name="connsiteY1" fmla="*/ 0 h 4940299"/>
              <a:gd name="connsiteX2" fmla="*/ 4999259 w 5000895"/>
              <a:gd name="connsiteY2" fmla="*/ 385320 h 4940299"/>
              <a:gd name="connsiteX3" fmla="*/ 4798661 w 5000895"/>
              <a:gd name="connsiteY3" fmla="*/ 382718 h 4940299"/>
              <a:gd name="connsiteX4" fmla="*/ 4795487 w 5000895"/>
              <a:gd name="connsiteY4" fmla="*/ 4504179 h 4940299"/>
              <a:gd name="connsiteX5" fmla="*/ 4996657 w 5000895"/>
              <a:gd name="connsiteY5" fmla="*/ 4511674 h 4940299"/>
              <a:gd name="connsiteX6" fmla="*/ 4999832 w 5000895"/>
              <a:gd name="connsiteY6" fmla="*/ 4940299 h 4940299"/>
              <a:gd name="connsiteX7" fmla="*/ 0 w 5000895"/>
              <a:gd name="connsiteY7" fmla="*/ 4940299 h 4940299"/>
              <a:gd name="connsiteX8" fmla="*/ 0 w 5000895"/>
              <a:gd name="connsiteY8" fmla="*/ 0 h 4940299"/>
              <a:gd name="connsiteX0" fmla="*/ 0 w 5000895"/>
              <a:gd name="connsiteY0" fmla="*/ 0 h 4940299"/>
              <a:gd name="connsiteX1" fmla="*/ 4999832 w 5000895"/>
              <a:gd name="connsiteY1" fmla="*/ 0 h 4940299"/>
              <a:gd name="connsiteX2" fmla="*/ 4999259 w 5000895"/>
              <a:gd name="connsiteY2" fmla="*/ 385320 h 4940299"/>
              <a:gd name="connsiteX3" fmla="*/ 4798661 w 5000895"/>
              <a:gd name="connsiteY3" fmla="*/ 382718 h 4940299"/>
              <a:gd name="connsiteX4" fmla="*/ 4795487 w 5000895"/>
              <a:gd name="connsiteY4" fmla="*/ 4504179 h 4940299"/>
              <a:gd name="connsiteX5" fmla="*/ 4996657 w 5000895"/>
              <a:gd name="connsiteY5" fmla="*/ 4511674 h 4940299"/>
              <a:gd name="connsiteX6" fmla="*/ 4999832 w 5000895"/>
              <a:gd name="connsiteY6" fmla="*/ 4940299 h 4940299"/>
              <a:gd name="connsiteX7" fmla="*/ 0 w 5000895"/>
              <a:gd name="connsiteY7" fmla="*/ 4940299 h 4940299"/>
              <a:gd name="connsiteX8" fmla="*/ 0 w 5000895"/>
              <a:gd name="connsiteY8" fmla="*/ 0 h 4940299"/>
              <a:gd name="connsiteX0" fmla="*/ 0 w 5000895"/>
              <a:gd name="connsiteY0" fmla="*/ 0 h 4940299"/>
              <a:gd name="connsiteX1" fmla="*/ 4999832 w 5000895"/>
              <a:gd name="connsiteY1" fmla="*/ 0 h 4940299"/>
              <a:gd name="connsiteX2" fmla="*/ 4999259 w 5000895"/>
              <a:gd name="connsiteY2" fmla="*/ 385320 h 4940299"/>
              <a:gd name="connsiteX3" fmla="*/ 4798661 w 5000895"/>
              <a:gd name="connsiteY3" fmla="*/ 382718 h 4940299"/>
              <a:gd name="connsiteX4" fmla="*/ 4728031 w 5000895"/>
              <a:gd name="connsiteY4" fmla="*/ 4447966 h 4940299"/>
              <a:gd name="connsiteX5" fmla="*/ 4996657 w 5000895"/>
              <a:gd name="connsiteY5" fmla="*/ 4511674 h 4940299"/>
              <a:gd name="connsiteX6" fmla="*/ 4999832 w 5000895"/>
              <a:gd name="connsiteY6" fmla="*/ 4940299 h 4940299"/>
              <a:gd name="connsiteX7" fmla="*/ 0 w 5000895"/>
              <a:gd name="connsiteY7" fmla="*/ 4940299 h 4940299"/>
              <a:gd name="connsiteX8" fmla="*/ 0 w 5000895"/>
              <a:gd name="connsiteY8" fmla="*/ 0 h 4940299"/>
              <a:gd name="connsiteX0" fmla="*/ 0 w 5000895"/>
              <a:gd name="connsiteY0" fmla="*/ 0 h 4940299"/>
              <a:gd name="connsiteX1" fmla="*/ 4999832 w 5000895"/>
              <a:gd name="connsiteY1" fmla="*/ 0 h 4940299"/>
              <a:gd name="connsiteX2" fmla="*/ 4999259 w 5000895"/>
              <a:gd name="connsiteY2" fmla="*/ 385320 h 4940299"/>
              <a:gd name="connsiteX3" fmla="*/ 4798661 w 5000895"/>
              <a:gd name="connsiteY3" fmla="*/ 382718 h 4940299"/>
              <a:gd name="connsiteX4" fmla="*/ 4802982 w 5000895"/>
              <a:gd name="connsiteY4" fmla="*/ 4492936 h 4940299"/>
              <a:gd name="connsiteX5" fmla="*/ 4996657 w 5000895"/>
              <a:gd name="connsiteY5" fmla="*/ 4511674 h 4940299"/>
              <a:gd name="connsiteX6" fmla="*/ 4999832 w 5000895"/>
              <a:gd name="connsiteY6" fmla="*/ 4940299 h 4940299"/>
              <a:gd name="connsiteX7" fmla="*/ 0 w 5000895"/>
              <a:gd name="connsiteY7" fmla="*/ 4940299 h 4940299"/>
              <a:gd name="connsiteX8" fmla="*/ 0 w 5000895"/>
              <a:gd name="connsiteY8" fmla="*/ 0 h 4940299"/>
              <a:gd name="connsiteX0" fmla="*/ 0 w 5000895"/>
              <a:gd name="connsiteY0" fmla="*/ 0 h 4940299"/>
              <a:gd name="connsiteX1" fmla="*/ 4999832 w 5000895"/>
              <a:gd name="connsiteY1" fmla="*/ 0 h 4940299"/>
              <a:gd name="connsiteX2" fmla="*/ 4999259 w 5000895"/>
              <a:gd name="connsiteY2" fmla="*/ 385320 h 4940299"/>
              <a:gd name="connsiteX3" fmla="*/ 4798661 w 5000895"/>
              <a:gd name="connsiteY3" fmla="*/ 382718 h 4940299"/>
              <a:gd name="connsiteX4" fmla="*/ 4799235 w 5000895"/>
              <a:gd name="connsiteY4" fmla="*/ 4496684 h 4940299"/>
              <a:gd name="connsiteX5" fmla="*/ 4996657 w 5000895"/>
              <a:gd name="connsiteY5" fmla="*/ 4511674 h 4940299"/>
              <a:gd name="connsiteX6" fmla="*/ 4999832 w 5000895"/>
              <a:gd name="connsiteY6" fmla="*/ 4940299 h 4940299"/>
              <a:gd name="connsiteX7" fmla="*/ 0 w 5000895"/>
              <a:gd name="connsiteY7" fmla="*/ 4940299 h 4940299"/>
              <a:gd name="connsiteX8" fmla="*/ 0 w 5000895"/>
              <a:gd name="connsiteY8" fmla="*/ 0 h 4940299"/>
              <a:gd name="connsiteX0" fmla="*/ 0 w 5000895"/>
              <a:gd name="connsiteY0" fmla="*/ 0 h 4940299"/>
              <a:gd name="connsiteX1" fmla="*/ 4999832 w 5000895"/>
              <a:gd name="connsiteY1" fmla="*/ 0 h 4940299"/>
              <a:gd name="connsiteX2" fmla="*/ 4999259 w 5000895"/>
              <a:gd name="connsiteY2" fmla="*/ 385320 h 4940299"/>
              <a:gd name="connsiteX3" fmla="*/ 4798661 w 5000895"/>
              <a:gd name="connsiteY3" fmla="*/ 382718 h 4940299"/>
              <a:gd name="connsiteX4" fmla="*/ 4799235 w 5000895"/>
              <a:gd name="connsiteY4" fmla="*/ 4496684 h 4940299"/>
              <a:gd name="connsiteX5" fmla="*/ 4996657 w 5000895"/>
              <a:gd name="connsiteY5" fmla="*/ 4486507 h 4940299"/>
              <a:gd name="connsiteX6" fmla="*/ 4999832 w 5000895"/>
              <a:gd name="connsiteY6" fmla="*/ 4940299 h 4940299"/>
              <a:gd name="connsiteX7" fmla="*/ 0 w 5000895"/>
              <a:gd name="connsiteY7" fmla="*/ 4940299 h 4940299"/>
              <a:gd name="connsiteX8" fmla="*/ 0 w 5000895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85320 h 4940299"/>
              <a:gd name="connsiteX3" fmla="*/ 4798661 w 5003291"/>
              <a:gd name="connsiteY3" fmla="*/ 382718 h 4940299"/>
              <a:gd name="connsiteX4" fmla="*/ 4799235 w 5003291"/>
              <a:gd name="connsiteY4" fmla="*/ 4496684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85320 h 4940299"/>
              <a:gd name="connsiteX3" fmla="*/ 4798661 w 5003291"/>
              <a:gd name="connsiteY3" fmla="*/ 382718 h 4940299"/>
              <a:gd name="connsiteX4" fmla="*/ 4799235 w 5003291"/>
              <a:gd name="connsiteY4" fmla="*/ 4503034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85320 h 4940299"/>
              <a:gd name="connsiteX3" fmla="*/ 4798661 w 5003291"/>
              <a:gd name="connsiteY3" fmla="*/ 382718 h 4940299"/>
              <a:gd name="connsiteX4" fmla="*/ 4799235 w 5003291"/>
              <a:gd name="connsiteY4" fmla="*/ 4506209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85320 h 4940299"/>
              <a:gd name="connsiteX3" fmla="*/ 4805011 w 5003291"/>
              <a:gd name="connsiteY3" fmla="*/ 389068 h 4940299"/>
              <a:gd name="connsiteX4" fmla="*/ 4799235 w 5003291"/>
              <a:gd name="connsiteY4" fmla="*/ 4506209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85320 h 4940299"/>
              <a:gd name="connsiteX3" fmla="*/ 4805011 w 5003291"/>
              <a:gd name="connsiteY3" fmla="*/ 379543 h 4940299"/>
              <a:gd name="connsiteX4" fmla="*/ 4799235 w 5003291"/>
              <a:gd name="connsiteY4" fmla="*/ 4506209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85320 h 4940299"/>
              <a:gd name="connsiteX3" fmla="*/ 4808186 w 5003291"/>
              <a:gd name="connsiteY3" fmla="*/ 389068 h 4940299"/>
              <a:gd name="connsiteX4" fmla="*/ 4799235 w 5003291"/>
              <a:gd name="connsiteY4" fmla="*/ 4506209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94845 h 4940299"/>
              <a:gd name="connsiteX3" fmla="*/ 4808186 w 5003291"/>
              <a:gd name="connsiteY3" fmla="*/ 389068 h 4940299"/>
              <a:gd name="connsiteX4" fmla="*/ 4799235 w 5003291"/>
              <a:gd name="connsiteY4" fmla="*/ 4506209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94845 h 4940299"/>
              <a:gd name="connsiteX3" fmla="*/ 4814536 w 5003291"/>
              <a:gd name="connsiteY3" fmla="*/ 392243 h 4940299"/>
              <a:gd name="connsiteX4" fmla="*/ 4799235 w 5003291"/>
              <a:gd name="connsiteY4" fmla="*/ 4506209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94845 h 4940299"/>
              <a:gd name="connsiteX3" fmla="*/ 4814536 w 5003291"/>
              <a:gd name="connsiteY3" fmla="*/ 392243 h 4940299"/>
              <a:gd name="connsiteX4" fmla="*/ 4808760 w 5003291"/>
              <a:gd name="connsiteY4" fmla="*/ 4509384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94845 h 4940299"/>
              <a:gd name="connsiteX3" fmla="*/ 4814536 w 5003291"/>
              <a:gd name="connsiteY3" fmla="*/ 392243 h 4940299"/>
              <a:gd name="connsiteX4" fmla="*/ 4802410 w 5003291"/>
              <a:gd name="connsiteY4" fmla="*/ 4503034 h 4940299"/>
              <a:gd name="connsiteX5" fmla="*/ 5003007 w 5003291"/>
              <a:gd name="connsiteY5" fmla="*/ 450555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94845 h 4940299"/>
              <a:gd name="connsiteX3" fmla="*/ 4814536 w 5003291"/>
              <a:gd name="connsiteY3" fmla="*/ 392243 h 4940299"/>
              <a:gd name="connsiteX4" fmla="*/ 4802410 w 5003291"/>
              <a:gd name="connsiteY4" fmla="*/ 4503034 h 4940299"/>
              <a:gd name="connsiteX5" fmla="*/ 5003007 w 5003291"/>
              <a:gd name="connsiteY5" fmla="*/ 449920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94845 h 4940299"/>
              <a:gd name="connsiteX3" fmla="*/ 4814536 w 5003291"/>
              <a:gd name="connsiteY3" fmla="*/ 392243 h 4940299"/>
              <a:gd name="connsiteX4" fmla="*/ 4802410 w 5003291"/>
              <a:gd name="connsiteY4" fmla="*/ 4493509 h 4940299"/>
              <a:gd name="connsiteX5" fmla="*/ 5003007 w 5003291"/>
              <a:gd name="connsiteY5" fmla="*/ 449920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  <a:gd name="connsiteX0" fmla="*/ 0 w 5003291"/>
              <a:gd name="connsiteY0" fmla="*/ 0 h 4940299"/>
              <a:gd name="connsiteX1" fmla="*/ 4999832 w 5003291"/>
              <a:gd name="connsiteY1" fmla="*/ 0 h 4940299"/>
              <a:gd name="connsiteX2" fmla="*/ 4999259 w 5003291"/>
              <a:gd name="connsiteY2" fmla="*/ 394845 h 4940299"/>
              <a:gd name="connsiteX3" fmla="*/ 4814536 w 5003291"/>
              <a:gd name="connsiteY3" fmla="*/ 392243 h 4940299"/>
              <a:gd name="connsiteX4" fmla="*/ 4811935 w 5003291"/>
              <a:gd name="connsiteY4" fmla="*/ 4496684 h 4940299"/>
              <a:gd name="connsiteX5" fmla="*/ 5003007 w 5003291"/>
              <a:gd name="connsiteY5" fmla="*/ 4499207 h 4940299"/>
              <a:gd name="connsiteX6" fmla="*/ 4999832 w 5003291"/>
              <a:gd name="connsiteY6" fmla="*/ 4940299 h 4940299"/>
              <a:gd name="connsiteX7" fmla="*/ 0 w 5003291"/>
              <a:gd name="connsiteY7" fmla="*/ 4940299 h 4940299"/>
              <a:gd name="connsiteX8" fmla="*/ 0 w 5003291"/>
              <a:gd name="connsiteY8" fmla="*/ 0 h 4940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3291" h="4940299">
                <a:moveTo>
                  <a:pt x="0" y="0"/>
                </a:moveTo>
                <a:lnTo>
                  <a:pt x="4999832" y="0"/>
                </a:lnTo>
                <a:cubicBezTo>
                  <a:pt x="5003404" y="5821"/>
                  <a:pt x="4996613" y="402783"/>
                  <a:pt x="4999259" y="394845"/>
                </a:cubicBezTo>
                <a:cubicBezTo>
                  <a:pt x="5005080" y="386907"/>
                  <a:pt x="4823003" y="397006"/>
                  <a:pt x="4814536" y="392243"/>
                </a:cubicBezTo>
                <a:cubicBezTo>
                  <a:pt x="4810832" y="1062697"/>
                  <a:pt x="4804527" y="4503563"/>
                  <a:pt x="4811935" y="4496684"/>
                </a:cubicBezTo>
                <a:cubicBezTo>
                  <a:pt x="4812993" y="4502505"/>
                  <a:pt x="5003007" y="4494974"/>
                  <a:pt x="5003007" y="4499207"/>
                </a:cubicBezTo>
                <a:cubicBezTo>
                  <a:pt x="5005124" y="4505557"/>
                  <a:pt x="4994540" y="4800599"/>
                  <a:pt x="4999832" y="4940299"/>
                </a:cubicBezTo>
                <a:lnTo>
                  <a:pt x="0" y="4940299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093E989-A400-6B3F-7B6D-BA59DA5E2F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02344" y="3081771"/>
            <a:ext cx="3099415" cy="29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656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- Single Column with image (custom) (Custo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0C532851-4697-4B02-B344-E4852AF78C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8678" y="1701992"/>
            <a:ext cx="6515097" cy="3800892"/>
          </a:xfrm>
        </p:spPr>
        <p:txBody>
          <a:bodyPr>
            <a:normAutofit/>
          </a:bodyPr>
          <a:lstStyle>
            <a:lvl1pPr marL="228594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499182-B1CD-4399-99FD-7B1CA914F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303815"/>
            <a:ext cx="6505574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Title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D26DE28-F20D-4AC8-830A-0B227BBF3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1" y="911087"/>
            <a:ext cx="6505574" cy="490425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</a:t>
            </a:r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D8651B-4E44-9A49-B7E4-6A9D68E4C431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71F6179-17B9-1040-88DA-130D27C64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9A31956-D009-1249-98C5-EBB26838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24960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- image with coll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32F0192D-E8DE-61E3-DEC9-05AD0EC8599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776368"/>
            <a:ext cx="5876924" cy="3800892"/>
          </a:xfrm>
        </p:spPr>
        <p:txBody>
          <a:bodyPr>
            <a:normAutofit/>
          </a:bodyPr>
          <a:lstStyle>
            <a:lvl1pPr marL="228594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201D773-B270-A904-F7B4-E3D12A5090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303815"/>
            <a:ext cx="5876924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Title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4CE20367-26E5-F8E2-BF0D-868E0ADE9AB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1" y="911087"/>
            <a:ext cx="5876924" cy="504528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</a:t>
            </a:r>
            <a:endParaRPr lang="en-GB"/>
          </a:p>
        </p:txBody>
      </p:sp>
      <p:pic>
        <p:nvPicPr>
          <p:cNvPr id="20" name="Picture 1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606C041-1A5A-880F-7745-53B716CD8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>
          <a:xfrm>
            <a:off x="6786515" y="600195"/>
            <a:ext cx="5405486" cy="5529105"/>
          </a:xfrm>
          <a:prstGeom prst="rect">
            <a:avLst/>
          </a:prstGeom>
        </p:spPr>
      </p:pic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77CD363F-FCE1-92BD-3663-098FC38603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972715" y="1431930"/>
            <a:ext cx="3350565" cy="3304056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794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- Doub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9">
            <a:extLst>
              <a:ext uri="{FF2B5EF4-FFF2-40B4-BE49-F238E27FC236}">
                <a16:creationId xmlns:a16="http://schemas.microsoft.com/office/drawing/2014/main" id="{0C532851-4697-4B02-B344-E4852AF78C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8678" y="1701992"/>
            <a:ext cx="5172078" cy="3800892"/>
          </a:xfrm>
        </p:spPr>
        <p:txBody>
          <a:bodyPr>
            <a:normAutofit/>
          </a:bodyPr>
          <a:lstStyle>
            <a:lvl1pPr marL="228594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499182-B1CD-4399-99FD-7B1CA914F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303815"/>
            <a:ext cx="10515599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Title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D26DE28-F20D-4AC8-830A-0B227BBF3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1" y="911087"/>
            <a:ext cx="10515599" cy="490425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</a:t>
            </a:r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D8651B-4E44-9A49-B7E4-6A9D68E4C431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71F6179-17B9-1040-88DA-130D27C64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9A31956-D009-1249-98C5-EBB26838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8BE77E02-92D4-079E-ADD9-4455ABC3C3FA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172200" y="1701992"/>
            <a:ext cx="5172078" cy="3800892"/>
          </a:xfrm>
        </p:spPr>
        <p:txBody>
          <a:bodyPr>
            <a:normAutofit/>
          </a:bodyPr>
          <a:lstStyle>
            <a:lvl1pPr marL="228594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34732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- Trip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EF499182-B1CD-4399-99FD-7B1CA914F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303815"/>
            <a:ext cx="10442375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Title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D26DE28-F20D-4AC8-830A-0B227BBF3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1" y="911087"/>
            <a:ext cx="10442375" cy="504528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</a:t>
            </a:r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D8651B-4E44-9A49-B7E4-6A9D68E4C431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71F6179-17B9-1040-88DA-130D27C64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9A31956-D009-1249-98C5-EBB26838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1BF38F80-87B4-544B-DF12-C4A9BD9565B0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85114" y="1701992"/>
            <a:ext cx="3326524" cy="4338461"/>
          </a:xfrm>
        </p:spPr>
        <p:txBody>
          <a:bodyPr>
            <a:normAutofit/>
          </a:bodyPr>
          <a:lstStyle>
            <a:lvl1pPr marL="0" indent="0">
              <a:buClr>
                <a:schemeClr val="accent1"/>
              </a:buClr>
              <a:buFont typeface="Arial" panose="020B0604020202020204" pitchFamily="34" charset="0"/>
              <a:buNone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indent="0">
              <a:buNone/>
            </a:pPr>
            <a:r>
              <a:rPr lang="en-GB">
                <a:solidFill>
                  <a:schemeClr val="accent1"/>
                </a:solidFill>
              </a:rPr>
              <a:t>Text</a:t>
            </a:r>
          </a:p>
          <a:p>
            <a:r>
              <a:rPr lang="en-GB"/>
              <a:t>When creating a PowerPoint presentation, we suggest using font size 26 in Arial so the text is legible </a:t>
            </a:r>
          </a:p>
          <a:p>
            <a:r>
              <a:rPr lang="en-GB"/>
              <a:t>If using multiple levels of bullet points, the indented versions should look like this:</a:t>
            </a:r>
          </a:p>
          <a:p>
            <a:pPr lvl="1"/>
            <a:r>
              <a:rPr lang="en-GB"/>
              <a:t>Text </a:t>
            </a:r>
          </a:p>
          <a:p>
            <a:pPr lvl="2"/>
            <a:r>
              <a:rPr lang="en-GB"/>
              <a:t>Text </a:t>
            </a:r>
          </a:p>
          <a:p>
            <a:pPr lvl="3"/>
            <a:r>
              <a:rPr lang="en-GB"/>
              <a:t>Text </a:t>
            </a:r>
          </a:p>
          <a:p>
            <a:pPr lvl="4"/>
            <a:r>
              <a:rPr lang="en-GB"/>
              <a:t>Text 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D3A9E38-14F9-AA40-C02D-6282D487A775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7941555" y="1701981"/>
            <a:ext cx="3326524" cy="4338463"/>
          </a:xfrm>
        </p:spPr>
        <p:txBody>
          <a:bodyPr>
            <a:normAutofit/>
          </a:bodyPr>
          <a:lstStyle>
            <a:lvl1pPr marL="0" indent="0">
              <a:buClr>
                <a:schemeClr val="accent1"/>
              </a:buClr>
              <a:buFont typeface="Arial" panose="020B0604020202020204" pitchFamily="34" charset="0"/>
              <a:buNone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rgbClr val="000000"/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rgbClr val="000000"/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rgbClr val="000000"/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rgbClr val="000000"/>
                </a:solidFill>
              </a:defRPr>
            </a:lvl5pPr>
          </a:lstStyle>
          <a:p>
            <a:pPr marL="0" indent="0">
              <a:buNone/>
            </a:pPr>
            <a:r>
              <a:rPr lang="en-GB">
                <a:solidFill>
                  <a:schemeClr val="accent1"/>
                </a:solidFill>
              </a:rPr>
              <a:t>Colours</a:t>
            </a:r>
          </a:p>
          <a:p>
            <a:r>
              <a:rPr lang="en-GB"/>
              <a:t>The template uses the </a:t>
            </a:r>
            <a:r>
              <a:rPr lang="en-US"/>
              <a:t>primary blue and white, and secondary teal </a:t>
            </a:r>
            <a:r>
              <a:rPr lang="en-US" err="1"/>
              <a:t>colours</a:t>
            </a:r>
            <a:endParaRPr lang="en-US"/>
          </a:p>
          <a:p>
            <a:r>
              <a:rPr lang="en-US"/>
              <a:t>TBC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41675E5F-BA56-6DCE-7584-0ADE83BF6D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14400" y="1701992"/>
            <a:ext cx="3240796" cy="4338451"/>
          </a:xfrm>
        </p:spPr>
        <p:txBody>
          <a:bodyPr>
            <a:noAutofit/>
          </a:bodyPr>
          <a:lstStyle>
            <a:lvl1pPr marL="0" indent="0">
              <a:buClr>
                <a:schemeClr val="accent1"/>
              </a:buClr>
              <a:buFont typeface="Arial" panose="020B0604020202020204" pitchFamily="34" charset="0"/>
              <a:buNone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rgbClr val="000000"/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rgbClr val="000000"/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rgbClr val="000000"/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rgbClr val="000000"/>
                </a:solidFill>
              </a:defRPr>
            </a:lvl5pPr>
          </a:lstStyle>
          <a:p>
            <a:pPr marL="0" indent="0">
              <a:buNone/>
            </a:pPr>
            <a:r>
              <a:rPr lang="en-GB">
                <a:solidFill>
                  <a:schemeClr val="accent1"/>
                </a:solidFill>
              </a:rPr>
              <a:t>Slides</a:t>
            </a:r>
          </a:p>
          <a:p>
            <a:r>
              <a:rPr lang="en-GB"/>
              <a:t>Slide templates are saved in a Master slide deck, accessed via ‘New Slide’</a:t>
            </a:r>
          </a:p>
          <a:p>
            <a:r>
              <a:rPr lang="en-US"/>
              <a:t>There are also slides available with only one heading (i.e. no subhead)</a:t>
            </a:r>
          </a:p>
          <a:p>
            <a:r>
              <a:rPr lang="en-GB"/>
              <a:t>The footer line should include the document title and page number</a:t>
            </a:r>
          </a:p>
        </p:txBody>
      </p:sp>
    </p:spTree>
    <p:extLst>
      <p:ext uri="{BB962C8B-B14F-4D97-AF65-F5344CB8AC3E}">
        <p14:creationId xmlns:p14="http://schemas.microsoft.com/office/powerpoint/2010/main" val="37338131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tarts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119D05-E842-11A5-5B1F-98C3F59A9B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03" r="-160" b="-1864"/>
          <a:stretch/>
        </p:blipFill>
        <p:spPr>
          <a:xfrm>
            <a:off x="10679963" y="3800267"/>
            <a:ext cx="1026000" cy="7402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F3F7E9-36B2-27F2-A438-E4D74F88F1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756" y="3081230"/>
            <a:ext cx="1027347" cy="11453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5AC943-3FD9-3FDC-2980-10171AC838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209" y="1955458"/>
            <a:ext cx="1488295" cy="667748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E1B641D5-36C6-C08F-238A-E4C48A8836F7}"/>
              </a:ext>
            </a:extLst>
          </p:cNvPr>
          <p:cNvSpPr/>
          <p:nvPr userDrawn="1"/>
        </p:nvSpPr>
        <p:spPr>
          <a:xfrm>
            <a:off x="8695857" y="2615790"/>
            <a:ext cx="498241" cy="4904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59ACB39-0768-1F9C-7100-F8B9C49DD13C}"/>
              </a:ext>
            </a:extLst>
          </p:cNvPr>
          <p:cNvSpPr/>
          <p:nvPr userDrawn="1"/>
        </p:nvSpPr>
        <p:spPr>
          <a:xfrm>
            <a:off x="10795002" y="2098927"/>
            <a:ext cx="490424" cy="4904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27298F0-15C5-BE29-EC55-D2B428670538}"/>
              </a:ext>
            </a:extLst>
          </p:cNvPr>
          <p:cNvSpPr/>
          <p:nvPr userDrawn="1"/>
        </p:nvSpPr>
        <p:spPr>
          <a:xfrm>
            <a:off x="7024362" y="4029422"/>
            <a:ext cx="498241" cy="4904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33D8C06-D637-A371-AD5E-1C8CAA264F71}"/>
              </a:ext>
            </a:extLst>
          </p:cNvPr>
          <p:cNvSpPr/>
          <p:nvPr userDrawn="1"/>
        </p:nvSpPr>
        <p:spPr>
          <a:xfrm>
            <a:off x="4839095" y="2098927"/>
            <a:ext cx="498241" cy="49042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C6C782-A02A-041A-2578-971C522D6CAC}"/>
              </a:ext>
            </a:extLst>
          </p:cNvPr>
          <p:cNvSpPr/>
          <p:nvPr userDrawn="1"/>
        </p:nvSpPr>
        <p:spPr>
          <a:xfrm>
            <a:off x="887179" y="2035885"/>
            <a:ext cx="490424" cy="4904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07B947D-C281-F7EA-A0E9-FAB09508C946}"/>
              </a:ext>
            </a:extLst>
          </p:cNvPr>
          <p:cNvSpPr/>
          <p:nvPr userDrawn="1"/>
        </p:nvSpPr>
        <p:spPr>
          <a:xfrm>
            <a:off x="3103822" y="3485770"/>
            <a:ext cx="498241" cy="4904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1B73E2-06E2-569E-8986-FC4BDE35FFB8}"/>
              </a:ext>
            </a:extLst>
          </p:cNvPr>
          <p:cNvSpPr/>
          <p:nvPr userDrawn="1"/>
        </p:nvSpPr>
        <p:spPr>
          <a:xfrm>
            <a:off x="1192235" y="2304769"/>
            <a:ext cx="2054787" cy="19838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499182-B1CD-4399-99FD-7B1CA914F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303815"/>
            <a:ext cx="10515599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Welcome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D26DE28-F20D-4AC8-830A-0B227BBF3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1" y="911087"/>
            <a:ext cx="10515599" cy="490425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Meet our new starts</a:t>
            </a:r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D8651B-4E44-9A49-B7E4-6A9D68E4C431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71F6179-17B9-1040-88DA-130D27C64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9A31956-D009-1249-98C5-EBB26838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3FB7EFB5-16EF-868B-7A8D-C8071772EA0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67247" y="2383510"/>
            <a:ext cx="1898877" cy="18194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1DBE5B1-5D8F-D87A-4543-840A317C5F6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86612" y="4616164"/>
            <a:ext cx="2260147" cy="27804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203AFEAC-0734-C509-1F90-6160562060F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86612" y="4901633"/>
            <a:ext cx="2260147" cy="197400"/>
          </a:xfrm>
        </p:spPr>
        <p:txBody>
          <a:bodyPr>
            <a:noAutofit/>
          </a:bodyPr>
          <a:lstStyle>
            <a:lvl1pPr marL="0" indent="0" algn="ctr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09085BD9-5815-F10B-F313-19970C5D656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28847" y="4616164"/>
            <a:ext cx="2260147" cy="27804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CDABD0B6-45F5-62CE-D5E3-8406D44E068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28847" y="4901633"/>
            <a:ext cx="2260147" cy="197400"/>
          </a:xfrm>
        </p:spPr>
        <p:txBody>
          <a:bodyPr>
            <a:noAutofit/>
          </a:bodyPr>
          <a:lstStyle>
            <a:lvl1pPr marL="0" indent="0" algn="ctr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E40F01E6-201E-0165-1A7E-9561B519130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25510" y="4616164"/>
            <a:ext cx="2260147" cy="27804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2611584A-A699-F14A-B1AD-F1B928E6180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925510" y="4901633"/>
            <a:ext cx="2260147" cy="197400"/>
          </a:xfrm>
        </p:spPr>
        <p:txBody>
          <a:bodyPr>
            <a:noAutofit/>
          </a:bodyPr>
          <a:lstStyle>
            <a:lvl1pPr marL="0" indent="0" algn="ctr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943A6BA-68EE-3DC8-FB7B-58FB2D3B1659}"/>
              </a:ext>
            </a:extLst>
          </p:cNvPr>
          <p:cNvSpPr/>
          <p:nvPr userDrawn="1"/>
        </p:nvSpPr>
        <p:spPr>
          <a:xfrm>
            <a:off x="5172669" y="2304769"/>
            <a:ext cx="2054787" cy="19838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7B0476BB-4684-8190-C809-FFA4E9D5F075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247682" y="2383510"/>
            <a:ext cx="1898877" cy="18194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1AEED65-3259-8F59-5501-F79C812ECD29}"/>
              </a:ext>
            </a:extLst>
          </p:cNvPr>
          <p:cNvSpPr/>
          <p:nvPr userDrawn="1"/>
        </p:nvSpPr>
        <p:spPr>
          <a:xfrm>
            <a:off x="9025875" y="2304769"/>
            <a:ext cx="2054788" cy="19838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8B558ECF-CD1F-ABA6-AC84-725673759FC7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9100889" y="2383510"/>
            <a:ext cx="1898877" cy="18194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9503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tarts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EF499182-B1CD-4399-99FD-7B1CA914F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303815"/>
            <a:ext cx="10515599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Welcome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D26DE28-F20D-4AC8-830A-0B227BBF3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1" y="911087"/>
            <a:ext cx="10515599" cy="490425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Meet our new starts</a:t>
            </a:r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D8651B-4E44-9A49-B7E4-6A9D68E4C431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71F6179-17B9-1040-88DA-130D27C64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9A31956-D009-1249-98C5-EBB26838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3FB7EFB5-16EF-868B-7A8D-C8071772EA0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38200" y="2383085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1DBE5B1-5D8F-D87A-4543-840A317C5F6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854654" y="2579100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203AFEAC-0734-C509-1F90-6160562060F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54654" y="2864569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52" name="Picture Placeholder 3">
            <a:extLst>
              <a:ext uri="{FF2B5EF4-FFF2-40B4-BE49-F238E27FC236}">
                <a16:creationId xmlns:a16="http://schemas.microsoft.com/office/drawing/2014/main" id="{13B8BD8F-D5BF-B3E4-D2F5-084FC605FC0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077200" y="2383085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9CE55C3F-988F-E70E-68AD-C69C753671C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93653" y="2579100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7C5A7834-0363-DB65-7064-C42BFD8D1DB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93653" y="2864569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id="{A3534CC6-B7E2-6431-2272-B45BA5AD734D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457700" y="2383085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AEE7D1C9-94DA-A78C-9E1B-FC7C9D1626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474153" y="2579100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C973D7F8-33CC-53A5-850F-470BA8EAECB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474153" y="2864569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58" name="Picture Placeholder 3">
            <a:extLst>
              <a:ext uri="{FF2B5EF4-FFF2-40B4-BE49-F238E27FC236}">
                <a16:creationId xmlns:a16="http://schemas.microsoft.com/office/drawing/2014/main" id="{B9C10A8B-8FAC-394E-9BD6-617CBF5C129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838200" y="3803931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352E27C6-1627-0132-46B0-46322472C42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854654" y="3999945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7B4C4B08-ACCD-5E49-0487-C88652787E5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54654" y="4285415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61" name="Picture Placeholder 3">
            <a:extLst>
              <a:ext uri="{FF2B5EF4-FFF2-40B4-BE49-F238E27FC236}">
                <a16:creationId xmlns:a16="http://schemas.microsoft.com/office/drawing/2014/main" id="{ADD053E2-C974-3587-F4B6-D8A441A00837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077200" y="3803931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535EFAEC-AC0A-830B-A738-7C2405E39D8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93653" y="3999945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45D13634-D379-54CB-6ABE-FA0A0521E16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93653" y="4285415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64" name="Picture Placeholder 3">
            <a:extLst>
              <a:ext uri="{FF2B5EF4-FFF2-40B4-BE49-F238E27FC236}">
                <a16:creationId xmlns:a16="http://schemas.microsoft.com/office/drawing/2014/main" id="{86F8B769-477A-3D56-B902-D2C03E3097AB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457700" y="3803931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5" name="Text Placeholder 6">
            <a:extLst>
              <a:ext uri="{FF2B5EF4-FFF2-40B4-BE49-F238E27FC236}">
                <a16:creationId xmlns:a16="http://schemas.microsoft.com/office/drawing/2014/main" id="{EF87F511-D230-51A9-F2EE-652A6ED10AA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474153" y="3999945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3AFF2C69-4835-B954-4C0C-5DD41F09055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474153" y="4285415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835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tarts x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EF499182-B1CD-4399-99FD-7B1CA914F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303815"/>
            <a:ext cx="10515599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Welcome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D26DE28-F20D-4AC8-830A-0B227BBF3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8201" y="911087"/>
            <a:ext cx="10515599" cy="490425"/>
          </a:xfrm>
        </p:spPr>
        <p:txBody>
          <a:bodyPr>
            <a:noAutofit/>
          </a:bodyPr>
          <a:lstStyle>
            <a:lvl1pPr marL="0" indent="0">
              <a:buNone/>
              <a:defRPr sz="19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Meet our new starts</a:t>
            </a:r>
            <a:endParaRPr lang="en-GB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D8651B-4E44-9A49-B7E4-6A9D68E4C431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71F6179-17B9-1040-88DA-130D27C648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9A31956-D009-1249-98C5-EBB26838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3FB7EFB5-16EF-868B-7A8D-C8071772EA0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38200" y="1734779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1DBE5B1-5D8F-D87A-4543-840A317C5F6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854654" y="1930793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203AFEAC-0734-C509-1F90-6160562060F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54654" y="2216262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52" name="Picture Placeholder 3">
            <a:extLst>
              <a:ext uri="{FF2B5EF4-FFF2-40B4-BE49-F238E27FC236}">
                <a16:creationId xmlns:a16="http://schemas.microsoft.com/office/drawing/2014/main" id="{13B8BD8F-D5BF-B3E4-D2F5-084FC605FC0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077200" y="1734779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9CE55C3F-988F-E70E-68AD-C69C753671C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93653" y="1930793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7C5A7834-0363-DB65-7064-C42BFD8D1DB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93653" y="2216262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id="{A3534CC6-B7E2-6431-2272-B45BA5AD734D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457700" y="1734779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AEE7D1C9-94DA-A78C-9E1B-FC7C9D1626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474153" y="1930793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C973D7F8-33CC-53A5-850F-470BA8EAECB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474153" y="2216262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58" name="Picture Placeholder 3">
            <a:extLst>
              <a:ext uri="{FF2B5EF4-FFF2-40B4-BE49-F238E27FC236}">
                <a16:creationId xmlns:a16="http://schemas.microsoft.com/office/drawing/2014/main" id="{B9C10A8B-8FAC-394E-9BD6-617CBF5C129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838200" y="3155624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352E27C6-1627-0132-46B0-46322472C42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854654" y="3351639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7B4C4B08-ACCD-5E49-0487-C88652787E5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854654" y="3637108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61" name="Picture Placeholder 3">
            <a:extLst>
              <a:ext uri="{FF2B5EF4-FFF2-40B4-BE49-F238E27FC236}">
                <a16:creationId xmlns:a16="http://schemas.microsoft.com/office/drawing/2014/main" id="{ADD053E2-C974-3587-F4B6-D8A441A00837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077200" y="3155624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535EFAEC-AC0A-830B-A738-7C2405E39D8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93653" y="3351639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45D13634-D379-54CB-6ABE-FA0A0521E16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93653" y="3637108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64" name="Picture Placeholder 3">
            <a:extLst>
              <a:ext uri="{FF2B5EF4-FFF2-40B4-BE49-F238E27FC236}">
                <a16:creationId xmlns:a16="http://schemas.microsoft.com/office/drawing/2014/main" id="{86F8B769-477A-3D56-B902-D2C03E3097AB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457700" y="3155624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5" name="Text Placeholder 6">
            <a:extLst>
              <a:ext uri="{FF2B5EF4-FFF2-40B4-BE49-F238E27FC236}">
                <a16:creationId xmlns:a16="http://schemas.microsoft.com/office/drawing/2014/main" id="{EF87F511-D230-51A9-F2EE-652A6ED10AA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474153" y="3351639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3AFF2C69-4835-B954-4C0C-5DD41F09055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474153" y="3637108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67" name="Picture Placeholder 3">
            <a:extLst>
              <a:ext uri="{FF2B5EF4-FFF2-40B4-BE49-F238E27FC236}">
                <a16:creationId xmlns:a16="http://schemas.microsoft.com/office/drawing/2014/main" id="{CBEC88AF-9F53-5453-54E4-3F275773ACC6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838200" y="4503630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9BFAF7BB-3FAC-B89D-2029-F80247F84D5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854654" y="4699645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69" name="Text Placeholder 6">
            <a:extLst>
              <a:ext uri="{FF2B5EF4-FFF2-40B4-BE49-F238E27FC236}">
                <a16:creationId xmlns:a16="http://schemas.microsoft.com/office/drawing/2014/main" id="{F72181BD-B02B-3402-3CBC-F76943E5C42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854654" y="4985114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70" name="Picture Placeholder 3">
            <a:extLst>
              <a:ext uri="{FF2B5EF4-FFF2-40B4-BE49-F238E27FC236}">
                <a16:creationId xmlns:a16="http://schemas.microsoft.com/office/drawing/2014/main" id="{63B7575F-AA5E-4C52-B615-9B04EBF086B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8077200" y="4503630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1" name="Text Placeholder 6">
            <a:extLst>
              <a:ext uri="{FF2B5EF4-FFF2-40B4-BE49-F238E27FC236}">
                <a16:creationId xmlns:a16="http://schemas.microsoft.com/office/drawing/2014/main" id="{13CC8C21-87B5-C0BD-6EA5-373D4DA326F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093653" y="4699645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72" name="Text Placeholder 6">
            <a:extLst>
              <a:ext uri="{FF2B5EF4-FFF2-40B4-BE49-F238E27FC236}">
                <a16:creationId xmlns:a16="http://schemas.microsoft.com/office/drawing/2014/main" id="{74352004-1FD4-BF1A-C387-84D02C966C1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093653" y="4985114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  <p:sp>
        <p:nvSpPr>
          <p:cNvPr id="73" name="Picture Placeholder 3">
            <a:extLst>
              <a:ext uri="{FF2B5EF4-FFF2-40B4-BE49-F238E27FC236}">
                <a16:creationId xmlns:a16="http://schemas.microsoft.com/office/drawing/2014/main" id="{CD16F3B1-8132-DB4E-9DF8-9CFBAF6E4294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4457700" y="4503630"/>
            <a:ext cx="905359" cy="86747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8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4" name="Text Placeholder 6">
            <a:extLst>
              <a:ext uri="{FF2B5EF4-FFF2-40B4-BE49-F238E27FC236}">
                <a16:creationId xmlns:a16="http://schemas.microsoft.com/office/drawing/2014/main" id="{6DE62637-B3D1-9054-ED14-8D9FF8655F3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474153" y="4699645"/>
            <a:ext cx="2260147" cy="278045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Forename Surname</a:t>
            </a:r>
            <a:br>
              <a:rPr lang="en-US"/>
            </a:br>
            <a:endParaRPr lang="en-GB"/>
          </a:p>
        </p:txBody>
      </p:sp>
      <p:sp>
        <p:nvSpPr>
          <p:cNvPr id="75" name="Text Placeholder 6">
            <a:extLst>
              <a:ext uri="{FF2B5EF4-FFF2-40B4-BE49-F238E27FC236}">
                <a16:creationId xmlns:a16="http://schemas.microsoft.com/office/drawing/2014/main" id="{BBB73B66-0FD0-E97F-6B0E-2F791D9A7EA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474153" y="4985114"/>
            <a:ext cx="2260147" cy="197400"/>
          </a:xfrm>
        </p:spPr>
        <p:txBody>
          <a:bodyPr>
            <a:no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Job Title</a:t>
            </a:r>
            <a:br>
              <a:rPr lang="en-US"/>
            </a:b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1771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video game&#10;&#10;Description automatically generated">
            <a:extLst>
              <a:ext uri="{FF2B5EF4-FFF2-40B4-BE49-F238E27FC236}">
                <a16:creationId xmlns:a16="http://schemas.microsoft.com/office/drawing/2014/main" id="{FADD29DE-B854-2169-55E1-C3FD699E00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1788983"/>
            <a:ext cx="5385942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4213654"/>
            <a:ext cx="4335618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B5FB7A-C5D9-275F-CC6F-3C1259AB692C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793397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55824" y="2333196"/>
            <a:ext cx="6680353" cy="1727389"/>
          </a:xfrm>
        </p:spPr>
        <p:txBody>
          <a:bodyPr anchor="ctr">
            <a:normAutofit/>
          </a:bodyPr>
          <a:lstStyle>
            <a:lvl1pPr algn="ctr">
              <a:defRPr sz="4400" b="1" i="1">
                <a:solidFill>
                  <a:schemeClr val="tx2"/>
                </a:solidFill>
              </a:defRPr>
            </a:lvl1pPr>
          </a:lstStyle>
          <a:p>
            <a:r>
              <a:rPr lang="en-US"/>
              <a:t>“Quote goes in this space.”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5825" y="4080606"/>
            <a:ext cx="6680352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0690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oad through a green field&#10;&#10;Description automatically generated">
            <a:extLst>
              <a:ext uri="{FF2B5EF4-FFF2-40B4-BE49-F238E27FC236}">
                <a16:creationId xmlns:a16="http://schemas.microsoft.com/office/drawing/2014/main" id="{BAB3A051-7BF3-EAAC-A888-553C382803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F42232-F648-DDAD-E75B-0C12BC4B2F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BB77347-9877-93CA-4103-023E62BFE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64" y="796204"/>
            <a:ext cx="4328983" cy="1532773"/>
          </a:xfrm>
        </p:spPr>
        <p:txBody>
          <a:bodyPr lIns="0" anchor="t" anchorCtr="0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5" name="Picture 4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03362316-8BB8-BD40-9D0A-F62FC8602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611D19F-4AA1-948B-0F06-8E3EAD4A1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63" y="2478639"/>
            <a:ext cx="3824891" cy="81439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5B6A69-3EFA-0DA9-F9BA-B59F5A060E70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82697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people sitting around a table looking at a computer&#10;&#10;Description automatically generated">
            <a:extLst>
              <a:ext uri="{FF2B5EF4-FFF2-40B4-BE49-F238E27FC236}">
                <a16:creationId xmlns:a16="http://schemas.microsoft.com/office/drawing/2014/main" id="{5C1AFF9B-026C-9129-DEA5-779635F510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F42232-F648-DDAD-E75B-0C12BC4B2F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BB77347-9877-93CA-4103-023E62BFE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64" y="796204"/>
            <a:ext cx="4328983" cy="1532773"/>
          </a:xfrm>
        </p:spPr>
        <p:txBody>
          <a:bodyPr lIns="0" anchor="t" anchorCtr="0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5" name="Picture 4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03362316-8BB8-BD40-9D0A-F62FC8602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611D19F-4AA1-948B-0F06-8E3EAD4A1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63" y="2478639"/>
            <a:ext cx="3824891" cy="83830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E7D7CF-C797-0730-D6E9-1DA5A9C6DB96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4152455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ield with wind turbines in the background&#10;&#10;Description automatically generated">
            <a:extLst>
              <a:ext uri="{FF2B5EF4-FFF2-40B4-BE49-F238E27FC236}">
                <a16:creationId xmlns:a16="http://schemas.microsoft.com/office/drawing/2014/main" id="{91B95623-DB60-0FE1-2973-59391D1187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pic>
        <p:nvPicPr>
          <p:cNvPr id="9" name="Picture 8" descr="A screenshot of a video game&#10;&#10;Description automatically generated">
            <a:extLst>
              <a:ext uri="{FF2B5EF4-FFF2-40B4-BE49-F238E27FC236}">
                <a16:creationId xmlns:a16="http://schemas.microsoft.com/office/drawing/2014/main" id="{A15E0C7C-613F-78A1-1DEC-00D6D4942C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0" name="Picture 9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44D1BF2D-F7AD-63E3-71D8-BDE9BF2F9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5A63E56-9227-9978-ADC2-9223E6C51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307435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349BD22-11FD-5019-2AE1-EEBDE251B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73" y="3200878"/>
            <a:ext cx="4122296" cy="2734702"/>
          </a:xfrm>
        </p:spPr>
        <p:txBody>
          <a:bodyPr/>
          <a:lstStyle>
            <a:lvl1pPr marL="514350" indent="-51435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+mj-lt"/>
              </a:defRPr>
            </a:lvl1pPr>
            <a:lvl2pPr marL="914400" indent="-4572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2pPr>
            <a:lvl3pPr marL="1371600" indent="-4572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3pPr>
            <a:lvl4pPr marL="1714500" indent="-3429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4pPr>
            <a:lvl5pPr marL="2171700" indent="-3429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7C07A8-1BF4-5583-A597-1F97B315BCF8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13E0C3-A748-7D68-BE91-F314B5D2289A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tx2"/>
                </a:solidFill>
                <a:latin typeface="+mj-lt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485449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black background&#10;&#10;Description automatically generated">
            <a:extLst>
              <a:ext uri="{FF2B5EF4-FFF2-40B4-BE49-F238E27FC236}">
                <a16:creationId xmlns:a16="http://schemas.microsoft.com/office/drawing/2014/main" id="{BD733B61-FDE5-43FD-02B9-15749A7E23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495"/>
            <a:ext cx="12207103" cy="68664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9532E-6917-836E-1185-E305911B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1051560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FC869-04DE-7711-205B-68333ECEB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73" y="1825625"/>
            <a:ext cx="10515600" cy="4351338"/>
          </a:xfrm>
        </p:spPr>
        <p:txBody>
          <a:bodyPr/>
          <a:lstStyle>
            <a:lvl1pPr marL="514350" indent="-51435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1pPr>
            <a:lvl2pPr marL="914400" indent="-4572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2pPr>
            <a:lvl3pPr marL="1371600" indent="-4572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3pPr>
            <a:lvl4pPr marL="1714500" indent="-3429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4pPr>
            <a:lvl5pPr marL="2171700" indent="-3429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9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1051560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926771"/>
            <a:ext cx="4462848" cy="41533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9088" y="1926771"/>
            <a:ext cx="4462848" cy="41533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8408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flower on a black background&#10;&#10;Description automatically generated">
            <a:extLst>
              <a:ext uri="{FF2B5EF4-FFF2-40B4-BE49-F238E27FC236}">
                <a16:creationId xmlns:a16="http://schemas.microsoft.com/office/drawing/2014/main" id="{624B9880-4FA8-5D6B-4930-EB7C51734E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941561" cy="3055537"/>
          </a:xfrm>
          <a:prstGeom prst="rect">
            <a:avLst/>
          </a:prstGeom>
        </p:spPr>
      </p:pic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3613681"/>
            <a:ext cx="4139679" cy="214073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80908B0-75DE-A115-6336-EF8AAE3C5F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20807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544403BA-BDEC-33C9-D380-0A99E3D527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40209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D4C74B-144E-7E2B-4291-551B406C7D8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340730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black background&#10;&#10;Description automatically generated">
            <a:extLst>
              <a:ext uri="{FF2B5EF4-FFF2-40B4-BE49-F238E27FC236}">
                <a16:creationId xmlns:a16="http://schemas.microsoft.com/office/drawing/2014/main" id="{FA872D7E-483A-F12C-54BD-9C3DEF2A57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422566"/>
            <a:ext cx="6096001" cy="4439265"/>
          </a:xfrm>
          <a:prstGeom prst="rect">
            <a:avLst/>
          </a:prstGeom>
        </p:spPr>
      </p:pic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3613681"/>
            <a:ext cx="4139679" cy="214073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20807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B81684C-BEDC-A504-8845-1713CDAEB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40209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B28D82-A3B0-1B3C-D021-6E2F641AB46E}"/>
              </a:ext>
            </a:extLst>
          </p:cNvPr>
          <p:cNvSpPr txBox="1"/>
          <p:nvPr userDrawn="1"/>
        </p:nvSpPr>
        <p:spPr>
          <a:xfrm>
            <a:off x="543720" y="6509834"/>
            <a:ext cx="141065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smtClean="0">
                <a:solidFill>
                  <a:schemeClr val="bg1"/>
                </a:solidFill>
              </a:rPr>
              <a:t>‹#›</a:t>
            </a:fld>
            <a:endParaRPr lang="en-GB" sz="2000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92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750103-FF4D-6647-58A5-FC31ECFD368F}"/>
              </a:ext>
            </a:extLst>
          </p:cNvPr>
          <p:cNvSpPr/>
          <p:nvPr userDrawn="1"/>
        </p:nvSpPr>
        <p:spPr>
          <a:xfrm>
            <a:off x="0" y="0"/>
            <a:ext cx="425115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D9546A-ACA3-E84E-1693-0DA11D64DE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5913"/>
            <a:ext cx="3652468" cy="1772086"/>
          </a:xfrm>
          <a:prstGeom prst="rect">
            <a:avLst/>
          </a:prstGeom>
        </p:spPr>
      </p:pic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4" y="2389514"/>
            <a:ext cx="3015194" cy="11317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95193" y="1721819"/>
            <a:ext cx="2832536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B81684C-BEDC-A504-8845-1713CDAEB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60079" y="1721819"/>
            <a:ext cx="2832536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C0D688-373E-EFA1-4A88-C13714EA7D47}"/>
              </a:ext>
            </a:extLst>
          </p:cNvPr>
          <p:cNvSpPr txBox="1"/>
          <p:nvPr userDrawn="1"/>
        </p:nvSpPr>
        <p:spPr>
          <a:xfrm>
            <a:off x="543720" y="6509834"/>
            <a:ext cx="141065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smtClean="0">
                <a:solidFill>
                  <a:schemeClr val="bg1"/>
                </a:solidFill>
              </a:rPr>
              <a:t>‹#›</a:t>
            </a:fld>
            <a:endParaRPr lang="en-GB" sz="2000" noProof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4906BF-78B9-810A-C6ED-E1A8EB4F8E8A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072732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A17F6C51-DF54-894F-505B-FBC3BC97F7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D5798-821B-54D8-7307-D3B592F91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9709361" cy="870551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32C58-2F88-40C5-EF11-16328E9C88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7273" y="2372497"/>
            <a:ext cx="9709362" cy="380446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5AB5FD5-63AB-4F3D-B548-39DB3336BC6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7273" y="1322559"/>
            <a:ext cx="9709361" cy="75959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46639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(left) media box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7A9E-C78F-DAF6-0658-5E582E560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4" y="365125"/>
            <a:ext cx="536030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81D6EB-D2F1-4B16-20AA-2B2362036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7274" y="1681163"/>
            <a:ext cx="5360302" cy="54622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0" i="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5F1A0D-AA08-8017-1259-207ADC3A57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274" y="2505075"/>
            <a:ext cx="5360302" cy="3684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20475B3-F806-CFBA-374B-4DFD48EA25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0650" y="0"/>
            <a:ext cx="572135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5" name="Picture 14" descr="A black and white logo&#10;&#10;Description automatically generated">
            <a:extLst>
              <a:ext uri="{FF2B5EF4-FFF2-40B4-BE49-F238E27FC236}">
                <a16:creationId xmlns:a16="http://schemas.microsoft.com/office/drawing/2014/main" id="{3864807D-A5DF-3E79-E021-543FED2A71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8283" y="5745025"/>
            <a:ext cx="1658716" cy="111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12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55824" y="2333196"/>
            <a:ext cx="6680353" cy="1727389"/>
          </a:xfrm>
        </p:spPr>
        <p:txBody>
          <a:bodyPr anchor="ctr">
            <a:normAutofit/>
          </a:bodyPr>
          <a:lstStyle>
            <a:lvl1pPr algn="ctr">
              <a:defRPr sz="4400" b="1" i="1">
                <a:solidFill>
                  <a:schemeClr val="tx2"/>
                </a:solidFill>
              </a:defRPr>
            </a:lvl1pPr>
          </a:lstStyle>
          <a:p>
            <a:r>
              <a:rPr lang="en-US"/>
              <a:t>“Quote goes in this space.”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5825" y="4080606"/>
            <a:ext cx="6680352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9680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Box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9A1647E-75C3-1FDB-7B8C-7BFFC9765437}"/>
              </a:ext>
            </a:extLst>
          </p:cNvPr>
          <p:cNvSpPr/>
          <p:nvPr userDrawn="1"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8133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44BC44-1008-8478-D64A-C7BFB3047FAB}"/>
              </a:ext>
            </a:extLst>
          </p:cNvPr>
          <p:cNvSpPr/>
          <p:nvPr userDrawn="1"/>
        </p:nvSpPr>
        <p:spPr>
          <a:xfrm>
            <a:off x="0" y="1"/>
            <a:ext cx="6096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BCE880-9610-64A0-A954-B9102D8026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7999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91C4AD-353B-4788-1942-1F0D64170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012" y="501652"/>
            <a:ext cx="4114800" cy="668242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i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3E7257-1DA1-F7E1-28D5-D974C4FA54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012" y="1342349"/>
            <a:ext cx="4924348" cy="17120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tx2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800">
                <a:solidFill>
                  <a:schemeClr val="tx2"/>
                </a:solidFill>
              </a:defRPr>
            </a:lvl4pPr>
            <a:lvl5pPr marL="1828800" indent="0"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Picture 1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64D4804-511F-AFEC-D1BB-B29C795B9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5370" y="5746066"/>
            <a:ext cx="1665087" cy="111725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7F6E517-5429-A2F6-D34C-964E6CD37C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92990" y="1006627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Picture Placeholder 20">
            <a:extLst>
              <a:ext uri="{FF2B5EF4-FFF2-40B4-BE49-F238E27FC236}">
                <a16:creationId xmlns:a16="http://schemas.microsoft.com/office/drawing/2014/main" id="{E04B2806-1F83-34D3-221F-2C4B3249EA6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33166" y="1006627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3" name="Picture Placeholder 20">
            <a:extLst>
              <a:ext uri="{FF2B5EF4-FFF2-40B4-BE49-F238E27FC236}">
                <a16:creationId xmlns:a16="http://schemas.microsoft.com/office/drawing/2014/main" id="{3A50FE80-7330-1683-7D23-937274886C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92990" y="3309169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8D27946E-1055-AE60-D3CE-5732F4CA17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33166" y="3309169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2D94757-FA0A-6B76-AD9C-3993534B0523}"/>
              </a:ext>
            </a:extLst>
          </p:cNvPr>
          <p:cNvSpPr/>
          <p:nvPr userDrawn="1"/>
        </p:nvSpPr>
        <p:spPr>
          <a:xfrm>
            <a:off x="11430845" y="1001026"/>
            <a:ext cx="2297679" cy="22976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AB12763-DBD1-1841-CA8E-22FF5ED6696E}"/>
              </a:ext>
            </a:extLst>
          </p:cNvPr>
          <p:cNvSpPr/>
          <p:nvPr userDrawn="1"/>
        </p:nvSpPr>
        <p:spPr>
          <a:xfrm>
            <a:off x="11430845" y="3303551"/>
            <a:ext cx="2297679" cy="22976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9F928298-8FD9-7EE7-12A2-6E4EE420352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2012" y="3705412"/>
            <a:ext cx="4924348" cy="253302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800">
                <a:solidFill>
                  <a:schemeClr val="tx2"/>
                </a:solidFill>
              </a:defRPr>
            </a:lvl4pPr>
            <a:lvl5pPr marL="1828800" indent="0"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85A706-DD91-6F22-5AA3-A69E8823136A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FC7CDA-B960-84B9-491F-1ED79E41FECA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tx2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5236384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imary Breaker slide - Purp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urple and white background&#10;&#10;Description automatically generated">
            <a:extLst>
              <a:ext uri="{FF2B5EF4-FFF2-40B4-BE49-F238E27FC236}">
                <a16:creationId xmlns:a16="http://schemas.microsoft.com/office/drawing/2014/main" id="{A130E291-1866-9610-5CC3-7DFC426B7A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18" y="820795"/>
            <a:ext cx="5047782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1018" y="3245466"/>
            <a:ext cx="3841424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6A8BFF-616F-C1F3-75EC-AC1330A8142F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51B4C6-43AE-215F-1AA7-EA59E6BFC9AF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797008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Image Breaker Slide (Pur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FF8368B-8346-55F3-7D58-DDEE5EB26E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7" name="Picture 6" descr="A group of purple circles on a black background&#10;&#10;Description automatically generated">
            <a:extLst>
              <a:ext uri="{FF2B5EF4-FFF2-40B4-BE49-F238E27FC236}">
                <a16:creationId xmlns:a16="http://schemas.microsoft.com/office/drawing/2014/main" id="{EDD804F0-E153-6B19-9F2C-012CBEAE4F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877" y="-1388"/>
            <a:ext cx="12189533" cy="685938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9302902-1CE7-278C-0E6C-C35B72BD0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43267D14-FA6F-F2E2-91FC-0421FD5B4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tx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4710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imary Image Breaker Slide (Pur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aerial view of a landscape&#10;&#10;Description automatically generated">
            <a:extLst>
              <a:ext uri="{FF2B5EF4-FFF2-40B4-BE49-F238E27FC236}">
                <a16:creationId xmlns:a16="http://schemas.microsoft.com/office/drawing/2014/main" id="{CD01DA94-F338-6D64-E8BC-F0B3B13D7B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388"/>
            <a:ext cx="12192000" cy="685938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AB9DCB-488A-769D-8E9F-C764AB021394}"/>
              </a:ext>
            </a:extLst>
          </p:cNvPr>
          <p:cNvSpPr/>
          <p:nvPr userDrawn="1"/>
        </p:nvSpPr>
        <p:spPr>
          <a:xfrm>
            <a:off x="0" y="-1388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group of purple circles on a black background&#10;&#10;Description automatically generated">
            <a:extLst>
              <a:ext uri="{FF2B5EF4-FFF2-40B4-BE49-F238E27FC236}">
                <a16:creationId xmlns:a16="http://schemas.microsoft.com/office/drawing/2014/main" id="{EDD804F0-E153-6B19-9F2C-012CBEAE4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77" y="-1388"/>
            <a:ext cx="12189533" cy="6859388"/>
          </a:xfrm>
          <a:prstGeom prst="rect">
            <a:avLst/>
          </a:prstGeom>
          <a:ln>
            <a:noFill/>
          </a:ln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9302902-1CE7-278C-0E6C-C35B72BD0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43267D14-FA6F-F2E2-91FC-0421FD5B4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087B3C-9691-28BD-F147-96ADB5060A6A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BADDA3-0942-7593-9CD1-65C17C30CD45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367773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ext (Left) Media (Right) Slide - Purp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ABFEF8AB-34E7-73B6-DDB3-863F32E4DC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4EFE4BF-EB68-BFFF-F1BF-9E1AC71C4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4736E375-44F9-DC20-7D2C-AE6352F49D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6F979-0D00-F0C3-148A-532A54812373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0950CE-BF57-F141-1E4B-5E561804F486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9271469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ckground text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ABFEF8AB-34E7-73B6-DDB3-863F32E4DC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94BE5F-29D9-6A6E-3331-86902DD887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5913"/>
            <a:ext cx="3652468" cy="1772086"/>
          </a:xfrm>
          <a:prstGeom prst="rect">
            <a:avLst/>
          </a:prstGeom>
        </p:spPr>
      </p:pic>
      <p:pic>
        <p:nvPicPr>
          <p:cNvPr id="4" name="Picture 3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1E9E3F9F-3B31-579B-232E-B051281E692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5910" y="0"/>
            <a:ext cx="3386090" cy="233944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4E2B107-4A77-DBA7-45F4-4E1E102F8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66438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AF2E0677-1F71-2249-5CE6-C3BA76F65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926771"/>
            <a:ext cx="4462848" cy="2755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E7A36747-0535-B11F-27CB-9A6F5DF06D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9088" y="1926771"/>
            <a:ext cx="4462848" cy="2755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754318-E03D-0393-D152-B9A196C9C082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98F9D1-B0EF-AE36-DB04-7692115EF1AF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1728859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ext (left) Circle Media (right) -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urple circle with a white circle in the middle&#10;&#10;Description automatically generated">
            <a:extLst>
              <a:ext uri="{FF2B5EF4-FFF2-40B4-BE49-F238E27FC236}">
                <a16:creationId xmlns:a16="http://schemas.microsoft.com/office/drawing/2014/main" id="{9D45391A-D756-788D-03AE-0C05671999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274796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11AFC3-25D2-4B14-78FC-0C6BD6DE986C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5BE1D4-0CA5-EF7F-31DA-EF1E68C5FAE0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991383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ondary Breaker slide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white clouds in the sky&#10;&#10;Description automatically generated">
            <a:extLst>
              <a:ext uri="{FF2B5EF4-FFF2-40B4-BE49-F238E27FC236}">
                <a16:creationId xmlns:a16="http://schemas.microsoft.com/office/drawing/2014/main" id="{695FCF66-087E-9315-E6B2-2961093D6D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256FFC-8BE2-6AB3-3E84-1F18019410A9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502BE5-984B-7BC2-8798-A6E4E9C95C0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1169977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Image Breaker Slid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wind turbines in the clouds&#10;&#10;Description automatically generated">
            <a:extLst>
              <a:ext uri="{FF2B5EF4-FFF2-40B4-BE49-F238E27FC236}">
                <a16:creationId xmlns:a16="http://schemas.microsoft.com/office/drawing/2014/main" id="{E7EEC786-2769-8466-07B5-E7D0AA49D5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112"/>
            <a:ext cx="12189533" cy="685938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BE0215E-7B04-4288-9AC8-EF4E34392362}"/>
              </a:ext>
            </a:extLst>
          </p:cNvPr>
          <p:cNvSpPr/>
          <p:nvPr userDrawn="1"/>
        </p:nvSpPr>
        <p:spPr>
          <a:xfrm>
            <a:off x="0" y="-1388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blue circles on a black background&#10;&#10;Description automatically generated">
            <a:extLst>
              <a:ext uri="{FF2B5EF4-FFF2-40B4-BE49-F238E27FC236}">
                <a16:creationId xmlns:a16="http://schemas.microsoft.com/office/drawing/2014/main" id="{BA538AA3-D05D-FFD9-A944-D4518D7AD2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EC0BC1-72B6-275A-5E00-6D110B8EB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0004CF6-EF4E-6CC8-4202-FAE750CFE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7BBA40-725A-C3B6-3BA3-BB0EC57FDF21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9C0364-C6AF-A244-BAED-37AD26D11DBD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171330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ext (Left) Media (Right) Slide -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2" name="Picture 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5D9163CD-19FC-782F-5450-ED8836921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887A11A-A392-6FAC-5922-AEBA42E59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A61B4C0-F6DF-37B6-776B-E9844CCFD8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DDB8E0-6780-FE8C-B899-CB71568827DF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2C92AB-CE37-3685-78BC-89E7D5E966F6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874767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Intro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67450" y="3480293"/>
            <a:ext cx="5794950" cy="1727389"/>
          </a:xfrm>
        </p:spPr>
        <p:txBody>
          <a:bodyPr anchor="ctr">
            <a:normAutofit/>
          </a:bodyPr>
          <a:lstStyle>
            <a:lvl1pPr algn="ctr">
              <a:defRPr sz="4400" b="1" i="0">
                <a:solidFill>
                  <a:schemeClr val="tx2"/>
                </a:solidFill>
              </a:defRPr>
            </a:lvl1pPr>
          </a:lstStyle>
          <a:p>
            <a:r>
              <a:rPr lang="en-US"/>
              <a:t>Name of</a:t>
            </a:r>
            <a:br>
              <a:rPr lang="en-US"/>
            </a:br>
            <a:r>
              <a:rPr lang="en-US"/>
              <a:t>Employee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7450" y="5207682"/>
            <a:ext cx="5794950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Role,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385B33B2-3D77-4E37-1D87-AEB32F2641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"/>
          <a:stretch/>
        </p:blipFill>
        <p:spPr>
          <a:xfrm>
            <a:off x="0" y="1"/>
            <a:ext cx="6997371" cy="6145025"/>
          </a:xfrm>
          <a:prstGeom prst="rect">
            <a:avLst/>
          </a:prstGeom>
        </p:spPr>
      </p:pic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40F29B83-F84B-8B77-F20A-69D9DC37CB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0276" y="897455"/>
            <a:ext cx="3755049" cy="3679306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4622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ext (left) Circle Media (right)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circle with a white circle in the middle&#10;&#10;Description automatically generated">
            <a:extLst>
              <a:ext uri="{FF2B5EF4-FFF2-40B4-BE49-F238E27FC236}">
                <a16:creationId xmlns:a16="http://schemas.microsoft.com/office/drawing/2014/main" id="{E7A9C4BF-956B-808E-3CF6-CE7422921B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2" name="Picture 1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E67CFF76-6D91-97FD-5651-EF0E6470CA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00678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A0BDAB-0384-8944-7892-A19661E7044D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903B73-DEBD-E77C-5002-748408255D38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597749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Breaker slide - Gre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background with white dots&#10;&#10;Description automatically generated">
            <a:extLst>
              <a:ext uri="{FF2B5EF4-FFF2-40B4-BE49-F238E27FC236}">
                <a16:creationId xmlns:a16="http://schemas.microsoft.com/office/drawing/2014/main" id="{1A23FE8F-1A8C-3483-DD34-260D9AAE75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128467-E1EE-21BE-5004-05D7FBC53E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06A50D8-B7F7-160D-2F07-AD017507DD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F0AE30-09F3-89B9-C1D8-4D114E715861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E8F8B-EFF1-8BE5-531B-11D2F646C39D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817405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rtiary Image Breaker Slide (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ndscape with wind turbines&#10;&#10;Description automatically generated">
            <a:extLst>
              <a:ext uri="{FF2B5EF4-FFF2-40B4-BE49-F238E27FC236}">
                <a16:creationId xmlns:a16="http://schemas.microsoft.com/office/drawing/2014/main" id="{80230456-1E1D-9882-953C-735C1650D9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389"/>
            <a:ext cx="12191999" cy="68593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D03570-DB34-2024-B384-8606A528FC2A}"/>
              </a:ext>
            </a:extLst>
          </p:cNvPr>
          <p:cNvSpPr/>
          <p:nvPr userDrawn="1"/>
        </p:nvSpPr>
        <p:spPr>
          <a:xfrm>
            <a:off x="0" y="-1388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group of green circles on a black background&#10;&#10;Description automatically generated">
            <a:extLst>
              <a:ext uri="{FF2B5EF4-FFF2-40B4-BE49-F238E27FC236}">
                <a16:creationId xmlns:a16="http://schemas.microsoft.com/office/drawing/2014/main" id="{61C10941-FE59-5783-1798-BE788622A2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E7D018-B171-94AC-7AB0-6D4A778AF1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204E558-0287-752E-E0C0-41C16261E3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B6BB7C-D587-B2C7-DFFC-E364FFD9D89C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76B989-9632-966E-9D46-52E392FACE69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30192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rtiary Text (Left) Media (Right) Slide -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4C9BF871-1C7B-3808-FD75-784CB7BA95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07C220-E592-CD43-BF11-9B33F731A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8887E76-4EAB-217B-9905-5F41F80D1A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D519D1-4CCA-277C-E47A-2C77401C2A94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A00439-5CC6-1C5A-00EC-8D4C6105E95B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22696556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Circle Media (right) -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circle on a green background&#10;&#10;Description automatically generated">
            <a:extLst>
              <a:ext uri="{FF2B5EF4-FFF2-40B4-BE49-F238E27FC236}">
                <a16:creationId xmlns:a16="http://schemas.microsoft.com/office/drawing/2014/main" id="{20C745BF-A6FE-9C89-A1A9-53C92188F4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2" name="Picture 1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E67CFF76-6D91-97FD-5651-EF0E6470CA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2" y="1077687"/>
            <a:ext cx="5458727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0123E-ED9B-5C86-2BDD-C6716D248A35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2CD634-720B-22FB-D616-C76601F5BDB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9632286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Breaker slide - Oran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red and orange background with white dots&#10;&#10;Description automatically generated">
            <a:extLst>
              <a:ext uri="{FF2B5EF4-FFF2-40B4-BE49-F238E27FC236}">
                <a16:creationId xmlns:a16="http://schemas.microsoft.com/office/drawing/2014/main" id="{3A206F06-1DC8-DB27-CD61-EA425EBFA4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0565349-94A5-B4CE-810A-617DD67F0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EFE08E9-6261-DAF2-2875-EDFD62D93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ECB0C5-3372-8899-E0C4-BAA7FF3C995D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AC9B01-BBC9-948B-802D-496ECF26B66E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52639161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rtiary Image Breaker Slide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en standing in a room with a window&#10;&#10;Description automatically generated">
            <a:extLst>
              <a:ext uri="{FF2B5EF4-FFF2-40B4-BE49-F238E27FC236}">
                <a16:creationId xmlns:a16="http://schemas.microsoft.com/office/drawing/2014/main" id="{7E5940D1-7D44-F002-B80B-1547B0BB31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BE9E21-7697-D9F7-4B4C-A0A1BB7C8E9C}"/>
              </a:ext>
            </a:extLst>
          </p:cNvPr>
          <p:cNvSpPr/>
          <p:nvPr userDrawn="1"/>
        </p:nvSpPr>
        <p:spPr>
          <a:xfrm>
            <a:off x="0" y="0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group of yellow circles on a black background&#10;&#10;Description automatically generated">
            <a:extLst>
              <a:ext uri="{FF2B5EF4-FFF2-40B4-BE49-F238E27FC236}">
                <a16:creationId xmlns:a16="http://schemas.microsoft.com/office/drawing/2014/main" id="{00C307F2-82C7-4AE4-F7EA-9DBAC43E81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7" y="0"/>
            <a:ext cx="12189533" cy="685938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7403249-DAF3-F6D3-58FB-ACF79DCCD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5B0F677-F88B-19B9-DBAC-1B2F7B283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CABF5A-754E-8920-0F75-178EB04F4065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6F9B93-B63E-213D-E4D7-F5497F46DC55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95426869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rtiary Text (Left) Media (Right) Slide - Orang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2" name="Picture 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50800B55-4735-AD9F-0549-68B2C0540B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86A7EF4-7D16-83B4-DDCB-01634177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9DC703E9-13B3-B7EB-69E3-5F8ADF1ECA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1C6992-F80A-F269-66D6-6535B74E506E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4205CA-D724-DCB8-624A-C93E9CB0F739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889808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Circle Media (right)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and orange circle&#10;&#10;Description automatically generated">
            <a:extLst>
              <a:ext uri="{FF2B5EF4-FFF2-40B4-BE49-F238E27FC236}">
                <a16:creationId xmlns:a16="http://schemas.microsoft.com/office/drawing/2014/main" id="{08760D1E-DF65-35B5-8609-7AA3EC598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2" name="Picture 1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E67CFF76-6D91-97FD-5651-EF0E6470CA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14867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7B0077-E4FB-DB68-32EB-70E5BFA02DD2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1EC10A-443B-78A4-9438-F5285F49C5E1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996236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Intro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F4FBB1B3-AB6C-0521-D16F-E570FABCD4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"/>
          <a:stretch/>
        </p:blipFill>
        <p:spPr>
          <a:xfrm>
            <a:off x="0" y="-16145"/>
            <a:ext cx="7089593" cy="60973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67450" y="3480293"/>
            <a:ext cx="5794950" cy="1727389"/>
          </a:xfrm>
        </p:spPr>
        <p:txBody>
          <a:bodyPr anchor="ctr">
            <a:normAutofit/>
          </a:bodyPr>
          <a:lstStyle>
            <a:lvl1pPr algn="ctr">
              <a:defRPr sz="4400" b="1" i="0">
                <a:solidFill>
                  <a:schemeClr val="tx2"/>
                </a:solidFill>
              </a:defRPr>
            </a:lvl1pPr>
          </a:lstStyle>
          <a:p>
            <a:r>
              <a:rPr lang="en-US"/>
              <a:t>Name of</a:t>
            </a:r>
            <a:br>
              <a:rPr lang="en-US"/>
            </a:br>
            <a:r>
              <a:rPr lang="en-US"/>
              <a:t>Employee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7450" y="5207682"/>
            <a:ext cx="5794950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Role,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40F29B83-F84B-8B77-F20A-69D9DC37CB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0276" y="897455"/>
            <a:ext cx="3755049" cy="3679306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338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Intro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A9901B49-1D84-C2AF-00F0-A3E980473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"/>
          <a:stretch/>
        </p:blipFill>
        <p:spPr>
          <a:xfrm>
            <a:off x="0" y="1"/>
            <a:ext cx="6997371" cy="6145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9D8093-31B7-44A8-96BF-693EB47DB53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67450" y="3480293"/>
            <a:ext cx="5794950" cy="1727389"/>
          </a:xfrm>
        </p:spPr>
        <p:txBody>
          <a:bodyPr anchor="ctr">
            <a:normAutofit/>
          </a:bodyPr>
          <a:lstStyle>
            <a:lvl1pPr algn="ctr">
              <a:defRPr sz="4400" b="1" i="0">
                <a:solidFill>
                  <a:schemeClr val="tx2"/>
                </a:solidFill>
              </a:defRPr>
            </a:lvl1pPr>
          </a:lstStyle>
          <a:p>
            <a:r>
              <a:rPr lang="en-US"/>
              <a:t>Name of</a:t>
            </a:r>
            <a:br>
              <a:rPr lang="en-US"/>
            </a:br>
            <a:r>
              <a:rPr lang="en-US"/>
              <a:t>Employee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5609AC1-B165-4266-AC17-4F37BE2DD3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7450" y="5207682"/>
            <a:ext cx="5794950" cy="320675"/>
          </a:xfrm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Role, Company</a:t>
            </a:r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BFA9AD81-163F-A611-6D76-CF06C524B9D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0276" y="897455"/>
            <a:ext cx="3755049" cy="3679306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841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8.sv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image" Target="../media/image2.svg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image" Target="../media/image2.svg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44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66.xml"/><Relationship Id="rId26" Type="http://schemas.openxmlformats.org/officeDocument/2006/relationships/slideLayout" Target="../slideLayouts/slideLayout74.xml"/><Relationship Id="rId3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69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5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77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24" Type="http://schemas.openxmlformats.org/officeDocument/2006/relationships/slideLayout" Target="../slideLayouts/slideLayout72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23" Type="http://schemas.openxmlformats.org/officeDocument/2006/relationships/slideLayout" Target="../slideLayouts/slideLayout71.xml"/><Relationship Id="rId28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67.xml"/><Relationship Id="rId31" Type="http://schemas.openxmlformats.org/officeDocument/2006/relationships/theme" Target="../theme/theme5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Relationship Id="rId22" Type="http://schemas.openxmlformats.org/officeDocument/2006/relationships/slideLayout" Target="../slideLayouts/slideLayout70.xml"/><Relationship Id="rId27" Type="http://schemas.openxmlformats.org/officeDocument/2006/relationships/slideLayout" Target="../slideLayouts/slideLayout75.xml"/><Relationship Id="rId30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F9E5E3-50B6-4FBB-92A3-9FF023DDE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48E6F-0121-4691-8E7F-4F7004A7C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1471A-7154-4906-9EED-8439E1F67A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46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A9797-5DEC-46FF-970C-F76D33D7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1"/>
            <a:ext cx="3972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659CC3A-6C51-EB2D-E78C-152BCEC890D5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690890" y="6382541"/>
            <a:ext cx="662911" cy="31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2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hf hdr="0" ftr="0" dt="0"/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tx2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8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F9E5E3-50B6-4FBB-92A3-9FF023DDE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48E6F-0121-4691-8E7F-4F7004A7C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1471A-7154-4906-9EED-8439E1F67A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46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A9797-5DEC-46FF-970C-F76D33D7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1"/>
            <a:ext cx="3972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9C7B9DC-3A4B-C5D4-9CE1-41589357E55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74922" y="6311901"/>
            <a:ext cx="81450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81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</p:sldLayoutIdLst>
  <p:hf hdr="0" ftr="0" dt="0"/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tx2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8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F9E5E3-50B6-4FBB-92A3-9FF023DDE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48E6F-0121-4691-8E7F-4F7004A7C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1471A-7154-4906-9EED-8439E1F67A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46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A9797-5DEC-46FF-970C-F76D33D7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1"/>
            <a:ext cx="3972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659CC3A-6C51-EB2D-E78C-152BCEC890D5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690890" y="6382541"/>
            <a:ext cx="662911" cy="31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27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</p:sldLayoutIdLst>
  <p:hf hdr="0" ftr="0" dt="0"/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tx2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8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F9E5E3-50B6-4FBB-92A3-9FF023DDE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48E6F-0121-4691-8E7F-4F7004A7C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1471A-7154-4906-9EED-8439E1F67A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46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A9797-5DEC-46FF-970C-F76D33D7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1"/>
            <a:ext cx="3972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FB116DD-FB0D-625F-64FC-972B7499F5F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690890" y="6382541"/>
            <a:ext cx="662911" cy="31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513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</p:sldLayoutIdLst>
  <p:hf hdr="0" ftr="0" dt="0"/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tx2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8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9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8FF2E-BD35-BB4A-CC38-C131393D7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1784F-2B95-B961-C761-D3A678AE8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63419D-0416-D0A5-806B-BE51A335AB2E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tx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188D62-5123-B5CB-FA0B-6F227B6303A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rgbClr val="3F0730"/>
                </a:solidFill>
                <a:latin typeface="+mj-lt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933004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  <p:sldLayoutId id="2147483773" r:id="rId25"/>
    <p:sldLayoutId id="2147483774" r:id="rId26"/>
    <p:sldLayoutId id="2147483775" r:id="rId27"/>
    <p:sldLayoutId id="2147483776" r:id="rId28"/>
    <p:sldLayoutId id="2147483777" r:id="rId29"/>
    <p:sldLayoutId id="2147483778" r:id="rId3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CE41C-B71A-6F56-BB9A-886620685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F44E3-C21B-13DD-63DB-4F270C81F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83" y="337302"/>
            <a:ext cx="9709361" cy="870551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srgbClr val="813366"/>
                </a:solidFill>
                <a:latin typeface="+mj-lt"/>
                <a:cs typeface="Arial"/>
              </a:rPr>
              <a:t>CM093 Workgroup Attendance Record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C0418D2-7DEA-71FD-8335-A66A83B59D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96549"/>
              </p:ext>
            </p:extLst>
          </p:nvPr>
        </p:nvGraphicFramePr>
        <p:xfrm>
          <a:off x="409544" y="1207853"/>
          <a:ext cx="11443699" cy="2007821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1722438">
                  <a:extLst>
                    <a:ext uri="{9D8B030D-6E8A-4147-A177-3AD203B41FA5}">
                      <a16:colId xmlns:a16="http://schemas.microsoft.com/office/drawing/2014/main" val="1398570464"/>
                    </a:ext>
                  </a:extLst>
                </a:gridCol>
                <a:gridCol w="1627313">
                  <a:extLst>
                    <a:ext uri="{9D8B030D-6E8A-4147-A177-3AD203B41FA5}">
                      <a16:colId xmlns:a16="http://schemas.microsoft.com/office/drawing/2014/main" val="381376081"/>
                    </a:ext>
                  </a:extLst>
                </a:gridCol>
                <a:gridCol w="2233732">
                  <a:extLst>
                    <a:ext uri="{9D8B030D-6E8A-4147-A177-3AD203B41FA5}">
                      <a16:colId xmlns:a16="http://schemas.microsoft.com/office/drawing/2014/main" val="895800432"/>
                    </a:ext>
                  </a:extLst>
                </a:gridCol>
                <a:gridCol w="1733353">
                  <a:extLst>
                    <a:ext uri="{9D8B030D-6E8A-4147-A177-3AD203B41FA5}">
                      <a16:colId xmlns:a16="http://schemas.microsoft.com/office/drawing/2014/main" val="37848997"/>
                    </a:ext>
                  </a:extLst>
                </a:gridCol>
                <a:gridCol w="1192213">
                  <a:extLst>
                    <a:ext uri="{9D8B030D-6E8A-4147-A177-3AD203B41FA5}">
                      <a16:colId xmlns:a16="http://schemas.microsoft.com/office/drawing/2014/main" val="461113140"/>
                    </a:ext>
                  </a:extLst>
                </a:gridCol>
                <a:gridCol w="338262">
                  <a:extLst>
                    <a:ext uri="{9D8B030D-6E8A-4147-A177-3AD203B41FA5}">
                      <a16:colId xmlns:a16="http://schemas.microsoft.com/office/drawing/2014/main" val="3144937243"/>
                    </a:ext>
                  </a:extLst>
                </a:gridCol>
                <a:gridCol w="365688">
                  <a:extLst>
                    <a:ext uri="{9D8B030D-6E8A-4147-A177-3AD203B41FA5}">
                      <a16:colId xmlns:a16="http://schemas.microsoft.com/office/drawing/2014/main" val="3172975383"/>
                    </a:ext>
                  </a:extLst>
                </a:gridCol>
                <a:gridCol w="365688">
                  <a:extLst>
                    <a:ext uri="{9D8B030D-6E8A-4147-A177-3AD203B41FA5}">
                      <a16:colId xmlns:a16="http://schemas.microsoft.com/office/drawing/2014/main" val="2744016655"/>
                    </a:ext>
                  </a:extLst>
                </a:gridCol>
                <a:gridCol w="374831">
                  <a:extLst>
                    <a:ext uri="{9D8B030D-6E8A-4147-A177-3AD203B41FA5}">
                      <a16:colId xmlns:a16="http://schemas.microsoft.com/office/drawing/2014/main" val="3390572319"/>
                    </a:ext>
                  </a:extLst>
                </a:gridCol>
                <a:gridCol w="374831">
                  <a:extLst>
                    <a:ext uri="{9D8B030D-6E8A-4147-A177-3AD203B41FA5}">
                      <a16:colId xmlns:a16="http://schemas.microsoft.com/office/drawing/2014/main" val="709298266"/>
                    </a:ext>
                  </a:extLst>
                </a:gridCol>
                <a:gridCol w="374831">
                  <a:extLst>
                    <a:ext uri="{9D8B030D-6E8A-4147-A177-3AD203B41FA5}">
                      <a16:colId xmlns:a16="http://schemas.microsoft.com/office/drawing/2014/main" val="2430033006"/>
                    </a:ext>
                  </a:extLst>
                </a:gridCol>
                <a:gridCol w="365688">
                  <a:extLst>
                    <a:ext uri="{9D8B030D-6E8A-4147-A177-3AD203B41FA5}">
                      <a16:colId xmlns:a16="http://schemas.microsoft.com/office/drawing/2014/main" val="1891525186"/>
                    </a:ext>
                  </a:extLst>
                </a:gridCol>
                <a:gridCol w="374831">
                  <a:extLst>
                    <a:ext uri="{9D8B030D-6E8A-4147-A177-3AD203B41FA5}">
                      <a16:colId xmlns:a16="http://schemas.microsoft.com/office/drawing/2014/main" val="1392947582"/>
                    </a:ext>
                  </a:extLst>
                </a:gridCol>
              </a:tblGrid>
              <a:tr h="29967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Name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Role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Company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Type of Organisation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Alternate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WG1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WG2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WG3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WG4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WG5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WG6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WG7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WG8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3596" marR="3596" marT="35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342088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Steve Baker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Proposer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NESO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System Operator 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685532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Chris Patrick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Ofgem Representative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Ofgem Representative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Authority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219949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Gareth Williams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Workgroup Member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Scottish Power Transmission plc. (SPT)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Operator 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Neil Geddes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275514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Matthew Paige-Stimson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Workgroup Member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National Grid Electricity Transmission (NGET)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Operator 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Ben Sayah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7116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Neil Bennett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Workgroup Member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Scottish Hydro Electric Transmission plc. (SHET)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Operator 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Harriet Eckweiler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712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570660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rs, quotes and other">
  <a:themeElements>
    <a:clrScheme name="Custom 1">
      <a:dk1>
        <a:srgbClr val="3F3F3F"/>
      </a:dk1>
      <a:lt1>
        <a:srgbClr val="FFFFFF"/>
      </a:lt1>
      <a:dk2>
        <a:srgbClr val="002D72"/>
      </a:dk2>
      <a:lt2>
        <a:srgbClr val="FFFFFF"/>
      </a:lt2>
      <a:accent1>
        <a:srgbClr val="0097A9"/>
      </a:accent1>
      <a:accent2>
        <a:srgbClr val="A2B2C8"/>
      </a:accent2>
      <a:accent3>
        <a:srgbClr val="F6B21B"/>
      </a:accent3>
      <a:accent4>
        <a:srgbClr val="6BCABA"/>
      </a:accent4>
      <a:accent5>
        <a:srgbClr val="66C1CB"/>
      </a:accent5>
      <a:accent6>
        <a:srgbClr val="C7D1DE"/>
      </a:accent6>
      <a:hlink>
        <a:srgbClr val="33578E"/>
      </a:hlink>
      <a:folHlink>
        <a:srgbClr val="829A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SE_Group_PowerPoint_Template use" id="{E4657FDB-B5CC-4A41-BF6D-183D81AD8D22}" vid="{1F5C7FD9-EB8F-2541-9465-A7ED68755437}"/>
    </a:ext>
  </a:extLst>
</a:theme>
</file>

<file path=ppt/theme/theme2.xml><?xml version="1.0" encoding="utf-8"?>
<a:theme xmlns:a="http://schemas.openxmlformats.org/drawingml/2006/main" name="1_Cover slides">
  <a:themeElements>
    <a:clrScheme name="Custom 1">
      <a:dk1>
        <a:srgbClr val="3F3F3F"/>
      </a:dk1>
      <a:lt1>
        <a:srgbClr val="FFFFFF"/>
      </a:lt1>
      <a:dk2>
        <a:srgbClr val="002D72"/>
      </a:dk2>
      <a:lt2>
        <a:srgbClr val="FFFFFF"/>
      </a:lt2>
      <a:accent1>
        <a:srgbClr val="0097A9"/>
      </a:accent1>
      <a:accent2>
        <a:srgbClr val="A2B2C8"/>
      </a:accent2>
      <a:accent3>
        <a:srgbClr val="F6B21B"/>
      </a:accent3>
      <a:accent4>
        <a:srgbClr val="6BCABA"/>
      </a:accent4>
      <a:accent5>
        <a:srgbClr val="66C1CB"/>
      </a:accent5>
      <a:accent6>
        <a:srgbClr val="C7D1DE"/>
      </a:accent6>
      <a:hlink>
        <a:srgbClr val="33578E"/>
      </a:hlink>
      <a:folHlink>
        <a:srgbClr val="829A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SE_Group_PowerPoint_Template use" id="{E4657FDB-B5CC-4A41-BF6D-183D81AD8D22}" vid="{1F5C7FD9-EB8F-2541-9465-A7ED68755437}"/>
    </a:ext>
  </a:extLst>
</a:theme>
</file>

<file path=ppt/theme/theme3.xml><?xml version="1.0" encoding="utf-8"?>
<a:theme xmlns:a="http://schemas.openxmlformats.org/drawingml/2006/main" name="1_Dividers, quotes and other">
  <a:themeElements>
    <a:clrScheme name="Custom 1">
      <a:dk1>
        <a:srgbClr val="3F3F3F"/>
      </a:dk1>
      <a:lt1>
        <a:srgbClr val="FFFFFF"/>
      </a:lt1>
      <a:dk2>
        <a:srgbClr val="002D72"/>
      </a:dk2>
      <a:lt2>
        <a:srgbClr val="FFFFFF"/>
      </a:lt2>
      <a:accent1>
        <a:srgbClr val="0097A9"/>
      </a:accent1>
      <a:accent2>
        <a:srgbClr val="A2B2C8"/>
      </a:accent2>
      <a:accent3>
        <a:srgbClr val="F6B21B"/>
      </a:accent3>
      <a:accent4>
        <a:srgbClr val="6BCABA"/>
      </a:accent4>
      <a:accent5>
        <a:srgbClr val="66C1CB"/>
      </a:accent5>
      <a:accent6>
        <a:srgbClr val="C7D1DE"/>
      </a:accent6>
      <a:hlink>
        <a:srgbClr val="33578E"/>
      </a:hlink>
      <a:folHlink>
        <a:srgbClr val="829A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SE_Group_PowerPoint_Template use" id="{E4657FDB-B5CC-4A41-BF6D-183D81AD8D22}" vid="{1F5C7FD9-EB8F-2541-9465-A7ED68755437}"/>
    </a:ext>
  </a:extLst>
</a:theme>
</file>

<file path=ppt/theme/theme4.xml><?xml version="1.0" encoding="utf-8"?>
<a:theme xmlns:a="http://schemas.openxmlformats.org/drawingml/2006/main" name="Text slides - subheads">
  <a:themeElements>
    <a:clrScheme name="Custom 1">
      <a:dk1>
        <a:srgbClr val="3F3F3F"/>
      </a:dk1>
      <a:lt1>
        <a:srgbClr val="FFFFFF"/>
      </a:lt1>
      <a:dk2>
        <a:srgbClr val="002D72"/>
      </a:dk2>
      <a:lt2>
        <a:srgbClr val="FFFFFF"/>
      </a:lt2>
      <a:accent1>
        <a:srgbClr val="0097A9"/>
      </a:accent1>
      <a:accent2>
        <a:srgbClr val="A2B2C8"/>
      </a:accent2>
      <a:accent3>
        <a:srgbClr val="F6B21B"/>
      </a:accent3>
      <a:accent4>
        <a:srgbClr val="6BCABA"/>
      </a:accent4>
      <a:accent5>
        <a:srgbClr val="66C1CB"/>
      </a:accent5>
      <a:accent6>
        <a:srgbClr val="C7D1DE"/>
      </a:accent6>
      <a:hlink>
        <a:srgbClr val="33578E"/>
      </a:hlink>
      <a:folHlink>
        <a:srgbClr val="829AA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SE_Group_PowerPoint_Template use" id="{E4657FDB-B5CC-4A41-BF6D-183D81AD8D22}" vid="{1F5C7FD9-EB8F-2541-9465-A7ED68755437}"/>
    </a:ext>
  </a:extLst>
</a:theme>
</file>

<file path=ppt/theme/theme5.xml><?xml version="1.0" encoding="utf-8"?>
<a:theme xmlns:a="http://schemas.openxmlformats.org/drawingml/2006/main" name="1_Office Theme">
  <a:themeElements>
    <a:clrScheme name="NESO II">
      <a:dk1>
        <a:sysClr val="windowText" lastClr="000000"/>
      </a:dk1>
      <a:lt1>
        <a:sysClr val="window" lastClr="FFFFFF"/>
      </a:lt1>
      <a:dk2>
        <a:srgbClr val="3F0731"/>
      </a:dk2>
      <a:lt2>
        <a:srgbClr val="070E40"/>
      </a:lt2>
      <a:accent1>
        <a:srgbClr val="3F0731"/>
      </a:accent1>
      <a:accent2>
        <a:srgbClr val="7A3864"/>
      </a:accent2>
      <a:accent3>
        <a:srgbClr val="FF00FF"/>
      </a:accent3>
      <a:accent4>
        <a:srgbClr val="070E40"/>
      </a:accent4>
      <a:accent5>
        <a:srgbClr val="385B16"/>
      </a:accent5>
      <a:accent6>
        <a:srgbClr val="B0322B"/>
      </a:accent6>
      <a:hlink>
        <a:srgbClr val="2CB9FF"/>
      </a:hlink>
      <a:folHlink>
        <a:srgbClr val="3F87AA"/>
      </a:folHlink>
    </a:clrScheme>
    <a:fontScheme name="Custom 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blic NESO PowerPoint Template Oct 24_Poppins" id="{03A0603D-9AE9-4B22-9AF5-404F16166D21}" vid="{1927E44A-335D-4A68-9E3B-EAACB2363914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D37DB2E824E841AA9D7C8250A8DF90" ma:contentTypeVersion="3" ma:contentTypeDescription="Create a new document." ma:contentTypeScope="" ma:versionID="9a2c1ba66b4e524950c75725ecafbc54">
  <xsd:schema xmlns:xsd="http://www.w3.org/2001/XMLSchema" xmlns:xs="http://www.w3.org/2001/XMLSchema" xmlns:p="http://schemas.microsoft.com/office/2006/metadata/properties" xmlns:ns2="3f6024f2-ec53-42bf-9fc5-b1e570b27390" xmlns:ns3="97b6fe81-1556-4112-94ca-31043ca39b71" xmlns:ns4="303642a2-a73e-4b0e-aad1-46256d6943d4" targetNamespace="http://schemas.microsoft.com/office/2006/metadata/properties" ma:root="true" ma:fieldsID="14f62c1900b4bda05c854e32e1baccfd" ns2:_="" ns3:_="" ns4:_="">
    <xsd:import namespace="3f6024f2-ec53-42bf-9fc5-b1e570b27390"/>
    <xsd:import namespace="97b6fe81-1556-4112-94ca-31043ca39b71"/>
    <xsd:import namespace="303642a2-a73e-4b0e-aad1-46256d6943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6024f2-ec53-42bf-9fc5-b1e570b273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b6fe81-1556-4112-94ca-31043ca39b7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3642a2-a73e-4b0e-aad1-46256d6943d4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7b6fe81-1556-4112-94ca-31043ca39b7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D86F85A-02D5-439B-BBD5-6CCF3D6CCCC3}"/>
</file>

<file path=customXml/itemProps2.xml><?xml version="1.0" encoding="utf-8"?>
<ds:datastoreItem xmlns:ds="http://schemas.openxmlformats.org/officeDocument/2006/customXml" ds:itemID="{2777EF45-4AFB-42DD-9458-E0118D6C591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8DAACB-6079-4222-BA99-947C98D03F94}">
  <ds:schemaRefs>
    <ds:schemaRef ds:uri="97b6fe81-1556-4112-94ca-31043ca39b71"/>
    <ds:schemaRef ds:uri="f71abe4e-f5ff-49cd-8eff-5f4949acc51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Microsoft Office PowerPoint</Application>
  <PresentationFormat>Widescreen</PresentationFormat>
  <Paragraphs>79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Arial Black</vt:lpstr>
      <vt:lpstr>Poppins</vt:lpstr>
      <vt:lpstr>Dividers, quotes and other</vt:lpstr>
      <vt:lpstr>1_Cover slides</vt:lpstr>
      <vt:lpstr>1_Dividers, quotes and other</vt:lpstr>
      <vt:lpstr>Text slides - subheads</vt:lpstr>
      <vt:lpstr>1_Office Theme</vt:lpstr>
      <vt:lpstr>CM093 Workgroup Attendance Record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Isabella Howell</dc:creator>
  <cp:lastModifiedBy>Andrew Hemus</cp:lastModifiedBy>
  <cp:revision>2</cp:revision>
  <dcterms:created xsi:type="dcterms:W3CDTF">2024-02-29T11:46:45Z</dcterms:created>
  <dcterms:modified xsi:type="dcterms:W3CDTF">2026-04-16T10:24:17Z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0x01010073D37DB2E824E841AA9D7C8250A8DF90</vt:lpwstr>
  </property>
  <property fmtid="{D5CDD505-2E9C-101B-9397-08002B2CF9AE}" pid="3" name="MediaServiceImageTags">
    <vt:lpwstr/>
  </property>
  <property fmtid="{D5CDD505-2E9C-101B-9397-08002B2CF9AE}" pid="4" name="Order">
    <vt:r8>4741700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