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85" r:id="rId5"/>
  </p:sldMasterIdLst>
  <p:notesMasterIdLst>
    <p:notesMasterId r:id="rId39"/>
  </p:notesMasterIdLst>
  <p:handoutMasterIdLst>
    <p:handoutMasterId r:id="rId40"/>
  </p:handoutMasterIdLst>
  <p:sldIdLst>
    <p:sldId id="256" r:id="rId6"/>
    <p:sldId id="283" r:id="rId7"/>
    <p:sldId id="259" r:id="rId8"/>
    <p:sldId id="263" r:id="rId9"/>
    <p:sldId id="286" r:id="rId10"/>
    <p:sldId id="287" r:id="rId11"/>
    <p:sldId id="288" r:id="rId12"/>
    <p:sldId id="289" r:id="rId13"/>
    <p:sldId id="290" r:id="rId14"/>
    <p:sldId id="291" r:id="rId15"/>
    <p:sldId id="309" r:id="rId16"/>
    <p:sldId id="293" r:id="rId17"/>
    <p:sldId id="311" r:id="rId18"/>
    <p:sldId id="294" r:id="rId19"/>
    <p:sldId id="295" r:id="rId20"/>
    <p:sldId id="296" r:id="rId21"/>
    <p:sldId id="297" r:id="rId22"/>
    <p:sldId id="298" r:id="rId23"/>
    <p:sldId id="299" r:id="rId24"/>
    <p:sldId id="312" r:id="rId25"/>
    <p:sldId id="300" r:id="rId26"/>
    <p:sldId id="301" r:id="rId27"/>
    <p:sldId id="302" r:id="rId28"/>
    <p:sldId id="314" r:id="rId29"/>
    <p:sldId id="257" r:id="rId30"/>
    <p:sldId id="315" r:id="rId31"/>
    <p:sldId id="260" r:id="rId32"/>
    <p:sldId id="261" r:id="rId33"/>
    <p:sldId id="303" r:id="rId34"/>
    <p:sldId id="313" r:id="rId35"/>
    <p:sldId id="305" r:id="rId36"/>
    <p:sldId id="306" r:id="rId37"/>
    <p:sldId id="307"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E0BF288-592C-42F8-8A1C-8DE7D1080F79}">
          <p14:sldIdLst>
            <p14:sldId id="256"/>
            <p14:sldId id="283"/>
            <p14:sldId id="259"/>
            <p14:sldId id="263"/>
            <p14:sldId id="286"/>
            <p14:sldId id="287"/>
            <p14:sldId id="288"/>
            <p14:sldId id="289"/>
            <p14:sldId id="290"/>
            <p14:sldId id="291"/>
            <p14:sldId id="309"/>
            <p14:sldId id="293"/>
            <p14:sldId id="311"/>
            <p14:sldId id="294"/>
            <p14:sldId id="295"/>
            <p14:sldId id="296"/>
            <p14:sldId id="297"/>
            <p14:sldId id="298"/>
            <p14:sldId id="299"/>
            <p14:sldId id="312"/>
            <p14:sldId id="300"/>
            <p14:sldId id="301"/>
            <p14:sldId id="302"/>
            <p14:sldId id="314"/>
            <p14:sldId id="257"/>
            <p14:sldId id="315"/>
            <p14:sldId id="260"/>
            <p14:sldId id="261"/>
            <p14:sldId id="303"/>
            <p14:sldId id="313"/>
            <p14:sldId id="305"/>
            <p14:sldId id="306"/>
          </p14:sldIdLst>
        </p14:section>
        <p14:section name="Default Section" id="{371495E4-A576-47CD-966C-3CC7363D9C04}">
          <p14:sldIdLst>
            <p14:sldId id="307"/>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13366"/>
    <a:srgbClr val="3F0730"/>
    <a:srgbClr val="F0F0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DC33DC9-DAD4-4520-A6F9-26603276E99C}" v="35" dt="2026-02-17T09:18:44.695"/>
  </p1510:revLst>
</p1510:revInfo>
</file>

<file path=ppt/tableStyles.xml><?xml version="1.0" encoding="utf-8"?>
<a:tblStyleLst xmlns:a="http://schemas.openxmlformats.org/drawingml/2006/main" def="{69CF1AB2-1976-4502-BF36-3FF5EA218861}">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903" autoAdjust="0"/>
  </p:normalViewPr>
  <p:slideViewPr>
    <p:cSldViewPr snapToGrid="0">
      <p:cViewPr varScale="1">
        <p:scale>
          <a:sx n="98" d="100"/>
          <a:sy n="98" d="100"/>
        </p:scale>
        <p:origin x="1038" y="312"/>
      </p:cViewPr>
      <p:guideLst/>
    </p:cSldViewPr>
  </p:slideViewPr>
  <p:notesTextViewPr>
    <p:cViewPr>
      <p:scale>
        <a:sx n="1" d="1"/>
        <a:sy n="1" d="1"/>
      </p:scale>
      <p:origin x="0" y="0"/>
    </p:cViewPr>
  </p:notesTextViewPr>
  <p:notesViewPr>
    <p:cSldViewPr snapToGrid="0" showGuides="1">
      <p:cViewPr varScale="1">
        <p:scale>
          <a:sx n="97" d="100"/>
          <a:sy n="97" d="100"/>
        </p:scale>
        <p:origin x="3120"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handoutMaster" Target="handoutMasters/handoutMaster1.xml"/><Relationship Id="rId45"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tia Gomes" userId="f6261f2b-040c-4c93-a84c-94ebc7b7649f" providerId="ADAL" clId="{5BB9DF35-7F89-4EF7-8A8B-66EEB28FAD4B}"/>
    <pc:docChg chg="undo custSel addSld delSld modSld sldOrd modSection">
      <pc:chgData name="Catia Gomes" userId="f6261f2b-040c-4c93-a84c-94ebc7b7649f" providerId="ADAL" clId="{5BB9DF35-7F89-4EF7-8A8B-66EEB28FAD4B}" dt="2026-02-17T09:18:44.695" v="802"/>
      <pc:docMkLst>
        <pc:docMk/>
      </pc:docMkLst>
      <pc:sldChg chg="modSp mod">
        <pc:chgData name="Catia Gomes" userId="f6261f2b-040c-4c93-a84c-94ebc7b7649f" providerId="ADAL" clId="{5BB9DF35-7F89-4EF7-8A8B-66EEB28FAD4B}" dt="2026-02-05T13:18:40.782" v="39" actId="20577"/>
        <pc:sldMkLst>
          <pc:docMk/>
          <pc:sldMk cId="4090216598" sldId="256"/>
        </pc:sldMkLst>
        <pc:spChg chg="mod">
          <ac:chgData name="Catia Gomes" userId="f6261f2b-040c-4c93-a84c-94ebc7b7649f" providerId="ADAL" clId="{5BB9DF35-7F89-4EF7-8A8B-66EEB28FAD4B}" dt="2026-02-05T13:18:19.851" v="20" actId="1076"/>
          <ac:spMkLst>
            <pc:docMk/>
            <pc:sldMk cId="4090216598" sldId="256"/>
            <ac:spMk id="4" creationId="{8CD650BC-F0A5-A481-1852-5EE168368D73}"/>
          </ac:spMkLst>
        </pc:spChg>
        <pc:spChg chg="mod">
          <ac:chgData name="Catia Gomes" userId="f6261f2b-040c-4c93-a84c-94ebc7b7649f" providerId="ADAL" clId="{5BB9DF35-7F89-4EF7-8A8B-66EEB28FAD4B}" dt="2026-02-05T13:18:40.782" v="39" actId="20577"/>
          <ac:spMkLst>
            <pc:docMk/>
            <pc:sldMk cId="4090216598" sldId="256"/>
            <ac:spMk id="5" creationId="{3B5167A3-4A0A-1FD4-0498-8A738F8345C3}"/>
          </ac:spMkLst>
        </pc:spChg>
      </pc:sldChg>
      <pc:sldChg chg="add">
        <pc:chgData name="Catia Gomes" userId="f6261f2b-040c-4c93-a84c-94ebc7b7649f" providerId="ADAL" clId="{5BB9DF35-7F89-4EF7-8A8B-66EEB28FAD4B}" dt="2026-02-17T09:18:12.723" v="799"/>
        <pc:sldMkLst>
          <pc:docMk/>
          <pc:sldMk cId="4040267323" sldId="257"/>
        </pc:sldMkLst>
      </pc:sldChg>
      <pc:sldChg chg="add">
        <pc:chgData name="Catia Gomes" userId="f6261f2b-040c-4c93-a84c-94ebc7b7649f" providerId="ADAL" clId="{5BB9DF35-7F89-4EF7-8A8B-66EEB28FAD4B}" dt="2026-02-17T09:18:37.260" v="801"/>
        <pc:sldMkLst>
          <pc:docMk/>
          <pc:sldMk cId="3437256469" sldId="260"/>
        </pc:sldMkLst>
      </pc:sldChg>
      <pc:sldChg chg="add">
        <pc:chgData name="Catia Gomes" userId="f6261f2b-040c-4c93-a84c-94ebc7b7649f" providerId="ADAL" clId="{5BB9DF35-7F89-4EF7-8A8B-66EEB28FAD4B}" dt="2026-02-17T09:18:44.695" v="802"/>
        <pc:sldMkLst>
          <pc:docMk/>
          <pc:sldMk cId="2961460630" sldId="261"/>
        </pc:sldMkLst>
      </pc:sldChg>
      <pc:sldChg chg="modSp mod">
        <pc:chgData name="Catia Gomes" userId="f6261f2b-040c-4c93-a84c-94ebc7b7649f" providerId="ADAL" clId="{5BB9DF35-7F89-4EF7-8A8B-66EEB28FAD4B}" dt="2026-02-05T13:19:06.398" v="50" actId="13926"/>
        <pc:sldMkLst>
          <pc:docMk/>
          <pc:sldMk cId="4155262581" sldId="263"/>
        </pc:sldMkLst>
        <pc:spChg chg="mod">
          <ac:chgData name="Catia Gomes" userId="f6261f2b-040c-4c93-a84c-94ebc7b7649f" providerId="ADAL" clId="{5BB9DF35-7F89-4EF7-8A8B-66EEB28FAD4B}" dt="2026-02-05T13:19:06.398" v="50" actId="13926"/>
          <ac:spMkLst>
            <pc:docMk/>
            <pc:sldMk cId="4155262581" sldId="263"/>
            <ac:spMk id="7" creationId="{757E0C57-941C-9C4D-8B8C-FACCECF1272D}"/>
          </ac:spMkLst>
        </pc:spChg>
      </pc:sldChg>
      <pc:sldChg chg="modSp mod">
        <pc:chgData name="Catia Gomes" userId="f6261f2b-040c-4c93-a84c-94ebc7b7649f" providerId="ADAL" clId="{5BB9DF35-7F89-4EF7-8A8B-66EEB28FAD4B}" dt="2026-02-05T13:19:21.235" v="61" actId="13926"/>
        <pc:sldMkLst>
          <pc:docMk/>
          <pc:sldMk cId="2248215832" sldId="291"/>
        </pc:sldMkLst>
        <pc:spChg chg="mod">
          <ac:chgData name="Catia Gomes" userId="f6261f2b-040c-4c93-a84c-94ebc7b7649f" providerId="ADAL" clId="{5BB9DF35-7F89-4EF7-8A8B-66EEB28FAD4B}" dt="2026-02-05T13:19:21.235" v="61" actId="13926"/>
          <ac:spMkLst>
            <pc:docMk/>
            <pc:sldMk cId="2248215832" sldId="291"/>
            <ac:spMk id="8" creationId="{7C9CE4CE-1358-A324-260B-4B5A00977ADA}"/>
          </ac:spMkLst>
        </pc:spChg>
      </pc:sldChg>
      <pc:sldChg chg="modSp mod">
        <pc:chgData name="Catia Gomes" userId="f6261f2b-040c-4c93-a84c-94ebc7b7649f" providerId="ADAL" clId="{5BB9DF35-7F89-4EF7-8A8B-66EEB28FAD4B}" dt="2026-02-05T13:33:34.910" v="524" actId="20577"/>
        <pc:sldMkLst>
          <pc:docMk/>
          <pc:sldMk cId="2339020618" sldId="293"/>
        </pc:sldMkLst>
        <pc:spChg chg="mod">
          <ac:chgData name="Catia Gomes" userId="f6261f2b-040c-4c93-a84c-94ebc7b7649f" providerId="ADAL" clId="{5BB9DF35-7F89-4EF7-8A8B-66EEB28FAD4B}" dt="2026-02-05T13:33:34.910" v="524" actId="20577"/>
          <ac:spMkLst>
            <pc:docMk/>
            <pc:sldMk cId="2339020618" sldId="293"/>
            <ac:spMk id="2" creationId="{4C7511C7-722C-EB44-8F0E-3FE53AB0269A}"/>
          </ac:spMkLst>
        </pc:spChg>
        <pc:graphicFrameChg chg="mod modGraphic">
          <ac:chgData name="Catia Gomes" userId="f6261f2b-040c-4c93-a84c-94ebc7b7649f" providerId="ADAL" clId="{5BB9DF35-7F89-4EF7-8A8B-66EEB28FAD4B}" dt="2026-02-05T13:33:21.899" v="512" actId="1076"/>
          <ac:graphicFrameMkLst>
            <pc:docMk/>
            <pc:sldMk cId="2339020618" sldId="293"/>
            <ac:graphicFrameMk id="5" creationId="{1E3AF3DF-9542-4789-3976-6C223B3A97D4}"/>
          </ac:graphicFrameMkLst>
        </pc:graphicFrameChg>
      </pc:sldChg>
      <pc:sldChg chg="delSp modSp mod">
        <pc:chgData name="Catia Gomes" userId="f6261f2b-040c-4c93-a84c-94ebc7b7649f" providerId="ADAL" clId="{5BB9DF35-7F89-4EF7-8A8B-66EEB28FAD4B}" dt="2026-02-05T13:34:24.741" v="555" actId="21"/>
        <pc:sldMkLst>
          <pc:docMk/>
          <pc:sldMk cId="336743842" sldId="294"/>
        </pc:sldMkLst>
        <pc:spChg chg="del">
          <ac:chgData name="Catia Gomes" userId="f6261f2b-040c-4c93-a84c-94ebc7b7649f" providerId="ADAL" clId="{5BB9DF35-7F89-4EF7-8A8B-66EEB28FAD4B}" dt="2026-02-05T13:34:24.741" v="555" actId="21"/>
          <ac:spMkLst>
            <pc:docMk/>
            <pc:sldMk cId="336743842" sldId="294"/>
            <ac:spMk id="3" creationId="{E891A02A-1299-B8AF-0286-822F5BB8DDB7}"/>
          </ac:spMkLst>
        </pc:spChg>
        <pc:spChg chg="mod">
          <ac:chgData name="Catia Gomes" userId="f6261f2b-040c-4c93-a84c-94ebc7b7649f" providerId="ADAL" clId="{5BB9DF35-7F89-4EF7-8A8B-66EEB28FAD4B}" dt="2026-02-05T13:34:19.959" v="554" actId="13926"/>
          <ac:spMkLst>
            <pc:docMk/>
            <pc:sldMk cId="336743842" sldId="294"/>
            <ac:spMk id="8" creationId="{4C6A5912-72D4-5E06-0649-1F58CBC350D6}"/>
          </ac:spMkLst>
        </pc:spChg>
      </pc:sldChg>
      <pc:sldChg chg="delSp modSp mod">
        <pc:chgData name="Catia Gomes" userId="f6261f2b-040c-4c93-a84c-94ebc7b7649f" providerId="ADAL" clId="{5BB9DF35-7F89-4EF7-8A8B-66EEB28FAD4B}" dt="2026-02-05T13:35:01.872" v="569" actId="21"/>
        <pc:sldMkLst>
          <pc:docMk/>
          <pc:sldMk cId="570497848" sldId="296"/>
        </pc:sldMkLst>
        <pc:spChg chg="del">
          <ac:chgData name="Catia Gomes" userId="f6261f2b-040c-4c93-a84c-94ebc7b7649f" providerId="ADAL" clId="{5BB9DF35-7F89-4EF7-8A8B-66EEB28FAD4B}" dt="2026-02-05T13:35:01.872" v="569" actId="21"/>
          <ac:spMkLst>
            <pc:docMk/>
            <pc:sldMk cId="570497848" sldId="296"/>
            <ac:spMk id="5" creationId="{A9D516B7-BB0C-F7A0-E3F5-1EEF9887D342}"/>
          </ac:spMkLst>
        </pc:spChg>
        <pc:graphicFrameChg chg="mod modGraphic">
          <ac:chgData name="Catia Gomes" userId="f6261f2b-040c-4c93-a84c-94ebc7b7649f" providerId="ADAL" clId="{5BB9DF35-7F89-4EF7-8A8B-66EEB28FAD4B}" dt="2026-02-05T13:34:56.888" v="568" actId="13926"/>
          <ac:graphicFrameMkLst>
            <pc:docMk/>
            <pc:sldMk cId="570497848" sldId="296"/>
            <ac:graphicFrameMk id="9" creationId="{69CCDA93-5F31-4AD0-ACB1-0F5F6AFEA016}"/>
          </ac:graphicFrameMkLst>
        </pc:graphicFrameChg>
      </pc:sldChg>
      <pc:sldChg chg="delSp modSp mod">
        <pc:chgData name="Catia Gomes" userId="f6261f2b-040c-4c93-a84c-94ebc7b7649f" providerId="ADAL" clId="{5BB9DF35-7F89-4EF7-8A8B-66EEB28FAD4B}" dt="2026-02-05T13:35:22.342" v="583" actId="20577"/>
        <pc:sldMkLst>
          <pc:docMk/>
          <pc:sldMk cId="2017509241" sldId="298"/>
        </pc:sldMkLst>
        <pc:spChg chg="del mod">
          <ac:chgData name="Catia Gomes" userId="f6261f2b-040c-4c93-a84c-94ebc7b7649f" providerId="ADAL" clId="{5BB9DF35-7F89-4EF7-8A8B-66EEB28FAD4B}" dt="2026-02-05T13:35:10.352" v="571" actId="21"/>
          <ac:spMkLst>
            <pc:docMk/>
            <pc:sldMk cId="2017509241" sldId="298"/>
            <ac:spMk id="3" creationId="{149AD826-8227-3763-F207-1D32A3D93663}"/>
          </ac:spMkLst>
        </pc:spChg>
        <pc:spChg chg="mod">
          <ac:chgData name="Catia Gomes" userId="f6261f2b-040c-4c93-a84c-94ebc7b7649f" providerId="ADAL" clId="{5BB9DF35-7F89-4EF7-8A8B-66EEB28FAD4B}" dt="2026-02-05T13:35:22.342" v="583" actId="20577"/>
          <ac:spMkLst>
            <pc:docMk/>
            <pc:sldMk cId="2017509241" sldId="298"/>
            <ac:spMk id="8" creationId="{EC43DF46-C6CC-1B88-70E2-68F400307FE6}"/>
          </ac:spMkLst>
        </pc:spChg>
      </pc:sldChg>
      <pc:sldChg chg="addSp delSp modSp mod">
        <pc:chgData name="Catia Gomes" userId="f6261f2b-040c-4c93-a84c-94ebc7b7649f" providerId="ADAL" clId="{5BB9DF35-7F89-4EF7-8A8B-66EEB28FAD4B}" dt="2026-02-05T13:47:42.509" v="634" actId="207"/>
        <pc:sldMkLst>
          <pc:docMk/>
          <pc:sldMk cId="1744933276" sldId="299"/>
        </pc:sldMkLst>
        <pc:spChg chg="mod">
          <ac:chgData name="Catia Gomes" userId="f6261f2b-040c-4c93-a84c-94ebc7b7649f" providerId="ADAL" clId="{5BB9DF35-7F89-4EF7-8A8B-66EEB28FAD4B}" dt="2026-02-05T13:35:56.620" v="623" actId="20577"/>
          <ac:spMkLst>
            <pc:docMk/>
            <pc:sldMk cId="1744933276" sldId="299"/>
            <ac:spMk id="2" creationId="{4C7511C7-722C-EB44-8F0E-3FE53AB0269A}"/>
          </ac:spMkLst>
        </pc:spChg>
        <pc:spChg chg="del">
          <ac:chgData name="Catia Gomes" userId="f6261f2b-040c-4c93-a84c-94ebc7b7649f" providerId="ADAL" clId="{5BB9DF35-7F89-4EF7-8A8B-66EEB28FAD4B}" dt="2026-02-05T13:35:37.266" v="584" actId="21"/>
          <ac:spMkLst>
            <pc:docMk/>
            <pc:sldMk cId="1744933276" sldId="299"/>
            <ac:spMk id="5" creationId="{8E339D6A-919B-4755-8693-A16611EF19F1}"/>
          </ac:spMkLst>
        </pc:spChg>
        <pc:graphicFrameChg chg="add mod modGraphic">
          <ac:chgData name="Catia Gomes" userId="f6261f2b-040c-4c93-a84c-94ebc7b7649f" providerId="ADAL" clId="{5BB9DF35-7F89-4EF7-8A8B-66EEB28FAD4B}" dt="2026-02-05T13:47:42.509" v="634" actId="207"/>
          <ac:graphicFrameMkLst>
            <pc:docMk/>
            <pc:sldMk cId="1744933276" sldId="299"/>
            <ac:graphicFrameMk id="3" creationId="{6483AA21-71CE-A58D-B751-94459D67CF1E}"/>
          </ac:graphicFrameMkLst>
        </pc:graphicFrameChg>
      </pc:sldChg>
      <pc:sldChg chg="delSp modSp mod">
        <pc:chgData name="Catia Gomes" userId="f6261f2b-040c-4c93-a84c-94ebc7b7649f" providerId="ADAL" clId="{5BB9DF35-7F89-4EF7-8A8B-66EEB28FAD4B}" dt="2026-02-05T13:48:46.128" v="654" actId="20577"/>
        <pc:sldMkLst>
          <pc:docMk/>
          <pc:sldMk cId="3600614531" sldId="300"/>
        </pc:sldMkLst>
        <pc:spChg chg="del">
          <ac:chgData name="Catia Gomes" userId="f6261f2b-040c-4c93-a84c-94ebc7b7649f" providerId="ADAL" clId="{5BB9DF35-7F89-4EF7-8A8B-66EEB28FAD4B}" dt="2026-02-05T13:48:29.936" v="642" actId="21"/>
          <ac:spMkLst>
            <pc:docMk/>
            <pc:sldMk cId="3600614531" sldId="300"/>
            <ac:spMk id="3" creationId="{998047CE-27B2-1F1F-765A-BEDB0AA14532}"/>
          </ac:spMkLst>
        </pc:spChg>
        <pc:spChg chg="mod">
          <ac:chgData name="Catia Gomes" userId="f6261f2b-040c-4c93-a84c-94ebc7b7649f" providerId="ADAL" clId="{5BB9DF35-7F89-4EF7-8A8B-66EEB28FAD4B}" dt="2026-02-05T13:48:46.128" v="654" actId="20577"/>
          <ac:spMkLst>
            <pc:docMk/>
            <pc:sldMk cId="3600614531" sldId="300"/>
            <ac:spMk id="8" creationId="{EF5D35DD-784C-E582-925E-606A368FFDF9}"/>
          </ac:spMkLst>
        </pc:spChg>
      </pc:sldChg>
      <pc:sldChg chg="addSp modSp mod">
        <pc:chgData name="Catia Gomes" userId="f6261f2b-040c-4c93-a84c-94ebc7b7649f" providerId="ADAL" clId="{5BB9DF35-7F89-4EF7-8A8B-66EEB28FAD4B}" dt="2026-02-05T13:52:32.744" v="746" actId="1076"/>
        <pc:sldMkLst>
          <pc:docMk/>
          <pc:sldMk cId="602414006" sldId="301"/>
        </pc:sldMkLst>
        <pc:spChg chg="mod">
          <ac:chgData name="Catia Gomes" userId="f6261f2b-040c-4c93-a84c-94ebc7b7649f" providerId="ADAL" clId="{5BB9DF35-7F89-4EF7-8A8B-66EEB28FAD4B}" dt="2026-02-05T13:52:32.744" v="746" actId="1076"/>
          <ac:spMkLst>
            <pc:docMk/>
            <pc:sldMk cId="602414006" sldId="301"/>
            <ac:spMk id="2" creationId="{4C7511C7-722C-EB44-8F0E-3FE53AB0269A}"/>
          </ac:spMkLst>
        </pc:spChg>
        <pc:spChg chg="mod">
          <ac:chgData name="Catia Gomes" userId="f6261f2b-040c-4c93-a84c-94ebc7b7649f" providerId="ADAL" clId="{5BB9DF35-7F89-4EF7-8A8B-66EEB28FAD4B}" dt="2026-02-05T13:49:02.518" v="655" actId="20577"/>
          <ac:spMkLst>
            <pc:docMk/>
            <pc:sldMk cId="602414006" sldId="301"/>
            <ac:spMk id="5" creationId="{5B25B274-6493-4652-B68A-BB8B5770FE4F}"/>
          </ac:spMkLst>
        </pc:spChg>
        <pc:graphicFrameChg chg="add mod">
          <ac:chgData name="Catia Gomes" userId="f6261f2b-040c-4c93-a84c-94ebc7b7649f" providerId="ADAL" clId="{5BB9DF35-7F89-4EF7-8A8B-66EEB28FAD4B}" dt="2026-02-05T13:49:05.292" v="656"/>
          <ac:graphicFrameMkLst>
            <pc:docMk/>
            <pc:sldMk cId="602414006" sldId="301"/>
            <ac:graphicFrameMk id="3" creationId="{5FC5B411-2925-4BA4-0613-DDD89AF62195}"/>
          </ac:graphicFrameMkLst>
        </pc:graphicFrameChg>
        <pc:graphicFrameChg chg="add mod modGraphic">
          <ac:chgData name="Catia Gomes" userId="f6261f2b-040c-4c93-a84c-94ebc7b7649f" providerId="ADAL" clId="{5BB9DF35-7F89-4EF7-8A8B-66EEB28FAD4B}" dt="2026-02-05T13:51:19.125" v="704" actId="14734"/>
          <ac:graphicFrameMkLst>
            <pc:docMk/>
            <pc:sldMk cId="602414006" sldId="301"/>
            <ac:graphicFrameMk id="4" creationId="{73CCC94E-18DE-452F-AD87-0554467A5106}"/>
          </ac:graphicFrameMkLst>
        </pc:graphicFrameChg>
      </pc:sldChg>
      <pc:sldChg chg="modSp mod">
        <pc:chgData name="Catia Gomes" userId="f6261f2b-040c-4c93-a84c-94ebc7b7649f" providerId="ADAL" clId="{5BB9DF35-7F89-4EF7-8A8B-66EEB28FAD4B}" dt="2026-02-05T13:51:51.590" v="725" actId="13926"/>
        <pc:sldMkLst>
          <pc:docMk/>
          <pc:sldMk cId="1882289474" sldId="302"/>
        </pc:sldMkLst>
        <pc:spChg chg="mod">
          <ac:chgData name="Catia Gomes" userId="f6261f2b-040c-4c93-a84c-94ebc7b7649f" providerId="ADAL" clId="{5BB9DF35-7F89-4EF7-8A8B-66EEB28FAD4B}" dt="2026-02-05T13:51:51.590" v="725" actId="13926"/>
          <ac:spMkLst>
            <pc:docMk/>
            <pc:sldMk cId="1882289474" sldId="302"/>
            <ac:spMk id="7" creationId="{757E0C57-941C-9C4D-8B8C-FACCECF1272D}"/>
          </ac:spMkLst>
        </pc:spChg>
      </pc:sldChg>
      <pc:sldChg chg="delSp modSp mod">
        <pc:chgData name="Catia Gomes" userId="f6261f2b-040c-4c93-a84c-94ebc7b7649f" providerId="ADAL" clId="{5BB9DF35-7F89-4EF7-8A8B-66EEB28FAD4B}" dt="2026-02-05T13:52:10.227" v="740" actId="13926"/>
        <pc:sldMkLst>
          <pc:docMk/>
          <pc:sldMk cId="404845534" sldId="303"/>
        </pc:sldMkLst>
        <pc:spChg chg="del mod">
          <ac:chgData name="Catia Gomes" userId="f6261f2b-040c-4c93-a84c-94ebc7b7649f" providerId="ADAL" clId="{5BB9DF35-7F89-4EF7-8A8B-66EEB28FAD4B}" dt="2026-02-05T13:51:57.819" v="727" actId="21"/>
          <ac:spMkLst>
            <pc:docMk/>
            <pc:sldMk cId="404845534" sldId="303"/>
            <ac:spMk id="3" creationId="{E7D2232E-DE70-FB42-B614-A407F6CDFD95}"/>
          </ac:spMkLst>
        </pc:spChg>
        <pc:spChg chg="mod">
          <ac:chgData name="Catia Gomes" userId="f6261f2b-040c-4c93-a84c-94ebc7b7649f" providerId="ADAL" clId="{5BB9DF35-7F89-4EF7-8A8B-66EEB28FAD4B}" dt="2026-02-05T13:52:10.227" v="740" actId="13926"/>
          <ac:spMkLst>
            <pc:docMk/>
            <pc:sldMk cId="404845534" sldId="303"/>
            <ac:spMk id="8" creationId="{F3983590-3C73-BD5C-5634-9DF3882B54B2}"/>
          </ac:spMkLst>
        </pc:spChg>
      </pc:sldChg>
      <pc:sldChg chg="delSp modSp mod">
        <pc:chgData name="Catia Gomes" userId="f6261f2b-040c-4c93-a84c-94ebc7b7649f" providerId="ADAL" clId="{5BB9DF35-7F89-4EF7-8A8B-66EEB28FAD4B}" dt="2026-02-05T13:52:55.595" v="765" actId="13926"/>
        <pc:sldMkLst>
          <pc:docMk/>
          <pc:sldMk cId="564588563" sldId="305"/>
        </pc:sldMkLst>
        <pc:spChg chg="del">
          <ac:chgData name="Catia Gomes" userId="f6261f2b-040c-4c93-a84c-94ebc7b7649f" providerId="ADAL" clId="{5BB9DF35-7F89-4EF7-8A8B-66EEB28FAD4B}" dt="2026-02-05T13:52:39.654" v="748" actId="21"/>
          <ac:spMkLst>
            <pc:docMk/>
            <pc:sldMk cId="564588563" sldId="305"/>
            <ac:spMk id="3" creationId="{6BBE775C-172A-D637-E17D-844C31D71EFC}"/>
          </ac:spMkLst>
        </pc:spChg>
        <pc:spChg chg="mod">
          <ac:chgData name="Catia Gomes" userId="f6261f2b-040c-4c93-a84c-94ebc7b7649f" providerId="ADAL" clId="{5BB9DF35-7F89-4EF7-8A8B-66EEB28FAD4B}" dt="2026-02-05T13:52:55.595" v="765" actId="13926"/>
          <ac:spMkLst>
            <pc:docMk/>
            <pc:sldMk cId="564588563" sldId="305"/>
            <ac:spMk id="8" creationId="{3A170DBE-3E7F-882E-783C-D79E1DBD3C7B}"/>
          </ac:spMkLst>
        </pc:spChg>
      </pc:sldChg>
      <pc:sldChg chg="delSp modSp mod">
        <pc:chgData name="Catia Gomes" userId="f6261f2b-040c-4c93-a84c-94ebc7b7649f" providerId="ADAL" clId="{5BB9DF35-7F89-4EF7-8A8B-66EEB28FAD4B}" dt="2026-02-05T13:53:08.483" v="777" actId="20577"/>
        <pc:sldMkLst>
          <pc:docMk/>
          <pc:sldMk cId="1550891709" sldId="306"/>
        </pc:sldMkLst>
        <pc:spChg chg="del mod">
          <ac:chgData name="Catia Gomes" userId="f6261f2b-040c-4c93-a84c-94ebc7b7649f" providerId="ADAL" clId="{5BB9DF35-7F89-4EF7-8A8B-66EEB28FAD4B}" dt="2026-02-05T13:53:01.624" v="767" actId="21"/>
          <ac:spMkLst>
            <pc:docMk/>
            <pc:sldMk cId="1550891709" sldId="306"/>
            <ac:spMk id="3" creationId="{65EF7C81-C52C-B5B0-6F1D-FD7668E084DD}"/>
          </ac:spMkLst>
        </pc:spChg>
        <pc:spChg chg="mod">
          <ac:chgData name="Catia Gomes" userId="f6261f2b-040c-4c93-a84c-94ebc7b7649f" providerId="ADAL" clId="{5BB9DF35-7F89-4EF7-8A8B-66EEB28FAD4B}" dt="2026-02-05T13:53:08.483" v="777" actId="20577"/>
          <ac:spMkLst>
            <pc:docMk/>
            <pc:sldMk cId="1550891709" sldId="306"/>
            <ac:spMk id="8" creationId="{D1BF987E-A3E0-1792-E95C-2BBA31B161AF}"/>
          </ac:spMkLst>
        </pc:spChg>
      </pc:sldChg>
      <pc:sldChg chg="delSp modSp mod">
        <pc:chgData name="Catia Gomes" userId="f6261f2b-040c-4c93-a84c-94ebc7b7649f" providerId="ADAL" clId="{5BB9DF35-7F89-4EF7-8A8B-66EEB28FAD4B}" dt="2026-02-05T13:53:24.493" v="795" actId="20577"/>
        <pc:sldMkLst>
          <pc:docMk/>
          <pc:sldMk cId="415826552" sldId="307"/>
        </pc:sldMkLst>
        <pc:spChg chg="del mod">
          <ac:chgData name="Catia Gomes" userId="f6261f2b-040c-4c93-a84c-94ebc7b7649f" providerId="ADAL" clId="{5BB9DF35-7F89-4EF7-8A8B-66EEB28FAD4B}" dt="2026-02-05T13:53:13.680" v="779" actId="21"/>
          <ac:spMkLst>
            <pc:docMk/>
            <pc:sldMk cId="415826552" sldId="307"/>
            <ac:spMk id="3" creationId="{6D18A8ED-9211-45F6-8D72-1C7359444A25}"/>
          </ac:spMkLst>
        </pc:spChg>
        <pc:spChg chg="mod">
          <ac:chgData name="Catia Gomes" userId="f6261f2b-040c-4c93-a84c-94ebc7b7649f" providerId="ADAL" clId="{5BB9DF35-7F89-4EF7-8A8B-66EEB28FAD4B}" dt="2026-02-05T13:53:24.493" v="795" actId="20577"/>
          <ac:spMkLst>
            <pc:docMk/>
            <pc:sldMk cId="415826552" sldId="307"/>
            <ac:spMk id="8" creationId="{BF8582CD-0674-A6C9-E412-957FDACBB03B}"/>
          </ac:spMkLst>
        </pc:spChg>
      </pc:sldChg>
      <pc:sldChg chg="del">
        <pc:chgData name="Catia Gomes" userId="f6261f2b-040c-4c93-a84c-94ebc7b7649f" providerId="ADAL" clId="{5BB9DF35-7F89-4EF7-8A8B-66EEB28FAD4B}" dt="2026-02-05T13:52:19.556" v="744" actId="2696"/>
        <pc:sldMkLst>
          <pc:docMk/>
          <pc:sldMk cId="524850042" sldId="308"/>
        </pc:sldMkLst>
      </pc:sldChg>
      <pc:sldChg chg="add del">
        <pc:chgData name="Catia Gomes" userId="f6261f2b-040c-4c93-a84c-94ebc7b7649f" providerId="ADAL" clId="{5BB9DF35-7F89-4EF7-8A8B-66EEB28FAD4B}" dt="2026-02-05T13:33:27.840" v="514" actId="2696"/>
        <pc:sldMkLst>
          <pc:docMk/>
          <pc:sldMk cId="3095932815" sldId="310"/>
        </pc:sldMkLst>
      </pc:sldChg>
      <pc:sldChg chg="modSp add mod">
        <pc:chgData name="Catia Gomes" userId="f6261f2b-040c-4c93-a84c-94ebc7b7649f" providerId="ADAL" clId="{5BB9DF35-7F89-4EF7-8A8B-66EEB28FAD4B}" dt="2026-02-05T13:33:58.221" v="537" actId="13926"/>
        <pc:sldMkLst>
          <pc:docMk/>
          <pc:sldMk cId="1547478798" sldId="311"/>
        </pc:sldMkLst>
        <pc:spChg chg="mod">
          <ac:chgData name="Catia Gomes" userId="f6261f2b-040c-4c93-a84c-94ebc7b7649f" providerId="ADAL" clId="{5BB9DF35-7F89-4EF7-8A8B-66EEB28FAD4B}" dt="2026-02-05T13:33:43.006" v="534" actId="20577"/>
          <ac:spMkLst>
            <pc:docMk/>
            <pc:sldMk cId="1547478798" sldId="311"/>
            <ac:spMk id="2" creationId="{506874D5-F58E-5C3C-26F3-92581BD67901}"/>
          </ac:spMkLst>
        </pc:spChg>
        <pc:graphicFrameChg chg="modGraphic">
          <ac:chgData name="Catia Gomes" userId="f6261f2b-040c-4c93-a84c-94ebc7b7649f" providerId="ADAL" clId="{5BB9DF35-7F89-4EF7-8A8B-66EEB28FAD4B}" dt="2026-02-05T13:33:58.221" v="537" actId="13926"/>
          <ac:graphicFrameMkLst>
            <pc:docMk/>
            <pc:sldMk cId="1547478798" sldId="311"/>
            <ac:graphicFrameMk id="5" creationId="{58E34AA1-490A-2B6C-6049-74B25E1C1194}"/>
          </ac:graphicFrameMkLst>
        </pc:graphicFrameChg>
      </pc:sldChg>
      <pc:sldChg chg="addSp delSp modSp add mod">
        <pc:chgData name="Catia Gomes" userId="f6261f2b-040c-4c93-a84c-94ebc7b7649f" providerId="ADAL" clId="{5BB9DF35-7F89-4EF7-8A8B-66EEB28FAD4B}" dt="2026-02-05T13:48:17.608" v="640" actId="113"/>
        <pc:sldMkLst>
          <pc:docMk/>
          <pc:sldMk cId="3817886013" sldId="312"/>
        </pc:sldMkLst>
        <pc:graphicFrameChg chg="del">
          <ac:chgData name="Catia Gomes" userId="f6261f2b-040c-4c93-a84c-94ebc7b7649f" providerId="ADAL" clId="{5BB9DF35-7F89-4EF7-8A8B-66EEB28FAD4B}" dt="2026-02-05T13:46:50.310" v="627" actId="21"/>
          <ac:graphicFrameMkLst>
            <pc:docMk/>
            <pc:sldMk cId="3817886013" sldId="312"/>
            <ac:graphicFrameMk id="3" creationId="{BF3FCF1E-7066-FC17-1FED-37C9AF1FCE37}"/>
          </ac:graphicFrameMkLst>
        </pc:graphicFrameChg>
        <pc:graphicFrameChg chg="add mod modGraphic">
          <ac:chgData name="Catia Gomes" userId="f6261f2b-040c-4c93-a84c-94ebc7b7649f" providerId="ADAL" clId="{5BB9DF35-7F89-4EF7-8A8B-66EEB28FAD4B}" dt="2026-02-05T13:48:17.608" v="640" actId="113"/>
          <ac:graphicFrameMkLst>
            <pc:docMk/>
            <pc:sldMk cId="3817886013" sldId="312"/>
            <ac:graphicFrameMk id="4" creationId="{598EB6E4-B879-CCF3-83D2-D0A283B70A84}"/>
          </ac:graphicFrameMkLst>
        </pc:graphicFrameChg>
      </pc:sldChg>
      <pc:sldChg chg="modSp add mod ord">
        <pc:chgData name="Catia Gomes" userId="f6261f2b-040c-4c93-a84c-94ebc7b7649f" providerId="ADAL" clId="{5BB9DF35-7F89-4EF7-8A8B-66EEB28FAD4B}" dt="2026-02-05T13:52:27.659" v="745" actId="1076"/>
        <pc:sldMkLst>
          <pc:docMk/>
          <pc:sldMk cId="4077023678" sldId="313"/>
        </pc:sldMkLst>
        <pc:spChg chg="mod">
          <ac:chgData name="Catia Gomes" userId="f6261f2b-040c-4c93-a84c-94ebc7b7649f" providerId="ADAL" clId="{5BB9DF35-7F89-4EF7-8A8B-66EEB28FAD4B}" dt="2026-02-05T13:52:27.659" v="745" actId="1076"/>
          <ac:spMkLst>
            <pc:docMk/>
            <pc:sldMk cId="4077023678" sldId="313"/>
            <ac:spMk id="2" creationId="{F1515A7C-E5CC-F409-591D-A68BC3E8FA1F}"/>
          </ac:spMkLst>
        </pc:spChg>
      </pc:sldChg>
      <pc:sldChg chg="add del">
        <pc:chgData name="Catia Gomes" userId="f6261f2b-040c-4c93-a84c-94ebc7b7649f" providerId="ADAL" clId="{5BB9DF35-7F89-4EF7-8A8B-66EEB28FAD4B}" dt="2026-02-17T09:18:06.143" v="798"/>
        <pc:sldMkLst>
          <pc:docMk/>
          <pc:sldMk cId="3706164266" sldId="314"/>
        </pc:sldMkLst>
      </pc:sldChg>
      <pc:sldChg chg="add">
        <pc:chgData name="Catia Gomes" userId="f6261f2b-040c-4c93-a84c-94ebc7b7649f" providerId="ADAL" clId="{5BB9DF35-7F89-4EF7-8A8B-66EEB28FAD4B}" dt="2026-02-17T09:18:24.330" v="800"/>
        <pc:sldMkLst>
          <pc:docMk/>
          <pc:sldMk cId="915635640" sldId="315"/>
        </pc:sldMkLst>
      </pc:sldChg>
    </pc:docChg>
  </pc:docChgLst>
  <pc:docChgLst>
    <pc:chgData name="Catia Gomes" userId="S::catiaariana.carvalhogomes@neso.energy::f6261f2b-040c-4c93-a84c-94ebc7b7649f" providerId="AD" clId="Web-{E7F96413-4305-D45F-989E-2F38EB7B64BA}"/>
    <pc:docChg chg="modSld">
      <pc:chgData name="Catia Gomes" userId="S::catiaariana.carvalhogomes@neso.energy::f6261f2b-040c-4c93-a84c-94ebc7b7649f" providerId="AD" clId="Web-{E7F96413-4305-D45F-989E-2F38EB7B64BA}" dt="2026-02-06T13:24:14.530" v="1"/>
      <pc:docMkLst>
        <pc:docMk/>
      </pc:docMkLst>
      <pc:sldChg chg="modSp">
        <pc:chgData name="Catia Gomes" userId="S::catiaariana.carvalhogomes@neso.energy::f6261f2b-040c-4c93-a84c-94ebc7b7649f" providerId="AD" clId="Web-{E7F96413-4305-D45F-989E-2F38EB7B64BA}" dt="2026-02-06T13:24:14.530" v="1"/>
        <pc:sldMkLst>
          <pc:docMk/>
          <pc:sldMk cId="1744933276" sldId="299"/>
        </pc:sldMkLst>
        <pc:graphicFrameChg chg="mod modGraphic">
          <ac:chgData name="Catia Gomes" userId="S::catiaariana.carvalhogomes@neso.energy::f6261f2b-040c-4c93-a84c-94ebc7b7649f" providerId="AD" clId="Web-{E7F96413-4305-D45F-989E-2F38EB7B64BA}" dt="2026-02-06T13:24:14.530" v="1"/>
          <ac:graphicFrameMkLst>
            <pc:docMk/>
            <pc:sldMk cId="1744933276" sldId="299"/>
            <ac:graphicFrameMk id="3" creationId="{6483AA21-71CE-A58D-B751-94459D67CF1E}"/>
          </ac:graphicFrameMkLst>
        </pc:graphicFrame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0A7DA34-E0F4-49E9-ABAE-4BD5664C92C1}" type="doc">
      <dgm:prSet loTypeId="urn:microsoft.com/office/officeart/2005/8/layout/process1" loCatId="process" qsTypeId="urn:microsoft.com/office/officeart/2005/8/quickstyle/simple1" qsCatId="simple" csTypeId="urn:microsoft.com/office/officeart/2005/8/colors/accent1_1" csCatId="accent1" phldr="1"/>
      <dgm:spPr/>
      <dgm:t>
        <a:bodyPr/>
        <a:lstStyle/>
        <a:p>
          <a:endParaRPr lang="en-GB"/>
        </a:p>
      </dgm:t>
    </dgm:pt>
    <dgm:pt modelId="{8D338DCF-9C9E-4353-89EF-2A13516DC660}">
      <dgm:prSet custT="1"/>
      <dgm:spPr/>
      <dgm:t>
        <a:bodyPr/>
        <a:lstStyle/>
        <a:p>
          <a:pPr algn="l"/>
          <a:r>
            <a:rPr lang="en-GB" sz="1400" b="1" kern="1200" dirty="0">
              <a:latin typeface="Poppins" panose="00000500000000000000" pitchFamily="2" charset="0"/>
              <a:cs typeface="Poppins" panose="00000500000000000000" pitchFamily="2" charset="0"/>
            </a:rPr>
            <a:t>Stage 1 – Alternative Vote</a:t>
          </a:r>
          <a:endParaRPr lang="en-GB" sz="1400" kern="1200" dirty="0">
            <a:latin typeface="Poppins" panose="00000500000000000000" pitchFamily="2" charset="0"/>
            <a:cs typeface="Poppins" panose="00000500000000000000" pitchFamily="2" charset="0"/>
          </a:endParaRPr>
        </a:p>
      </dgm:t>
    </dgm:pt>
    <dgm:pt modelId="{52AF2511-3B5B-4CB4-A896-7EE963D045E0}" type="parTrans" cxnId="{1A6F7649-AFC6-4BF3-857A-A0B1D11E29A0}">
      <dgm:prSet/>
      <dgm:spPr/>
      <dgm:t>
        <a:bodyPr/>
        <a:lstStyle/>
        <a:p>
          <a:endParaRPr lang="en-GB"/>
        </a:p>
      </dgm:t>
    </dgm:pt>
    <dgm:pt modelId="{26E955E0-94CD-41CE-8742-AAC1A25AA9C9}" type="sibTrans" cxnId="{1A6F7649-AFC6-4BF3-857A-A0B1D11E29A0}">
      <dgm:prSet/>
      <dgm:spPr/>
      <dgm:t>
        <a:bodyPr/>
        <a:lstStyle/>
        <a:p>
          <a:endParaRPr lang="en-GB"/>
        </a:p>
      </dgm:t>
    </dgm:pt>
    <dgm:pt modelId="{F2A29648-4DD9-45FD-8828-3430F209C2D5}">
      <dgm:prSet custT="1"/>
      <dgm:spPr/>
      <dgm:t>
        <a:bodyPr/>
        <a:lstStyle/>
        <a:p>
          <a:pPr algn="just"/>
          <a:r>
            <a:rPr lang="en-GB" sz="1400" i="0" kern="1200" dirty="0">
              <a:latin typeface="Poppins" panose="00000500000000000000" pitchFamily="2" charset="0"/>
              <a:cs typeface="Poppins" panose="00000500000000000000" pitchFamily="2" charset="0"/>
            </a:rPr>
            <a:t>Vote on whether Workgroup Alternative Requests should  become Workgroup Alternative CUSC Modifications.</a:t>
          </a:r>
        </a:p>
      </dgm:t>
    </dgm:pt>
    <dgm:pt modelId="{F1B310FC-9C3D-47E0-94D0-776CB7667A2A}" type="parTrans" cxnId="{E5AFC345-A1D0-4C8A-A31F-BF550437886C}">
      <dgm:prSet/>
      <dgm:spPr/>
      <dgm:t>
        <a:bodyPr/>
        <a:lstStyle/>
        <a:p>
          <a:endParaRPr lang="en-GB"/>
        </a:p>
      </dgm:t>
    </dgm:pt>
    <dgm:pt modelId="{E4EBAA12-6D2C-4999-B625-B8046A284E9B}" type="sibTrans" cxnId="{E5AFC345-A1D0-4C8A-A31F-BF550437886C}">
      <dgm:prSet/>
      <dgm:spPr/>
      <dgm:t>
        <a:bodyPr/>
        <a:lstStyle/>
        <a:p>
          <a:endParaRPr lang="en-GB"/>
        </a:p>
      </dgm:t>
    </dgm:pt>
    <dgm:pt modelId="{D7EA3D20-E990-47CF-AE39-551CC8E2AD8A}">
      <dgm:prSet custT="1"/>
      <dgm:spPr/>
      <dgm:t>
        <a:bodyPr/>
        <a:lstStyle/>
        <a:p>
          <a:pPr algn="just"/>
          <a:r>
            <a:rPr lang="en-GB" sz="1400" i="0" kern="1200" dirty="0">
              <a:latin typeface="Poppins" panose="00000500000000000000" pitchFamily="2" charset="0"/>
              <a:cs typeface="Poppins" panose="00000500000000000000" pitchFamily="2" charset="0"/>
            </a:rPr>
            <a:t>The Alternative vote is carried out to identify the level of Workgroup support there is for any potential alternative options that have been brought forward by either any member of the Workgroup OR an Industry Participant as part of the Workgroup Consultation. </a:t>
          </a:r>
        </a:p>
      </dgm:t>
    </dgm:pt>
    <dgm:pt modelId="{149F12D5-4EC4-44BE-ACCF-FD63051960C9}" type="parTrans" cxnId="{C20E2DA5-8388-4C11-802C-1C4BB58CD3B8}">
      <dgm:prSet/>
      <dgm:spPr/>
      <dgm:t>
        <a:bodyPr/>
        <a:lstStyle/>
        <a:p>
          <a:endParaRPr lang="en-GB"/>
        </a:p>
      </dgm:t>
    </dgm:pt>
    <dgm:pt modelId="{1D4DE24B-D236-47E3-9F3B-AE551584C17D}" type="sibTrans" cxnId="{C20E2DA5-8388-4C11-802C-1C4BB58CD3B8}">
      <dgm:prSet/>
      <dgm:spPr/>
      <dgm:t>
        <a:bodyPr/>
        <a:lstStyle/>
        <a:p>
          <a:endParaRPr lang="en-GB"/>
        </a:p>
      </dgm:t>
    </dgm:pt>
    <dgm:pt modelId="{EB764CA9-2056-4AA2-9BA8-F2302CD9A0E5}">
      <dgm:prSet custT="1"/>
      <dgm:spPr/>
      <dgm:t>
        <a:bodyPr/>
        <a:lstStyle/>
        <a:p>
          <a:pPr algn="just"/>
          <a:r>
            <a:rPr lang="en-GB" sz="1400" b="1" i="0" kern="1200" dirty="0">
              <a:latin typeface="Poppins" panose="00000500000000000000" pitchFamily="2" charset="0"/>
              <a:cs typeface="Poppins" panose="00000500000000000000" pitchFamily="2" charset="0"/>
            </a:rPr>
            <a:t>Should the majority of the Workgroup OR the Chair believe that the potential alternative solution may better facilitate the CUSC objectives than the Original then the potential alternative will be fully developed by the Workgroup with legal text to form a Workgroup Alternative </a:t>
          </a:r>
          <a:r>
            <a:rPr lang="en-GB" sz="1400" b="1" i="0" kern="1200" dirty="0">
              <a:latin typeface="Poppins" panose="00000500000000000000" pitchFamily="2" charset="0"/>
              <a:ea typeface="+mn-ea"/>
              <a:cs typeface="Poppins" panose="00000500000000000000" pitchFamily="2" charset="0"/>
            </a:rPr>
            <a:t>CUSC modification (WACM) </a:t>
          </a:r>
          <a:r>
            <a:rPr lang="en-GB" sz="1400" i="0" kern="1200" dirty="0">
              <a:latin typeface="Poppins" panose="00000500000000000000" pitchFamily="2" charset="0"/>
              <a:cs typeface="Poppins" panose="00000500000000000000" pitchFamily="2" charset="0"/>
            </a:rPr>
            <a:t>and submitted to the Panel and Authority alongside the Original solution for the Panel Recommendation vote and the Authority decision. </a:t>
          </a:r>
        </a:p>
      </dgm:t>
    </dgm:pt>
    <dgm:pt modelId="{7720E244-580F-4C01-9CFC-DB9FDCE34B6C}" type="parTrans" cxnId="{0C603233-A277-4C17-BF1E-F8B6C481BAF7}">
      <dgm:prSet/>
      <dgm:spPr/>
      <dgm:t>
        <a:bodyPr/>
        <a:lstStyle/>
        <a:p>
          <a:endParaRPr lang="en-GB"/>
        </a:p>
      </dgm:t>
    </dgm:pt>
    <dgm:pt modelId="{504FBD7D-68C5-42D8-9D21-F3573A275A53}" type="sibTrans" cxnId="{0C603233-A277-4C17-BF1E-F8B6C481BAF7}">
      <dgm:prSet/>
      <dgm:spPr/>
      <dgm:t>
        <a:bodyPr/>
        <a:lstStyle/>
        <a:p>
          <a:endParaRPr lang="en-GB"/>
        </a:p>
      </dgm:t>
    </dgm:pt>
    <dgm:pt modelId="{A9E96A6A-F259-4A58-AE55-4FDAC0B7E81D}">
      <dgm:prSet custT="1"/>
      <dgm:spPr/>
      <dgm:t>
        <a:bodyPr/>
        <a:lstStyle/>
        <a:p>
          <a:pPr algn="just"/>
          <a:endParaRPr lang="en-GB" sz="1400" i="0" kern="1200" dirty="0">
            <a:solidFill>
              <a:schemeClr val="tx1"/>
            </a:solidFill>
            <a:latin typeface="Poppins" panose="00000500000000000000" pitchFamily="2" charset="0"/>
            <a:cs typeface="Poppins" panose="00000500000000000000" pitchFamily="2" charset="0"/>
          </a:endParaRPr>
        </a:p>
      </dgm:t>
    </dgm:pt>
    <dgm:pt modelId="{16E2C863-308B-4655-9725-6E32D8D17126}" type="parTrans" cxnId="{36233190-4D30-41A2-B999-2E072E4A7814}">
      <dgm:prSet/>
      <dgm:spPr/>
      <dgm:t>
        <a:bodyPr/>
        <a:lstStyle/>
        <a:p>
          <a:endParaRPr lang="en-GB"/>
        </a:p>
      </dgm:t>
    </dgm:pt>
    <dgm:pt modelId="{09385F22-51CD-4655-BAD9-696AA3198FA7}" type="sibTrans" cxnId="{36233190-4D30-41A2-B999-2E072E4A7814}">
      <dgm:prSet/>
      <dgm:spPr/>
      <dgm:t>
        <a:bodyPr/>
        <a:lstStyle/>
        <a:p>
          <a:endParaRPr lang="en-GB"/>
        </a:p>
      </dgm:t>
    </dgm:pt>
    <dgm:pt modelId="{E9B048F4-C1DB-4831-A6C6-94D8740891AD}">
      <dgm:prSet custT="1"/>
      <dgm:spPr/>
      <dgm:t>
        <a:bodyPr/>
        <a:lstStyle/>
        <a:p>
          <a:pPr algn="just"/>
          <a:endParaRPr lang="en-GB" sz="1400" kern="1200" dirty="0">
            <a:solidFill>
              <a:schemeClr val="tx1"/>
            </a:solidFill>
            <a:latin typeface="Poppins" panose="00000500000000000000" pitchFamily="2" charset="0"/>
            <a:cs typeface="Poppins" panose="00000500000000000000" pitchFamily="2" charset="0"/>
          </a:endParaRPr>
        </a:p>
      </dgm:t>
    </dgm:pt>
    <dgm:pt modelId="{B6A293E0-46B9-4F07-8848-EE0A945BDDB0}" type="parTrans" cxnId="{6AE5655F-046A-4CA7-AF6C-F0AB73DBF5E3}">
      <dgm:prSet/>
      <dgm:spPr/>
      <dgm:t>
        <a:bodyPr/>
        <a:lstStyle/>
        <a:p>
          <a:endParaRPr lang="en-GB"/>
        </a:p>
      </dgm:t>
    </dgm:pt>
    <dgm:pt modelId="{FA56BAEE-B2CE-48EC-9C8C-FD8BB803EDB8}" type="sibTrans" cxnId="{6AE5655F-046A-4CA7-AF6C-F0AB73DBF5E3}">
      <dgm:prSet/>
      <dgm:spPr/>
      <dgm:t>
        <a:bodyPr/>
        <a:lstStyle/>
        <a:p>
          <a:endParaRPr lang="en-GB"/>
        </a:p>
      </dgm:t>
    </dgm:pt>
    <dgm:pt modelId="{BA6DE9BE-799B-4BD7-91BC-CF8021DB9B3E}" type="pres">
      <dgm:prSet presAssocID="{C0A7DA34-E0F4-49E9-ABAE-4BD5664C92C1}" presName="Name0" presStyleCnt="0">
        <dgm:presLayoutVars>
          <dgm:dir/>
          <dgm:resizeHandles val="exact"/>
        </dgm:presLayoutVars>
      </dgm:prSet>
      <dgm:spPr/>
    </dgm:pt>
    <dgm:pt modelId="{8F0E510A-4BF3-4138-BB21-F5BFFE70CBE3}" type="pres">
      <dgm:prSet presAssocID="{8D338DCF-9C9E-4353-89EF-2A13516DC660}" presName="node" presStyleLbl="node1" presStyleIdx="0" presStyleCnt="1" custLinFactNeighborX="-698" custLinFactNeighborY="33618">
        <dgm:presLayoutVars>
          <dgm:bulletEnabled val="1"/>
        </dgm:presLayoutVars>
      </dgm:prSet>
      <dgm:spPr/>
    </dgm:pt>
  </dgm:ptLst>
  <dgm:cxnLst>
    <dgm:cxn modelId="{CC6A4207-66AB-4220-86F5-44D0E0D2E82A}" type="presOf" srcId="{A9E96A6A-F259-4A58-AE55-4FDAC0B7E81D}" destId="{8F0E510A-4BF3-4138-BB21-F5BFFE70CBE3}" srcOrd="0" destOrd="2" presId="urn:microsoft.com/office/officeart/2005/8/layout/process1"/>
    <dgm:cxn modelId="{72247224-2442-46AC-8325-10ACAF17A7FE}" type="presOf" srcId="{EB764CA9-2056-4AA2-9BA8-F2302CD9A0E5}" destId="{8F0E510A-4BF3-4138-BB21-F5BFFE70CBE3}" srcOrd="0" destOrd="5" presId="urn:microsoft.com/office/officeart/2005/8/layout/process1"/>
    <dgm:cxn modelId="{0C603233-A277-4C17-BF1E-F8B6C481BAF7}" srcId="{8D338DCF-9C9E-4353-89EF-2A13516DC660}" destId="{EB764CA9-2056-4AA2-9BA8-F2302CD9A0E5}" srcOrd="4" destOrd="0" parTransId="{7720E244-580F-4C01-9CFC-DB9FDCE34B6C}" sibTransId="{504FBD7D-68C5-42D8-9D21-F3573A275A53}"/>
    <dgm:cxn modelId="{6AE5655F-046A-4CA7-AF6C-F0AB73DBF5E3}" srcId="{8D338DCF-9C9E-4353-89EF-2A13516DC660}" destId="{E9B048F4-C1DB-4831-A6C6-94D8740891AD}" srcOrd="3" destOrd="0" parTransId="{B6A293E0-46B9-4F07-8848-EE0A945BDDB0}" sibTransId="{FA56BAEE-B2CE-48EC-9C8C-FD8BB803EDB8}"/>
    <dgm:cxn modelId="{E5AFC345-A1D0-4C8A-A31F-BF550437886C}" srcId="{8D338DCF-9C9E-4353-89EF-2A13516DC660}" destId="{F2A29648-4DD9-45FD-8828-3430F209C2D5}" srcOrd="0" destOrd="0" parTransId="{F1B310FC-9C3D-47E0-94D0-776CB7667A2A}" sibTransId="{E4EBAA12-6D2C-4999-B625-B8046A284E9B}"/>
    <dgm:cxn modelId="{1A6F7649-AFC6-4BF3-857A-A0B1D11E29A0}" srcId="{C0A7DA34-E0F4-49E9-ABAE-4BD5664C92C1}" destId="{8D338DCF-9C9E-4353-89EF-2A13516DC660}" srcOrd="0" destOrd="0" parTransId="{52AF2511-3B5B-4CB4-A896-7EE963D045E0}" sibTransId="{26E955E0-94CD-41CE-8742-AAC1A25AA9C9}"/>
    <dgm:cxn modelId="{91FFDA72-F2AA-44C6-873E-F90ECD389A87}" type="presOf" srcId="{F2A29648-4DD9-45FD-8828-3430F209C2D5}" destId="{8F0E510A-4BF3-4138-BB21-F5BFFE70CBE3}" srcOrd="0" destOrd="1" presId="urn:microsoft.com/office/officeart/2005/8/layout/process1"/>
    <dgm:cxn modelId="{8D86C978-FBA5-486F-9FD4-669BC1B17834}" type="presOf" srcId="{C0A7DA34-E0F4-49E9-ABAE-4BD5664C92C1}" destId="{BA6DE9BE-799B-4BD7-91BC-CF8021DB9B3E}" srcOrd="0" destOrd="0" presId="urn:microsoft.com/office/officeart/2005/8/layout/process1"/>
    <dgm:cxn modelId="{D9BB0E8B-98B3-47EF-9FA4-655EF1F0FEF9}" type="presOf" srcId="{E9B048F4-C1DB-4831-A6C6-94D8740891AD}" destId="{8F0E510A-4BF3-4138-BB21-F5BFFE70CBE3}" srcOrd="0" destOrd="4" presId="urn:microsoft.com/office/officeart/2005/8/layout/process1"/>
    <dgm:cxn modelId="{36233190-4D30-41A2-B999-2E072E4A7814}" srcId="{8D338DCF-9C9E-4353-89EF-2A13516DC660}" destId="{A9E96A6A-F259-4A58-AE55-4FDAC0B7E81D}" srcOrd="1" destOrd="0" parTransId="{16E2C863-308B-4655-9725-6E32D8D17126}" sibTransId="{09385F22-51CD-4655-BAD9-696AA3198FA7}"/>
    <dgm:cxn modelId="{C20E2DA5-8388-4C11-802C-1C4BB58CD3B8}" srcId="{8D338DCF-9C9E-4353-89EF-2A13516DC660}" destId="{D7EA3D20-E990-47CF-AE39-551CC8E2AD8A}" srcOrd="2" destOrd="0" parTransId="{149F12D5-4EC4-44BE-ACCF-FD63051960C9}" sibTransId="{1D4DE24B-D236-47E3-9F3B-AE551584C17D}"/>
    <dgm:cxn modelId="{4EACB3BD-B8BF-4783-85A8-90639A723AF7}" type="presOf" srcId="{8D338DCF-9C9E-4353-89EF-2A13516DC660}" destId="{8F0E510A-4BF3-4138-BB21-F5BFFE70CBE3}" srcOrd="0" destOrd="0" presId="urn:microsoft.com/office/officeart/2005/8/layout/process1"/>
    <dgm:cxn modelId="{190DF9D2-8886-4C7B-A36D-5031A0A483F0}" type="presOf" srcId="{D7EA3D20-E990-47CF-AE39-551CC8E2AD8A}" destId="{8F0E510A-4BF3-4138-BB21-F5BFFE70CBE3}" srcOrd="0" destOrd="3" presId="urn:microsoft.com/office/officeart/2005/8/layout/process1"/>
    <dgm:cxn modelId="{CC997437-5B76-4068-B280-B9682B8A41D0}" type="presParOf" srcId="{BA6DE9BE-799B-4BD7-91BC-CF8021DB9B3E}" destId="{8F0E510A-4BF3-4138-BB21-F5BFFE70CBE3}" srcOrd="0"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0A7DA34-E0F4-49E9-ABAE-4BD5664C92C1}" type="doc">
      <dgm:prSet loTypeId="urn:microsoft.com/office/officeart/2005/8/layout/process1" loCatId="process" qsTypeId="urn:microsoft.com/office/officeart/2005/8/quickstyle/simple1" qsCatId="simple" csTypeId="urn:microsoft.com/office/officeart/2005/8/colors/accent1_1" csCatId="accent1" phldr="1"/>
      <dgm:spPr/>
      <dgm:t>
        <a:bodyPr/>
        <a:lstStyle/>
        <a:p>
          <a:endParaRPr lang="en-GB"/>
        </a:p>
      </dgm:t>
    </dgm:pt>
    <dgm:pt modelId="{8D338DCF-9C9E-4353-89EF-2A13516DC660}">
      <dgm:prSet custT="1"/>
      <dgm:spPr/>
      <dgm:t>
        <a:bodyPr/>
        <a:lstStyle/>
        <a:p>
          <a:pPr algn="l"/>
          <a:r>
            <a:rPr lang="en-GB" sz="1800" b="1" dirty="0">
              <a:latin typeface="Poppins" panose="00000500000000000000" pitchFamily="2" charset="0"/>
              <a:cs typeface="Poppins" panose="00000500000000000000" pitchFamily="2" charset="0"/>
            </a:rPr>
            <a:t>Stage 2 – Workgroup Vote</a:t>
          </a:r>
          <a:endParaRPr lang="en-GB" sz="1800" dirty="0">
            <a:latin typeface="Poppins" panose="00000500000000000000" pitchFamily="2" charset="0"/>
            <a:cs typeface="Poppins" panose="00000500000000000000" pitchFamily="2" charset="0"/>
          </a:endParaRPr>
        </a:p>
      </dgm:t>
    </dgm:pt>
    <dgm:pt modelId="{52AF2511-3B5B-4CB4-A896-7EE963D045E0}" type="parTrans" cxnId="{1A6F7649-AFC6-4BF3-857A-A0B1D11E29A0}">
      <dgm:prSet/>
      <dgm:spPr/>
      <dgm:t>
        <a:bodyPr/>
        <a:lstStyle/>
        <a:p>
          <a:endParaRPr lang="en-GB"/>
        </a:p>
      </dgm:t>
    </dgm:pt>
    <dgm:pt modelId="{26E955E0-94CD-41CE-8742-AAC1A25AA9C9}" type="sibTrans" cxnId="{1A6F7649-AFC6-4BF3-857A-A0B1D11E29A0}">
      <dgm:prSet/>
      <dgm:spPr/>
      <dgm:t>
        <a:bodyPr/>
        <a:lstStyle/>
        <a:p>
          <a:endParaRPr lang="en-GB"/>
        </a:p>
      </dgm:t>
    </dgm:pt>
    <dgm:pt modelId="{3C3CA831-DA00-432C-9F99-7D7E870925C3}">
      <dgm:prSet custT="1"/>
      <dgm:spPr/>
      <dgm:t>
        <a:bodyPr/>
        <a:lstStyle/>
        <a:p>
          <a:pPr rtl="0"/>
          <a:r>
            <a:rPr lang="en-GB" sz="1800" dirty="0">
              <a:latin typeface="Poppins" panose="00000500000000000000" pitchFamily="2" charset="0"/>
              <a:cs typeface="Poppins" panose="00000500000000000000" pitchFamily="2" charset="0"/>
            </a:rPr>
            <a:t>2a) Assess the original and Workgroup Alternative (if there are any) against the relevant Applicable Objectives compared to the baseline (the current code)</a:t>
          </a:r>
        </a:p>
      </dgm:t>
    </dgm:pt>
    <dgm:pt modelId="{6B869A09-218B-4131-BD14-AA192B821E63}" type="parTrans" cxnId="{BF10A064-86DC-44F7-90D8-7939AA67779E}">
      <dgm:prSet/>
      <dgm:spPr/>
      <dgm:t>
        <a:bodyPr/>
        <a:lstStyle/>
        <a:p>
          <a:endParaRPr lang="en-GB"/>
        </a:p>
      </dgm:t>
    </dgm:pt>
    <dgm:pt modelId="{4E1EE13B-C97F-420A-9013-69BC24472AF0}" type="sibTrans" cxnId="{BF10A064-86DC-44F7-90D8-7939AA67779E}">
      <dgm:prSet/>
      <dgm:spPr/>
      <dgm:t>
        <a:bodyPr/>
        <a:lstStyle/>
        <a:p>
          <a:endParaRPr lang="en-GB"/>
        </a:p>
      </dgm:t>
    </dgm:pt>
    <dgm:pt modelId="{A38CF3BF-350F-44BA-B57E-02246C10E5D6}">
      <dgm:prSet custT="1"/>
      <dgm:spPr/>
      <dgm:t>
        <a:bodyPr/>
        <a:lstStyle/>
        <a:p>
          <a:pPr algn="l"/>
          <a:r>
            <a:rPr lang="en-GB" sz="1800" dirty="0">
              <a:latin typeface="Poppins" panose="00000500000000000000" pitchFamily="2" charset="0"/>
              <a:cs typeface="Poppins" panose="00000500000000000000" pitchFamily="2" charset="0"/>
            </a:rPr>
            <a:t>2b) Vote on which of the options is best.</a:t>
          </a:r>
          <a:endParaRPr lang="en-GB" sz="1800" b="1" dirty="0">
            <a:latin typeface="Poppins" panose="00000500000000000000" pitchFamily="2" charset="0"/>
            <a:cs typeface="Poppins" panose="00000500000000000000" pitchFamily="2" charset="0"/>
          </a:endParaRPr>
        </a:p>
        <a:p>
          <a:endParaRPr lang="en-GB" sz="2000" dirty="0">
            <a:latin typeface="Arial" panose="020B0604020202020204" pitchFamily="34" charset="0"/>
            <a:cs typeface="Arial" panose="020B0604020202020204" pitchFamily="34" charset="0"/>
          </a:endParaRPr>
        </a:p>
      </dgm:t>
    </dgm:pt>
    <dgm:pt modelId="{59B9DADC-5CCE-4B05-9DD5-9695464012D1}" type="parTrans" cxnId="{6E96751E-A60A-45F1-94B5-CCC63C624DC0}">
      <dgm:prSet/>
      <dgm:spPr/>
      <dgm:t>
        <a:bodyPr/>
        <a:lstStyle/>
        <a:p>
          <a:endParaRPr lang="en-GB"/>
        </a:p>
      </dgm:t>
    </dgm:pt>
    <dgm:pt modelId="{53B32937-25EF-40EE-9657-26F6281336B1}" type="sibTrans" cxnId="{6E96751E-A60A-45F1-94B5-CCC63C624DC0}">
      <dgm:prSet/>
      <dgm:spPr/>
      <dgm:t>
        <a:bodyPr/>
        <a:lstStyle/>
        <a:p>
          <a:endParaRPr lang="en-GB"/>
        </a:p>
      </dgm:t>
    </dgm:pt>
    <dgm:pt modelId="{BA6DE9BE-799B-4BD7-91BC-CF8021DB9B3E}" type="pres">
      <dgm:prSet presAssocID="{C0A7DA34-E0F4-49E9-ABAE-4BD5664C92C1}" presName="Name0" presStyleCnt="0">
        <dgm:presLayoutVars>
          <dgm:dir/>
          <dgm:resizeHandles val="exact"/>
        </dgm:presLayoutVars>
      </dgm:prSet>
      <dgm:spPr/>
    </dgm:pt>
    <dgm:pt modelId="{8F0E510A-4BF3-4138-BB21-F5BFFE70CBE3}" type="pres">
      <dgm:prSet presAssocID="{8D338DCF-9C9E-4353-89EF-2A13516DC660}" presName="node" presStyleLbl="node1" presStyleIdx="0" presStyleCnt="1" custLinFactNeighborX="1300" custLinFactNeighborY="-548">
        <dgm:presLayoutVars>
          <dgm:bulletEnabled val="1"/>
        </dgm:presLayoutVars>
      </dgm:prSet>
      <dgm:spPr/>
    </dgm:pt>
  </dgm:ptLst>
  <dgm:cxnLst>
    <dgm:cxn modelId="{6E96751E-A60A-45F1-94B5-CCC63C624DC0}" srcId="{8D338DCF-9C9E-4353-89EF-2A13516DC660}" destId="{A38CF3BF-350F-44BA-B57E-02246C10E5D6}" srcOrd="1" destOrd="0" parTransId="{59B9DADC-5CCE-4B05-9DD5-9695464012D1}" sibTransId="{53B32937-25EF-40EE-9657-26F6281336B1}"/>
    <dgm:cxn modelId="{56B52F24-4BCF-4892-AF8D-4485A565E485}" type="presOf" srcId="{3C3CA831-DA00-432C-9F99-7D7E870925C3}" destId="{8F0E510A-4BF3-4138-BB21-F5BFFE70CBE3}" srcOrd="0" destOrd="1" presId="urn:microsoft.com/office/officeart/2005/8/layout/process1"/>
    <dgm:cxn modelId="{BF10A064-86DC-44F7-90D8-7939AA67779E}" srcId="{8D338DCF-9C9E-4353-89EF-2A13516DC660}" destId="{3C3CA831-DA00-432C-9F99-7D7E870925C3}" srcOrd="0" destOrd="0" parTransId="{6B869A09-218B-4131-BD14-AA192B821E63}" sibTransId="{4E1EE13B-C97F-420A-9013-69BC24472AF0}"/>
    <dgm:cxn modelId="{1A6F7649-AFC6-4BF3-857A-A0B1D11E29A0}" srcId="{C0A7DA34-E0F4-49E9-ABAE-4BD5664C92C1}" destId="{8D338DCF-9C9E-4353-89EF-2A13516DC660}" srcOrd="0" destOrd="0" parTransId="{52AF2511-3B5B-4CB4-A896-7EE963D045E0}" sibTransId="{26E955E0-94CD-41CE-8742-AAC1A25AA9C9}"/>
    <dgm:cxn modelId="{8D86C978-FBA5-486F-9FD4-669BC1B17834}" type="presOf" srcId="{C0A7DA34-E0F4-49E9-ABAE-4BD5664C92C1}" destId="{BA6DE9BE-799B-4BD7-91BC-CF8021DB9B3E}" srcOrd="0" destOrd="0" presId="urn:microsoft.com/office/officeart/2005/8/layout/process1"/>
    <dgm:cxn modelId="{5E5D098A-F67E-41F3-85DF-F9441F551457}" type="presOf" srcId="{A38CF3BF-350F-44BA-B57E-02246C10E5D6}" destId="{8F0E510A-4BF3-4138-BB21-F5BFFE70CBE3}" srcOrd="0" destOrd="2" presId="urn:microsoft.com/office/officeart/2005/8/layout/process1"/>
    <dgm:cxn modelId="{4EACB3BD-B8BF-4783-85A8-90639A723AF7}" type="presOf" srcId="{8D338DCF-9C9E-4353-89EF-2A13516DC660}" destId="{8F0E510A-4BF3-4138-BB21-F5BFFE70CBE3}" srcOrd="0" destOrd="0" presId="urn:microsoft.com/office/officeart/2005/8/layout/process1"/>
    <dgm:cxn modelId="{CC997437-5B76-4068-B280-B9682B8A41D0}" type="presParOf" srcId="{BA6DE9BE-799B-4BD7-91BC-CF8021DB9B3E}" destId="{8F0E510A-4BF3-4138-BB21-F5BFFE70CBE3}" srcOrd="0"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0E510A-4BF3-4138-BB21-F5BFFE70CBE3}">
      <dsp:nvSpPr>
        <dsp:cNvPr id="0" name=""/>
        <dsp:cNvSpPr/>
      </dsp:nvSpPr>
      <dsp:spPr>
        <a:xfrm>
          <a:off x="0" y="0"/>
          <a:ext cx="11339834" cy="3732028"/>
        </a:xfrm>
        <a:prstGeom prst="roundRect">
          <a:avLst>
            <a:gd name="adj" fmla="val 10000"/>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GB" sz="1400" b="1" kern="1200" dirty="0">
              <a:latin typeface="Poppins" panose="00000500000000000000" pitchFamily="2" charset="0"/>
              <a:cs typeface="Poppins" panose="00000500000000000000" pitchFamily="2" charset="0"/>
            </a:rPr>
            <a:t>Stage 1 – Alternative Vote</a:t>
          </a:r>
          <a:endParaRPr lang="en-GB" sz="1400" kern="1200" dirty="0">
            <a:latin typeface="Poppins" panose="00000500000000000000" pitchFamily="2" charset="0"/>
            <a:cs typeface="Poppins" panose="00000500000000000000" pitchFamily="2" charset="0"/>
          </a:endParaRPr>
        </a:p>
        <a:p>
          <a:pPr marL="114300" lvl="1" indent="-114300" algn="just" defTabSz="622300">
            <a:lnSpc>
              <a:spcPct val="90000"/>
            </a:lnSpc>
            <a:spcBef>
              <a:spcPct val="0"/>
            </a:spcBef>
            <a:spcAft>
              <a:spcPct val="15000"/>
            </a:spcAft>
            <a:buChar char="•"/>
          </a:pPr>
          <a:r>
            <a:rPr lang="en-GB" sz="1400" i="0" kern="1200" dirty="0">
              <a:latin typeface="Poppins" panose="00000500000000000000" pitchFamily="2" charset="0"/>
              <a:cs typeface="Poppins" panose="00000500000000000000" pitchFamily="2" charset="0"/>
            </a:rPr>
            <a:t>Vote on whether Workgroup Alternative Requests should  become Workgroup Alternative CUSC Modifications.</a:t>
          </a:r>
        </a:p>
        <a:p>
          <a:pPr marL="114300" lvl="1" indent="-114300" algn="just" defTabSz="622300">
            <a:lnSpc>
              <a:spcPct val="90000"/>
            </a:lnSpc>
            <a:spcBef>
              <a:spcPct val="0"/>
            </a:spcBef>
            <a:spcAft>
              <a:spcPct val="15000"/>
            </a:spcAft>
            <a:buChar char="•"/>
          </a:pPr>
          <a:endParaRPr lang="en-GB" sz="1400" i="0" kern="1200" dirty="0">
            <a:solidFill>
              <a:schemeClr val="tx1"/>
            </a:solidFill>
            <a:latin typeface="Poppins" panose="00000500000000000000" pitchFamily="2" charset="0"/>
            <a:cs typeface="Poppins" panose="00000500000000000000" pitchFamily="2" charset="0"/>
          </a:endParaRPr>
        </a:p>
        <a:p>
          <a:pPr marL="114300" lvl="1" indent="-114300" algn="just" defTabSz="622300">
            <a:lnSpc>
              <a:spcPct val="90000"/>
            </a:lnSpc>
            <a:spcBef>
              <a:spcPct val="0"/>
            </a:spcBef>
            <a:spcAft>
              <a:spcPct val="15000"/>
            </a:spcAft>
            <a:buChar char="•"/>
          </a:pPr>
          <a:r>
            <a:rPr lang="en-GB" sz="1400" i="0" kern="1200" dirty="0">
              <a:latin typeface="Poppins" panose="00000500000000000000" pitchFamily="2" charset="0"/>
              <a:cs typeface="Poppins" panose="00000500000000000000" pitchFamily="2" charset="0"/>
            </a:rPr>
            <a:t>The Alternative vote is carried out to identify the level of Workgroup support there is for any potential alternative options that have been brought forward by either any member of the Workgroup OR an Industry Participant as part of the Workgroup Consultation. </a:t>
          </a:r>
        </a:p>
        <a:p>
          <a:pPr marL="114300" lvl="1" indent="-114300" algn="just" defTabSz="622300">
            <a:lnSpc>
              <a:spcPct val="90000"/>
            </a:lnSpc>
            <a:spcBef>
              <a:spcPct val="0"/>
            </a:spcBef>
            <a:spcAft>
              <a:spcPct val="15000"/>
            </a:spcAft>
            <a:buChar char="•"/>
          </a:pPr>
          <a:endParaRPr lang="en-GB" sz="1400" kern="1200" dirty="0">
            <a:solidFill>
              <a:schemeClr val="tx1"/>
            </a:solidFill>
            <a:latin typeface="Poppins" panose="00000500000000000000" pitchFamily="2" charset="0"/>
            <a:cs typeface="Poppins" panose="00000500000000000000" pitchFamily="2" charset="0"/>
          </a:endParaRPr>
        </a:p>
        <a:p>
          <a:pPr marL="114300" lvl="1" indent="-114300" algn="just" defTabSz="622300">
            <a:lnSpc>
              <a:spcPct val="90000"/>
            </a:lnSpc>
            <a:spcBef>
              <a:spcPct val="0"/>
            </a:spcBef>
            <a:spcAft>
              <a:spcPct val="15000"/>
            </a:spcAft>
            <a:buChar char="•"/>
          </a:pPr>
          <a:r>
            <a:rPr lang="en-GB" sz="1400" b="1" i="0" kern="1200" dirty="0">
              <a:latin typeface="Poppins" panose="00000500000000000000" pitchFamily="2" charset="0"/>
              <a:cs typeface="Poppins" panose="00000500000000000000" pitchFamily="2" charset="0"/>
            </a:rPr>
            <a:t>Should the majority of the Workgroup OR the Chair believe that the potential alternative solution may better facilitate the CUSC objectives than the Original then the potential alternative will be fully developed by the Workgroup with legal text to form a Workgroup Alternative </a:t>
          </a:r>
          <a:r>
            <a:rPr lang="en-GB" sz="1400" b="1" i="0" kern="1200" dirty="0">
              <a:latin typeface="Poppins" panose="00000500000000000000" pitchFamily="2" charset="0"/>
              <a:ea typeface="+mn-ea"/>
              <a:cs typeface="Poppins" panose="00000500000000000000" pitchFamily="2" charset="0"/>
            </a:rPr>
            <a:t>CUSC modification (WACM) </a:t>
          </a:r>
          <a:r>
            <a:rPr lang="en-GB" sz="1400" i="0" kern="1200" dirty="0">
              <a:latin typeface="Poppins" panose="00000500000000000000" pitchFamily="2" charset="0"/>
              <a:cs typeface="Poppins" panose="00000500000000000000" pitchFamily="2" charset="0"/>
            </a:rPr>
            <a:t>and submitted to the Panel and Authority alongside the Original solution for the Panel Recommendation vote and the Authority decision. </a:t>
          </a:r>
        </a:p>
      </dsp:txBody>
      <dsp:txXfrm>
        <a:off x="109307" y="109307"/>
        <a:ext cx="11121220" cy="351341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0E510A-4BF3-4138-BB21-F5BFFE70CBE3}">
      <dsp:nvSpPr>
        <dsp:cNvPr id="0" name=""/>
        <dsp:cNvSpPr/>
      </dsp:nvSpPr>
      <dsp:spPr>
        <a:xfrm>
          <a:off x="11084" y="0"/>
          <a:ext cx="11339834" cy="2608522"/>
        </a:xfrm>
        <a:prstGeom prst="roundRect">
          <a:avLst>
            <a:gd name="adj" fmla="val 10000"/>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b="1" kern="1200" dirty="0">
              <a:latin typeface="Poppins" panose="00000500000000000000" pitchFamily="2" charset="0"/>
              <a:cs typeface="Poppins" panose="00000500000000000000" pitchFamily="2" charset="0"/>
            </a:rPr>
            <a:t>Stage 2 – Workgroup Vote</a:t>
          </a:r>
          <a:endParaRPr lang="en-GB" sz="1800" kern="1200" dirty="0">
            <a:latin typeface="Poppins" panose="00000500000000000000" pitchFamily="2" charset="0"/>
            <a:cs typeface="Poppins" panose="00000500000000000000" pitchFamily="2" charset="0"/>
          </a:endParaRPr>
        </a:p>
        <a:p>
          <a:pPr marL="171450" lvl="1" indent="-171450" algn="l" defTabSz="800100" rtl="0">
            <a:lnSpc>
              <a:spcPct val="90000"/>
            </a:lnSpc>
            <a:spcBef>
              <a:spcPct val="0"/>
            </a:spcBef>
            <a:spcAft>
              <a:spcPct val="15000"/>
            </a:spcAft>
            <a:buChar char="•"/>
          </a:pPr>
          <a:r>
            <a:rPr lang="en-GB" sz="1800" kern="1200" dirty="0">
              <a:latin typeface="Poppins" panose="00000500000000000000" pitchFamily="2" charset="0"/>
              <a:cs typeface="Poppins" panose="00000500000000000000" pitchFamily="2" charset="0"/>
            </a:rPr>
            <a:t>2a) Assess the original and Workgroup Alternative (if there are any) against the relevant Applicable Objectives compared to the baseline (the current code)</a:t>
          </a:r>
        </a:p>
        <a:p>
          <a:pPr marL="171450" lvl="1" indent="-171450" algn="l" defTabSz="800100">
            <a:lnSpc>
              <a:spcPct val="90000"/>
            </a:lnSpc>
            <a:spcBef>
              <a:spcPct val="0"/>
            </a:spcBef>
            <a:spcAft>
              <a:spcPct val="15000"/>
            </a:spcAft>
            <a:buChar char="•"/>
          </a:pPr>
          <a:r>
            <a:rPr lang="en-GB" sz="1800" kern="1200" dirty="0">
              <a:latin typeface="Poppins" panose="00000500000000000000" pitchFamily="2" charset="0"/>
              <a:cs typeface="Poppins" panose="00000500000000000000" pitchFamily="2" charset="0"/>
            </a:rPr>
            <a:t>2b) Vote on which of the options is best.</a:t>
          </a:r>
          <a:endParaRPr lang="en-GB" sz="1800" b="1" kern="1200" dirty="0">
            <a:latin typeface="Poppins" panose="00000500000000000000" pitchFamily="2" charset="0"/>
            <a:cs typeface="Poppins" panose="00000500000000000000" pitchFamily="2" charset="0"/>
          </a:endParaRPr>
        </a:p>
        <a:p>
          <a:pPr marL="171450" lvl="1" indent="-171450" defTabSz="800100">
            <a:lnSpc>
              <a:spcPct val="90000"/>
            </a:lnSpc>
            <a:spcBef>
              <a:spcPct val="0"/>
            </a:spcBef>
            <a:spcAft>
              <a:spcPct val="15000"/>
            </a:spcAft>
            <a:buChar char="•"/>
          </a:pPr>
          <a:endParaRPr lang="en-GB" sz="2000" kern="1200" dirty="0">
            <a:latin typeface="Arial" panose="020B0604020202020204" pitchFamily="34" charset="0"/>
            <a:cs typeface="Arial" panose="020B0604020202020204" pitchFamily="34" charset="0"/>
          </a:endParaRPr>
        </a:p>
      </dsp:txBody>
      <dsp:txXfrm>
        <a:off x="87485" y="76401"/>
        <a:ext cx="11187032" cy="2455720"/>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DA310AD-F027-27EB-4602-211E4A6D639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248130B5-B50E-B6FE-4405-48E33F1C152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2D891A2-E083-C241-91C5-C9FB84084A2A}" type="datetimeFigureOut">
              <a:rPr lang="en-GB" smtClean="0"/>
              <a:t>17/02/2026</a:t>
            </a:fld>
            <a:endParaRPr lang="en-GB"/>
          </a:p>
        </p:txBody>
      </p:sp>
      <p:sp>
        <p:nvSpPr>
          <p:cNvPr id="4" name="Footer Placeholder 3">
            <a:extLst>
              <a:ext uri="{FF2B5EF4-FFF2-40B4-BE49-F238E27FC236}">
                <a16:creationId xmlns:a16="http://schemas.microsoft.com/office/drawing/2014/main" id="{052E0D38-ED75-AA87-7805-0081E7475BC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157F45DB-FB21-85F1-C9F3-78AE8584353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9FFC139-5B22-214E-96AA-73F1B8CD28ED}" type="slidenum">
              <a:rPr lang="en-GB" smtClean="0"/>
              <a:t>‹#›</a:t>
            </a:fld>
            <a:endParaRPr lang="en-GB"/>
          </a:p>
        </p:txBody>
      </p:sp>
    </p:spTree>
    <p:extLst>
      <p:ext uri="{BB962C8B-B14F-4D97-AF65-F5344CB8AC3E}">
        <p14:creationId xmlns:p14="http://schemas.microsoft.com/office/powerpoint/2010/main" val="3777799865"/>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A85FC6-1AC7-024C-A106-0432FE715B33}" type="datetimeFigureOut">
              <a:rPr lang="en-GB" smtClean="0"/>
              <a:t>17/02/2026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CB5404-C021-EC41-B6A7-4D708E49A9C1}" type="slidenum">
              <a:rPr lang="en-GB" smtClean="0"/>
              <a:t>‹#›</a:t>
            </a:fld>
            <a:endParaRPr lang="en-GB"/>
          </a:p>
        </p:txBody>
      </p:sp>
    </p:spTree>
    <p:extLst>
      <p:ext uri="{BB962C8B-B14F-4D97-AF65-F5344CB8AC3E}">
        <p14:creationId xmlns:p14="http://schemas.microsoft.com/office/powerpoint/2010/main" val="24937696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CCB5404-C021-EC41-B6A7-4D708E49A9C1}" type="slidenum">
              <a:rPr lang="en-GB" smtClean="0"/>
              <a:t>17</a:t>
            </a:fld>
            <a:endParaRPr lang="en-GB"/>
          </a:p>
        </p:txBody>
      </p:sp>
    </p:spTree>
    <p:extLst>
      <p:ext uri="{BB962C8B-B14F-4D97-AF65-F5344CB8AC3E}">
        <p14:creationId xmlns:p14="http://schemas.microsoft.com/office/powerpoint/2010/main" val="1208996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8.png"/><Relationship Id="rId1" Type="http://schemas.openxmlformats.org/officeDocument/2006/relationships/slideMaster" Target="../slideMasters/slideMaster1.xml"/><Relationship Id="rId4" Type="http://schemas.openxmlformats.org/officeDocument/2006/relationships/image" Target="../media/image19.png"/></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8.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9.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3.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slide">
    <p:bg>
      <p:bgPr>
        <a:solidFill>
          <a:schemeClr val="tx2"/>
        </a:solidFill>
        <a:effectLst/>
      </p:bgPr>
    </p:bg>
    <p:spTree>
      <p:nvGrpSpPr>
        <p:cNvPr id="1" name=""/>
        <p:cNvGrpSpPr/>
        <p:nvPr/>
      </p:nvGrpSpPr>
      <p:grpSpPr>
        <a:xfrm>
          <a:off x="0" y="0"/>
          <a:ext cx="0" cy="0"/>
          <a:chOff x="0" y="0"/>
          <a:chExt cx="0" cy="0"/>
        </a:xfrm>
      </p:grpSpPr>
      <p:pic>
        <p:nvPicPr>
          <p:cNvPr id="9" name="Picture 8" descr="A screenshot of a video game&#10;&#10;Description automatically generated">
            <a:extLst>
              <a:ext uri="{FF2B5EF4-FFF2-40B4-BE49-F238E27FC236}">
                <a16:creationId xmlns:a16="http://schemas.microsoft.com/office/drawing/2014/main" id="{FADD29DE-B854-2169-55E1-C3FD699E00D8}"/>
              </a:ext>
            </a:extLst>
          </p:cNvPr>
          <p:cNvPicPr>
            <a:picLocks noGrp="1" noRot="1" noChangeAspec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304E765-D7CE-66CF-AAD3-B47633EED211}"/>
              </a:ext>
            </a:extLst>
          </p:cNvPr>
          <p:cNvSpPr>
            <a:spLocks noGrp="1"/>
          </p:cNvSpPr>
          <p:nvPr>
            <p:ph type="ctrTitle"/>
          </p:nvPr>
        </p:nvSpPr>
        <p:spPr>
          <a:xfrm>
            <a:off x="532944" y="1788983"/>
            <a:ext cx="5385942" cy="2387600"/>
          </a:xfrm>
        </p:spPr>
        <p:txBody>
          <a:bodyPr anchor="b">
            <a:normAutofit/>
          </a:bodyPr>
          <a:lstStyle>
            <a:lvl1pPr algn="l">
              <a:defRPr sz="4400" b="1" i="0">
                <a:solidFill>
                  <a:schemeClr val="accent1"/>
                </a:solidFill>
                <a:latin typeface="Arial" panose="020B0604020202020204" pitchFamily="34" charset="0"/>
                <a:cs typeface="Arial" panose="020B0604020202020204" pitchFamily="34" charset="0"/>
              </a:defRPr>
            </a:lvl1pPr>
          </a:lstStyle>
          <a:p>
            <a:r>
              <a:rPr lang="en-GB" dirty="0"/>
              <a:t>Click to edit Master title style</a:t>
            </a:r>
          </a:p>
        </p:txBody>
      </p:sp>
      <p:sp>
        <p:nvSpPr>
          <p:cNvPr id="3" name="Subtitle 2">
            <a:extLst>
              <a:ext uri="{FF2B5EF4-FFF2-40B4-BE49-F238E27FC236}">
                <a16:creationId xmlns:a16="http://schemas.microsoft.com/office/drawing/2014/main" id="{EE141B9C-4686-EF1F-23CB-10919C7B2DC1}"/>
              </a:ext>
            </a:extLst>
          </p:cNvPr>
          <p:cNvSpPr>
            <a:spLocks noGrp="1"/>
          </p:cNvSpPr>
          <p:nvPr>
            <p:ph type="subTitle" idx="1"/>
          </p:nvPr>
        </p:nvSpPr>
        <p:spPr>
          <a:xfrm>
            <a:off x="532944" y="4213654"/>
            <a:ext cx="4335618" cy="1044146"/>
          </a:xfrm>
        </p:spPr>
        <p:txBody>
          <a:bodyPr>
            <a:normAutofit/>
          </a:bodyPr>
          <a:lstStyle>
            <a:lvl1pPr marL="0" indent="0" algn="l">
              <a:buNone/>
              <a:defRPr sz="2400" b="0" i="0">
                <a:solidFill>
                  <a:schemeClr val="bg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sp>
        <p:nvSpPr>
          <p:cNvPr id="5" name="TextBox 4">
            <a:extLst>
              <a:ext uri="{FF2B5EF4-FFF2-40B4-BE49-F238E27FC236}">
                <a16:creationId xmlns:a16="http://schemas.microsoft.com/office/drawing/2014/main" id="{CA69FE06-965E-AA5C-F8B9-30A3AB56667F}"/>
              </a:ext>
            </a:extLst>
          </p:cNvPr>
          <p:cNvSpPr txBox="1"/>
          <p:nvPr userDrawn="1"/>
        </p:nvSpPr>
        <p:spPr>
          <a:xfrm>
            <a:off x="532944" y="136525"/>
            <a:ext cx="4571528" cy="307777"/>
          </a:xfrm>
          <a:prstGeom prst="rect">
            <a:avLst/>
          </a:prstGeom>
          <a:noFill/>
        </p:spPr>
        <p:txBody>
          <a:bodyPr wrap="square" rtlCol="0">
            <a:spAutoFit/>
          </a:bodyPr>
          <a:lstStyle/>
          <a:p>
            <a:r>
              <a:rPr lang="en-GB" sz="1400" b="0" i="0" dirty="0">
                <a:solidFill>
                  <a:schemeClr val="bg1"/>
                </a:solidFill>
                <a:latin typeface="Arial" panose="020B0604020202020204" pitchFamily="34" charset="0"/>
              </a:rPr>
              <a:t>Public</a:t>
            </a:r>
          </a:p>
        </p:txBody>
      </p:sp>
    </p:spTree>
    <p:extLst>
      <p:ext uri="{BB962C8B-B14F-4D97-AF65-F5344CB8AC3E}">
        <p14:creationId xmlns:p14="http://schemas.microsoft.com/office/powerpoint/2010/main" val="361467498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7"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box x 1">
    <p:spTree>
      <p:nvGrpSpPr>
        <p:cNvPr id="1" name=""/>
        <p:cNvGrpSpPr/>
        <p:nvPr/>
      </p:nvGrpSpPr>
      <p:grpSpPr>
        <a:xfrm>
          <a:off x="0" y="0"/>
          <a:ext cx="0" cy="0"/>
          <a:chOff x="0" y="0"/>
          <a:chExt cx="0" cy="0"/>
        </a:xfrm>
      </p:grpSpPr>
      <p:pic>
        <p:nvPicPr>
          <p:cNvPr id="10" name="Picture 9" descr="A black background with a pink object&#10;&#10;Description automatically generated">
            <a:extLst>
              <a:ext uri="{FF2B5EF4-FFF2-40B4-BE49-F238E27FC236}">
                <a16:creationId xmlns:a16="http://schemas.microsoft.com/office/drawing/2014/main" id="{A17F6C51-DF54-894F-505B-FBC3BC97F71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 y="-1"/>
            <a:ext cx="12192002" cy="6858001"/>
          </a:xfrm>
          <a:prstGeom prst="rect">
            <a:avLst/>
          </a:prstGeom>
        </p:spPr>
      </p:pic>
      <p:sp>
        <p:nvSpPr>
          <p:cNvPr id="2" name="Title 1">
            <a:extLst>
              <a:ext uri="{FF2B5EF4-FFF2-40B4-BE49-F238E27FC236}">
                <a16:creationId xmlns:a16="http://schemas.microsoft.com/office/drawing/2014/main" id="{A24D5798-821B-54D8-7307-D3B592F91BCE}"/>
              </a:ext>
            </a:extLst>
          </p:cNvPr>
          <p:cNvSpPr>
            <a:spLocks noGrp="1"/>
          </p:cNvSpPr>
          <p:nvPr>
            <p:ph type="title"/>
          </p:nvPr>
        </p:nvSpPr>
        <p:spPr>
          <a:xfrm>
            <a:off x="637273" y="365125"/>
            <a:ext cx="9709361" cy="870551"/>
          </a:xfrm>
        </p:spPr>
        <p:txBody>
          <a:bodyPr/>
          <a:lstStyle>
            <a:lvl1pPr>
              <a:defRPr b="1" i="0">
                <a:solidFill>
                  <a:schemeClr val="accent1"/>
                </a:solidFill>
                <a:latin typeface="Arial" panose="020B0604020202020204" pitchFamily="34" charset="0"/>
                <a:cs typeface="Arial" panose="020B0604020202020204" pitchFamily="34" charset="0"/>
              </a:defRPr>
            </a:lvl1pPr>
          </a:lstStyle>
          <a:p>
            <a:r>
              <a:rPr lang="en-GB" dirty="0"/>
              <a:t>Click to edit Master title style</a:t>
            </a:r>
          </a:p>
        </p:txBody>
      </p:sp>
      <p:sp>
        <p:nvSpPr>
          <p:cNvPr id="3" name="Content Placeholder 2">
            <a:extLst>
              <a:ext uri="{FF2B5EF4-FFF2-40B4-BE49-F238E27FC236}">
                <a16:creationId xmlns:a16="http://schemas.microsoft.com/office/drawing/2014/main" id="{A4A32C58-2F88-40C5-EF11-16328E9C88E8}"/>
              </a:ext>
            </a:extLst>
          </p:cNvPr>
          <p:cNvSpPr>
            <a:spLocks noGrp="1"/>
          </p:cNvSpPr>
          <p:nvPr>
            <p:ph sz="half" idx="1"/>
          </p:nvPr>
        </p:nvSpPr>
        <p:spPr>
          <a:xfrm>
            <a:off x="637273" y="2372497"/>
            <a:ext cx="9709362" cy="3804466"/>
          </a:xfrm>
        </p:spPr>
        <p:txBody>
          <a:bodyPr>
            <a:normAutofit/>
          </a:bodyPr>
          <a:lstStyle>
            <a:lvl1pPr marL="0" indent="0">
              <a:buNone/>
              <a:defRPr sz="1800" b="0" i="0">
                <a:latin typeface="Arial" panose="020B0604020202020204" pitchFamily="34" charset="0"/>
              </a:defRPr>
            </a:lvl1pPr>
          </a:lstStyle>
          <a:p>
            <a:pPr lvl="0"/>
            <a:r>
              <a:rPr lang="en-GB" dirty="0"/>
              <a:t>Click to edit Master text styles</a:t>
            </a:r>
          </a:p>
        </p:txBody>
      </p:sp>
      <p:sp>
        <p:nvSpPr>
          <p:cNvPr id="9" name="Content Placeholder 8">
            <a:extLst>
              <a:ext uri="{FF2B5EF4-FFF2-40B4-BE49-F238E27FC236}">
                <a16:creationId xmlns:a16="http://schemas.microsoft.com/office/drawing/2014/main" id="{35AB5FD5-63AB-4F3D-B548-39DB3336BC6A}"/>
              </a:ext>
            </a:extLst>
          </p:cNvPr>
          <p:cNvSpPr>
            <a:spLocks noGrp="1"/>
          </p:cNvSpPr>
          <p:nvPr>
            <p:ph sz="quarter" idx="13"/>
          </p:nvPr>
        </p:nvSpPr>
        <p:spPr>
          <a:xfrm>
            <a:off x="637273" y="1322559"/>
            <a:ext cx="9709361" cy="759597"/>
          </a:xfrm>
        </p:spPr>
        <p:txBody>
          <a:bodyPr>
            <a:normAutofit/>
          </a:bodyPr>
          <a:lstStyle>
            <a:lvl1pPr marL="0" indent="0">
              <a:buNone/>
              <a:defRPr sz="2400" b="0" i="0">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text styles</a:t>
            </a:r>
          </a:p>
        </p:txBody>
      </p:sp>
    </p:spTree>
    <p:extLst>
      <p:ext uri="{BB962C8B-B14F-4D97-AF65-F5344CB8AC3E}">
        <p14:creationId xmlns:p14="http://schemas.microsoft.com/office/powerpoint/2010/main" val="1930668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box (left) media box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B57A9E-C78F-DAF6-0658-5E582E5609F0}"/>
              </a:ext>
            </a:extLst>
          </p:cNvPr>
          <p:cNvSpPr>
            <a:spLocks noGrp="1"/>
          </p:cNvSpPr>
          <p:nvPr>
            <p:ph type="title"/>
          </p:nvPr>
        </p:nvSpPr>
        <p:spPr>
          <a:xfrm>
            <a:off x="637274" y="365125"/>
            <a:ext cx="5360302" cy="1325563"/>
          </a:xfrm>
        </p:spPr>
        <p:txBody>
          <a:bodyPr/>
          <a:lstStyle>
            <a:lvl1pPr>
              <a:defRPr b="1" i="0">
                <a:solidFill>
                  <a:schemeClr val="accent1"/>
                </a:solidFill>
                <a:latin typeface="Arial" panose="020B0604020202020204" pitchFamily="34" charset="0"/>
                <a:cs typeface="Arial" panose="020B0604020202020204" pitchFamily="34" charset="0"/>
              </a:defRPr>
            </a:lvl1pPr>
          </a:lstStyle>
          <a:p>
            <a:r>
              <a:rPr lang="en-GB" dirty="0"/>
              <a:t>Click to edit Master title style</a:t>
            </a:r>
          </a:p>
        </p:txBody>
      </p:sp>
      <p:sp>
        <p:nvSpPr>
          <p:cNvPr id="3" name="Text Placeholder 2">
            <a:extLst>
              <a:ext uri="{FF2B5EF4-FFF2-40B4-BE49-F238E27FC236}">
                <a16:creationId xmlns:a16="http://schemas.microsoft.com/office/drawing/2014/main" id="{1881D6EB-D2F1-4B16-20AA-2B2362036EC3}"/>
              </a:ext>
            </a:extLst>
          </p:cNvPr>
          <p:cNvSpPr>
            <a:spLocks noGrp="1"/>
          </p:cNvSpPr>
          <p:nvPr>
            <p:ph type="body" idx="1"/>
          </p:nvPr>
        </p:nvSpPr>
        <p:spPr>
          <a:xfrm>
            <a:off x="637274" y="1681163"/>
            <a:ext cx="5360302" cy="546222"/>
          </a:xfrm>
        </p:spPr>
        <p:txBody>
          <a:bodyPr anchor="b"/>
          <a:lstStyle>
            <a:lvl1pPr marL="0" indent="0">
              <a:buNone/>
              <a:defRPr sz="2400" b="0" i="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4" name="Content Placeholder 3">
            <a:extLst>
              <a:ext uri="{FF2B5EF4-FFF2-40B4-BE49-F238E27FC236}">
                <a16:creationId xmlns:a16="http://schemas.microsoft.com/office/drawing/2014/main" id="{A05F1A0D-AA08-8017-1259-207ADC3A5774}"/>
              </a:ext>
            </a:extLst>
          </p:cNvPr>
          <p:cNvSpPr>
            <a:spLocks noGrp="1"/>
          </p:cNvSpPr>
          <p:nvPr>
            <p:ph sz="half" idx="2"/>
          </p:nvPr>
        </p:nvSpPr>
        <p:spPr>
          <a:xfrm>
            <a:off x="637274" y="2505075"/>
            <a:ext cx="5360302" cy="3684588"/>
          </a:xfrm>
        </p:spPr>
        <p:txBody>
          <a:bodyPr>
            <a:normAutofit/>
          </a:bodyPr>
          <a:lstStyle>
            <a:lvl1pPr marL="0" indent="0">
              <a:buNone/>
              <a:defRPr sz="1800" b="0" i="0">
                <a:latin typeface="Arial" panose="020B0604020202020204" pitchFamily="34" charset="0"/>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GB" dirty="0"/>
              <a:t>Click to edit Master text styles</a:t>
            </a:r>
          </a:p>
        </p:txBody>
      </p:sp>
      <p:sp>
        <p:nvSpPr>
          <p:cNvPr id="11" name="Picture Placeholder 10">
            <a:extLst>
              <a:ext uri="{FF2B5EF4-FFF2-40B4-BE49-F238E27FC236}">
                <a16:creationId xmlns:a16="http://schemas.microsoft.com/office/drawing/2014/main" id="{920475B3-F806-CFBA-374B-4DFD48EA25F5}"/>
              </a:ext>
            </a:extLst>
          </p:cNvPr>
          <p:cNvSpPr>
            <a:spLocks noGrp="1"/>
          </p:cNvSpPr>
          <p:nvPr>
            <p:ph type="pic" sz="quarter" idx="13"/>
          </p:nvPr>
        </p:nvSpPr>
        <p:spPr>
          <a:xfrm>
            <a:off x="6470650" y="0"/>
            <a:ext cx="5721350" cy="6858000"/>
          </a:xfrm>
        </p:spPr>
        <p:txBody>
          <a:bodyPr/>
          <a:lstStyle>
            <a:lvl1pPr>
              <a:defRPr b="0" i="0">
                <a:latin typeface="Arial" panose="020B0604020202020204" pitchFamily="34" charset="0"/>
              </a:defRPr>
            </a:lvl1pPr>
          </a:lstStyle>
          <a:p>
            <a:endParaRPr lang="en-GB" dirty="0"/>
          </a:p>
        </p:txBody>
      </p:sp>
      <p:pic>
        <p:nvPicPr>
          <p:cNvPr id="15" name="Picture 14" descr="A black and white logo&#10;&#10;Description automatically generated">
            <a:extLst>
              <a:ext uri="{FF2B5EF4-FFF2-40B4-BE49-F238E27FC236}">
                <a16:creationId xmlns:a16="http://schemas.microsoft.com/office/drawing/2014/main" id="{3864807D-A5DF-3E79-E021-543FED2A716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98283" y="5745025"/>
            <a:ext cx="1658716" cy="1112975"/>
          </a:xfrm>
          <a:prstGeom prst="rect">
            <a:avLst/>
          </a:prstGeom>
        </p:spPr>
      </p:pic>
    </p:spTree>
    <p:extLst>
      <p:ext uri="{BB962C8B-B14F-4D97-AF65-F5344CB8AC3E}">
        <p14:creationId xmlns:p14="http://schemas.microsoft.com/office/powerpoint/2010/main" val="6225490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Highlight Box x 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9A1647E-75C3-1FDB-7B8C-7BFFC9765437}"/>
              </a:ext>
            </a:extLst>
          </p:cNvPr>
          <p:cNvSpPr/>
          <p:nvPr userDrawn="1"/>
        </p:nvSpPr>
        <p:spPr>
          <a:xfrm>
            <a:off x="0" y="3429000"/>
            <a:ext cx="6096000" cy="3429000"/>
          </a:xfrm>
          <a:prstGeom prst="rect">
            <a:avLst/>
          </a:prstGeom>
          <a:solidFill>
            <a:srgbClr val="8133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Arial" panose="020B0604020202020204" pitchFamily="34" charset="0"/>
            </a:endParaRPr>
          </a:p>
        </p:txBody>
      </p:sp>
      <p:sp>
        <p:nvSpPr>
          <p:cNvPr id="8" name="Rectangle 7">
            <a:extLst>
              <a:ext uri="{FF2B5EF4-FFF2-40B4-BE49-F238E27FC236}">
                <a16:creationId xmlns:a16="http://schemas.microsoft.com/office/drawing/2014/main" id="{BC44BC44-1008-8478-D64A-C7BFB3047FAB}"/>
              </a:ext>
            </a:extLst>
          </p:cNvPr>
          <p:cNvSpPr/>
          <p:nvPr userDrawn="1"/>
        </p:nvSpPr>
        <p:spPr>
          <a:xfrm>
            <a:off x="0" y="1"/>
            <a:ext cx="6096000" cy="3429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Arial" panose="020B0604020202020204" pitchFamily="34" charset="0"/>
            </a:endParaRPr>
          </a:p>
        </p:txBody>
      </p:sp>
      <p:sp>
        <p:nvSpPr>
          <p:cNvPr id="9" name="Rectangle 8">
            <a:extLst>
              <a:ext uri="{FF2B5EF4-FFF2-40B4-BE49-F238E27FC236}">
                <a16:creationId xmlns:a16="http://schemas.microsoft.com/office/drawing/2014/main" id="{03BCE880-9610-64A0-A954-B9102D8026D1}"/>
              </a:ext>
            </a:extLst>
          </p:cNvPr>
          <p:cNvSpPr>
            <a:spLocks noGrp="1" noRot="1" noMove="1" noResize="1" noEditPoints="1" noAdjustHandles="1" noChangeArrowheads="1" noChangeShapeType="1"/>
          </p:cNvSpPr>
          <p:nvPr userDrawn="1"/>
        </p:nvSpPr>
        <p:spPr>
          <a:xfrm>
            <a:off x="6096000" y="0"/>
            <a:ext cx="6096000" cy="6857999"/>
          </a:xfrm>
          <a:prstGeom prst="rect">
            <a:avLst/>
          </a:prstGeom>
          <a:solidFill>
            <a:srgbClr val="F0F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Arial" panose="020B0604020202020204" pitchFamily="34" charset="0"/>
            </a:endParaRPr>
          </a:p>
        </p:txBody>
      </p:sp>
      <p:sp>
        <p:nvSpPr>
          <p:cNvPr id="2" name="Title 1">
            <a:extLst>
              <a:ext uri="{FF2B5EF4-FFF2-40B4-BE49-F238E27FC236}">
                <a16:creationId xmlns:a16="http://schemas.microsoft.com/office/drawing/2014/main" id="{1591C4AD-353B-4788-1942-1F0D641705CA}"/>
              </a:ext>
            </a:extLst>
          </p:cNvPr>
          <p:cNvSpPr>
            <a:spLocks noGrp="1"/>
          </p:cNvSpPr>
          <p:nvPr>
            <p:ph type="title"/>
          </p:nvPr>
        </p:nvSpPr>
        <p:spPr>
          <a:xfrm>
            <a:off x="632012" y="501652"/>
            <a:ext cx="4114800" cy="668242"/>
          </a:xfrm>
        </p:spPr>
        <p:txBody>
          <a:bodyPr>
            <a:normAutofit/>
          </a:bodyPr>
          <a:lstStyle>
            <a:lvl1pPr>
              <a:defRPr sz="2400" b="1" i="0">
                <a:solidFill>
                  <a:schemeClr val="tx2"/>
                </a:solidFill>
                <a:latin typeface="Arial" panose="020B0604020202020204" pitchFamily="34" charset="0"/>
                <a:cs typeface="Arial" panose="020B0604020202020204" pitchFamily="34" charset="0"/>
              </a:defRPr>
            </a:lvl1pPr>
          </a:lstStyle>
          <a:p>
            <a:r>
              <a:rPr lang="en-GB" dirty="0"/>
              <a:t>Click to edit Master title style</a:t>
            </a:r>
          </a:p>
        </p:txBody>
      </p:sp>
      <p:sp>
        <p:nvSpPr>
          <p:cNvPr id="12" name="Text Placeholder 11">
            <a:extLst>
              <a:ext uri="{FF2B5EF4-FFF2-40B4-BE49-F238E27FC236}">
                <a16:creationId xmlns:a16="http://schemas.microsoft.com/office/drawing/2014/main" id="{6E3E7257-1DA1-F7E1-28D5-D974C4FA5449}"/>
              </a:ext>
            </a:extLst>
          </p:cNvPr>
          <p:cNvSpPr>
            <a:spLocks noGrp="1"/>
          </p:cNvSpPr>
          <p:nvPr>
            <p:ph type="body" sz="quarter" idx="13"/>
          </p:nvPr>
        </p:nvSpPr>
        <p:spPr>
          <a:xfrm>
            <a:off x="632012" y="1342349"/>
            <a:ext cx="4924348" cy="1712014"/>
          </a:xfrm>
        </p:spPr>
        <p:txBody>
          <a:bodyPr>
            <a:normAutofit/>
          </a:bodyPr>
          <a:lstStyle>
            <a:lvl1pPr marL="0" indent="0">
              <a:buNone/>
              <a:defRPr sz="1800" b="0" i="0">
                <a:solidFill>
                  <a:schemeClr val="tx2"/>
                </a:solidFill>
                <a:latin typeface="Arial" panose="020B0604020202020204" pitchFamily="34" charset="0"/>
              </a:defRPr>
            </a:lvl1pPr>
            <a:lvl2pPr marL="457200" indent="0">
              <a:buNone/>
              <a:defRPr sz="1800">
                <a:solidFill>
                  <a:schemeClr val="tx2"/>
                </a:solidFill>
              </a:defRPr>
            </a:lvl2pPr>
            <a:lvl3pPr marL="914400" indent="0">
              <a:buNone/>
              <a:defRPr sz="1800">
                <a:solidFill>
                  <a:schemeClr val="tx2"/>
                </a:solidFill>
              </a:defRPr>
            </a:lvl3pPr>
            <a:lvl4pPr marL="1371600" indent="0">
              <a:buNone/>
              <a:defRPr sz="1800">
                <a:solidFill>
                  <a:schemeClr val="tx2"/>
                </a:solidFill>
              </a:defRPr>
            </a:lvl4pPr>
            <a:lvl5pPr marL="1828800" indent="0">
              <a:buNone/>
              <a:defRPr sz="1800">
                <a:solidFill>
                  <a:schemeClr val="tx2"/>
                </a:solidFill>
              </a:defRPr>
            </a:lvl5pPr>
          </a:lstStyle>
          <a:p>
            <a:pPr lvl="0"/>
            <a:r>
              <a:rPr lang="en-GB" dirty="0"/>
              <a:t>Click to edit Master text styles</a:t>
            </a:r>
          </a:p>
        </p:txBody>
      </p:sp>
      <p:pic>
        <p:nvPicPr>
          <p:cNvPr id="17" name="Picture 16" descr="A black background with white text&#10;&#10;Description automatically generated">
            <a:extLst>
              <a:ext uri="{FF2B5EF4-FFF2-40B4-BE49-F238E27FC236}">
                <a16:creationId xmlns:a16="http://schemas.microsoft.com/office/drawing/2014/main" id="{F64D4804-511F-AFEC-D1BB-B29C795B970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5370" y="5746066"/>
            <a:ext cx="1665087" cy="1117250"/>
          </a:xfrm>
          <a:prstGeom prst="rect">
            <a:avLst/>
          </a:prstGeom>
        </p:spPr>
      </p:pic>
      <p:sp>
        <p:nvSpPr>
          <p:cNvPr id="21" name="Picture Placeholder 20">
            <a:extLst>
              <a:ext uri="{FF2B5EF4-FFF2-40B4-BE49-F238E27FC236}">
                <a16:creationId xmlns:a16="http://schemas.microsoft.com/office/drawing/2014/main" id="{17F6E517-5429-A2F6-D34C-964E6CD37C9D}"/>
              </a:ext>
            </a:extLst>
          </p:cNvPr>
          <p:cNvSpPr>
            <a:spLocks noGrp="1"/>
          </p:cNvSpPr>
          <p:nvPr>
            <p:ph type="pic" sz="quarter" idx="15"/>
          </p:nvPr>
        </p:nvSpPr>
        <p:spPr>
          <a:xfrm>
            <a:off x="6792990" y="1006627"/>
            <a:ext cx="2297679" cy="2297679"/>
          </a:xfrm>
          <a:prstGeom prst="ellipse">
            <a:avLst/>
          </a:prstGeom>
        </p:spPr>
        <p:txBody>
          <a:bodyPr/>
          <a:lstStyle>
            <a:lvl1pPr>
              <a:defRPr b="0" i="0">
                <a:latin typeface="Arial" panose="020B0604020202020204" pitchFamily="34" charset="0"/>
              </a:defRPr>
            </a:lvl1pPr>
          </a:lstStyle>
          <a:p>
            <a:endParaRPr lang="en-GB" dirty="0"/>
          </a:p>
        </p:txBody>
      </p:sp>
      <p:sp>
        <p:nvSpPr>
          <p:cNvPr id="22" name="Picture Placeholder 20">
            <a:extLst>
              <a:ext uri="{FF2B5EF4-FFF2-40B4-BE49-F238E27FC236}">
                <a16:creationId xmlns:a16="http://schemas.microsoft.com/office/drawing/2014/main" id="{E04B2806-1F83-34D3-221F-2C4B3249EA6D}"/>
              </a:ext>
            </a:extLst>
          </p:cNvPr>
          <p:cNvSpPr>
            <a:spLocks noGrp="1"/>
          </p:cNvSpPr>
          <p:nvPr>
            <p:ph type="pic" sz="quarter" idx="16"/>
          </p:nvPr>
        </p:nvSpPr>
        <p:spPr>
          <a:xfrm>
            <a:off x="9133166" y="1006627"/>
            <a:ext cx="2297679" cy="2297679"/>
          </a:xfrm>
          <a:prstGeom prst="ellipse">
            <a:avLst/>
          </a:prstGeom>
        </p:spPr>
        <p:txBody>
          <a:bodyPr/>
          <a:lstStyle>
            <a:lvl1pPr>
              <a:defRPr b="0" i="0">
                <a:latin typeface="Arial" panose="020B0604020202020204" pitchFamily="34" charset="0"/>
              </a:defRPr>
            </a:lvl1pPr>
          </a:lstStyle>
          <a:p>
            <a:endParaRPr lang="en-GB" dirty="0"/>
          </a:p>
        </p:txBody>
      </p:sp>
      <p:sp>
        <p:nvSpPr>
          <p:cNvPr id="23" name="Picture Placeholder 20">
            <a:extLst>
              <a:ext uri="{FF2B5EF4-FFF2-40B4-BE49-F238E27FC236}">
                <a16:creationId xmlns:a16="http://schemas.microsoft.com/office/drawing/2014/main" id="{3A50FE80-7330-1683-7D23-937274886C7D}"/>
              </a:ext>
            </a:extLst>
          </p:cNvPr>
          <p:cNvSpPr>
            <a:spLocks noGrp="1"/>
          </p:cNvSpPr>
          <p:nvPr>
            <p:ph type="pic" sz="quarter" idx="17"/>
          </p:nvPr>
        </p:nvSpPr>
        <p:spPr>
          <a:xfrm>
            <a:off x="6792990" y="3309169"/>
            <a:ext cx="2297679" cy="2297679"/>
          </a:xfrm>
          <a:prstGeom prst="ellipse">
            <a:avLst/>
          </a:prstGeom>
        </p:spPr>
        <p:txBody>
          <a:bodyPr/>
          <a:lstStyle>
            <a:lvl1pPr>
              <a:defRPr b="0" i="0">
                <a:latin typeface="Arial" panose="020B0604020202020204" pitchFamily="34" charset="0"/>
              </a:defRPr>
            </a:lvl1pPr>
          </a:lstStyle>
          <a:p>
            <a:endParaRPr lang="en-GB" dirty="0"/>
          </a:p>
        </p:txBody>
      </p:sp>
      <p:sp>
        <p:nvSpPr>
          <p:cNvPr id="24" name="Picture Placeholder 20">
            <a:extLst>
              <a:ext uri="{FF2B5EF4-FFF2-40B4-BE49-F238E27FC236}">
                <a16:creationId xmlns:a16="http://schemas.microsoft.com/office/drawing/2014/main" id="{8D27946E-1055-AE60-D3CE-5732F4CA1791}"/>
              </a:ext>
            </a:extLst>
          </p:cNvPr>
          <p:cNvSpPr>
            <a:spLocks noGrp="1"/>
          </p:cNvSpPr>
          <p:nvPr>
            <p:ph type="pic" sz="quarter" idx="18"/>
          </p:nvPr>
        </p:nvSpPr>
        <p:spPr>
          <a:xfrm>
            <a:off x="9133166" y="3309169"/>
            <a:ext cx="2297679" cy="2297679"/>
          </a:xfrm>
          <a:prstGeom prst="ellipse">
            <a:avLst/>
          </a:prstGeom>
        </p:spPr>
        <p:txBody>
          <a:bodyPr/>
          <a:lstStyle>
            <a:lvl1pPr>
              <a:defRPr b="0" i="0">
                <a:latin typeface="Arial" panose="020B0604020202020204" pitchFamily="34" charset="0"/>
              </a:defRPr>
            </a:lvl1pPr>
          </a:lstStyle>
          <a:p>
            <a:endParaRPr lang="en-GB" dirty="0"/>
          </a:p>
        </p:txBody>
      </p:sp>
      <p:sp>
        <p:nvSpPr>
          <p:cNvPr id="25" name="Oval 24">
            <a:extLst>
              <a:ext uri="{FF2B5EF4-FFF2-40B4-BE49-F238E27FC236}">
                <a16:creationId xmlns:a16="http://schemas.microsoft.com/office/drawing/2014/main" id="{D2D94757-FA0A-6B76-AD9C-3993534B0523}"/>
              </a:ext>
            </a:extLst>
          </p:cNvPr>
          <p:cNvSpPr/>
          <p:nvPr userDrawn="1"/>
        </p:nvSpPr>
        <p:spPr>
          <a:xfrm>
            <a:off x="11430845" y="1001026"/>
            <a:ext cx="2297679" cy="2297679"/>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Arial" panose="020B0604020202020204" pitchFamily="34" charset="0"/>
            </a:endParaRPr>
          </a:p>
        </p:txBody>
      </p:sp>
      <p:sp>
        <p:nvSpPr>
          <p:cNvPr id="26" name="Oval 25">
            <a:extLst>
              <a:ext uri="{FF2B5EF4-FFF2-40B4-BE49-F238E27FC236}">
                <a16:creationId xmlns:a16="http://schemas.microsoft.com/office/drawing/2014/main" id="{9AB12763-DBD1-1841-CA8E-22FF5ED6696E}"/>
              </a:ext>
            </a:extLst>
          </p:cNvPr>
          <p:cNvSpPr/>
          <p:nvPr userDrawn="1"/>
        </p:nvSpPr>
        <p:spPr>
          <a:xfrm>
            <a:off x="11430845" y="3303551"/>
            <a:ext cx="2297679" cy="2297679"/>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Arial" panose="020B0604020202020204" pitchFamily="34" charset="0"/>
            </a:endParaRPr>
          </a:p>
        </p:txBody>
      </p:sp>
      <p:sp>
        <p:nvSpPr>
          <p:cNvPr id="27" name="Title 1">
            <a:extLst>
              <a:ext uri="{FF2B5EF4-FFF2-40B4-BE49-F238E27FC236}">
                <a16:creationId xmlns:a16="http://schemas.microsoft.com/office/drawing/2014/main" id="{61BBB9AE-4A63-EFC4-BAF9-A24EC128133F}"/>
              </a:ext>
            </a:extLst>
          </p:cNvPr>
          <p:cNvSpPr txBox="1">
            <a:spLocks/>
          </p:cNvSpPr>
          <p:nvPr userDrawn="1"/>
        </p:nvSpPr>
        <p:spPr>
          <a:xfrm>
            <a:off x="632012" y="3685723"/>
            <a:ext cx="4114800" cy="66824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b="1" i="0" kern="1200">
                <a:solidFill>
                  <a:schemeClr val="tx2"/>
                </a:solidFill>
                <a:latin typeface="Arial" panose="020B0604020202020204" pitchFamily="34" charset="0"/>
                <a:ea typeface="+mj-ea"/>
                <a:cs typeface="Arial" panose="020B0604020202020204" pitchFamily="34" charset="0"/>
              </a:defRPr>
            </a:lvl1pPr>
          </a:lstStyle>
          <a:p>
            <a:r>
              <a:rPr lang="en-GB" b="0" i="0" dirty="0">
                <a:solidFill>
                  <a:schemeClr val="bg1"/>
                </a:solidFill>
                <a:latin typeface="Arial" panose="020B0604020202020204" pitchFamily="34" charset="0"/>
                <a:cs typeface="Arial" panose="020B0604020202020204" pitchFamily="34" charset="0"/>
              </a:rPr>
              <a:t>Click to edit Master title style</a:t>
            </a:r>
          </a:p>
        </p:txBody>
      </p:sp>
      <p:sp>
        <p:nvSpPr>
          <p:cNvPr id="28" name="Text Placeholder 11">
            <a:extLst>
              <a:ext uri="{FF2B5EF4-FFF2-40B4-BE49-F238E27FC236}">
                <a16:creationId xmlns:a16="http://schemas.microsoft.com/office/drawing/2014/main" id="{9F928298-8FD9-7EE7-12A2-6E4EE4203525}"/>
              </a:ext>
            </a:extLst>
          </p:cNvPr>
          <p:cNvSpPr>
            <a:spLocks noGrp="1"/>
          </p:cNvSpPr>
          <p:nvPr>
            <p:ph type="body" sz="quarter" idx="19"/>
          </p:nvPr>
        </p:nvSpPr>
        <p:spPr>
          <a:xfrm>
            <a:off x="632012" y="4526420"/>
            <a:ext cx="4924348" cy="1712014"/>
          </a:xfrm>
        </p:spPr>
        <p:txBody>
          <a:bodyPr>
            <a:normAutofit/>
          </a:bodyPr>
          <a:lstStyle>
            <a:lvl1pPr marL="0" indent="0">
              <a:buNone/>
              <a:defRPr sz="1800" b="0" i="0">
                <a:solidFill>
                  <a:schemeClr val="bg1"/>
                </a:solidFill>
                <a:latin typeface="Arial" panose="020B0604020202020204" pitchFamily="34" charset="0"/>
              </a:defRPr>
            </a:lvl1pPr>
            <a:lvl2pPr marL="457200" indent="0">
              <a:buNone/>
              <a:defRPr sz="1800">
                <a:solidFill>
                  <a:schemeClr val="tx2"/>
                </a:solidFill>
              </a:defRPr>
            </a:lvl2pPr>
            <a:lvl3pPr marL="914400" indent="0">
              <a:buNone/>
              <a:defRPr sz="1800">
                <a:solidFill>
                  <a:schemeClr val="tx2"/>
                </a:solidFill>
              </a:defRPr>
            </a:lvl3pPr>
            <a:lvl4pPr marL="1371600" indent="0">
              <a:buNone/>
              <a:defRPr sz="1800">
                <a:solidFill>
                  <a:schemeClr val="tx2"/>
                </a:solidFill>
              </a:defRPr>
            </a:lvl4pPr>
            <a:lvl5pPr marL="1828800" indent="0">
              <a:buNone/>
              <a:defRPr sz="1800">
                <a:solidFill>
                  <a:schemeClr val="tx2"/>
                </a:solidFill>
              </a:defRPr>
            </a:lvl5pPr>
          </a:lstStyle>
          <a:p>
            <a:pPr lvl="0"/>
            <a:r>
              <a:rPr lang="en-GB" dirty="0"/>
              <a:t>Click to edit Master text styles</a:t>
            </a:r>
          </a:p>
        </p:txBody>
      </p:sp>
      <p:sp>
        <p:nvSpPr>
          <p:cNvPr id="5" name="TextBox 4">
            <a:extLst>
              <a:ext uri="{FF2B5EF4-FFF2-40B4-BE49-F238E27FC236}">
                <a16:creationId xmlns:a16="http://schemas.microsoft.com/office/drawing/2014/main" id="{1385A706-DD91-6F22-5AA3-A69E8823136A}"/>
              </a:ext>
            </a:extLst>
          </p:cNvPr>
          <p:cNvSpPr txBox="1"/>
          <p:nvPr userDrawn="1"/>
        </p:nvSpPr>
        <p:spPr>
          <a:xfrm>
            <a:off x="543721" y="6509834"/>
            <a:ext cx="141064"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Arial" panose="020B0604020202020204" pitchFamily="34" charset="0"/>
                <a:cs typeface="Arial" panose="020B0604020202020204" pitchFamily="34" charset="0"/>
              </a:rPr>
              <a:t>‹#›</a:t>
            </a:fld>
            <a:endParaRPr lang="en-GB" sz="2000" b="0" i="0" noProof="0" dirty="0">
              <a:solidFill>
                <a:schemeClr val="bg1"/>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16F0B063-2AC7-4AF4-0958-1511CAD9BBDB}"/>
              </a:ext>
            </a:extLst>
          </p:cNvPr>
          <p:cNvSpPr txBox="1"/>
          <p:nvPr userDrawn="1"/>
        </p:nvSpPr>
        <p:spPr>
          <a:xfrm>
            <a:off x="532944" y="136525"/>
            <a:ext cx="4571528" cy="307777"/>
          </a:xfrm>
          <a:prstGeom prst="rect">
            <a:avLst/>
          </a:prstGeom>
          <a:noFill/>
        </p:spPr>
        <p:txBody>
          <a:bodyPr wrap="square" rtlCol="0">
            <a:spAutoFit/>
          </a:bodyPr>
          <a:lstStyle/>
          <a:p>
            <a:r>
              <a:rPr lang="en-GB" sz="1400" b="0" i="0" dirty="0">
                <a:solidFill>
                  <a:schemeClr val="tx2"/>
                </a:solidFill>
                <a:latin typeface="Arial" panose="020B0604020202020204" pitchFamily="34" charset="0"/>
              </a:rPr>
              <a:t>Public</a:t>
            </a:r>
          </a:p>
        </p:txBody>
      </p:sp>
    </p:spTree>
    <p:extLst>
      <p:ext uri="{BB962C8B-B14F-4D97-AF65-F5344CB8AC3E}">
        <p14:creationId xmlns:p14="http://schemas.microsoft.com/office/powerpoint/2010/main" val="33614809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Primary Breaker slide - Purple">
    <p:bg>
      <p:bgPr>
        <a:solidFill>
          <a:schemeClr val="tx2"/>
        </a:solidFill>
        <a:effectLst/>
      </p:bgPr>
    </p:bg>
    <p:spTree>
      <p:nvGrpSpPr>
        <p:cNvPr id="1" name=""/>
        <p:cNvGrpSpPr/>
        <p:nvPr/>
      </p:nvGrpSpPr>
      <p:grpSpPr>
        <a:xfrm>
          <a:off x="0" y="0"/>
          <a:ext cx="0" cy="0"/>
          <a:chOff x="0" y="0"/>
          <a:chExt cx="0" cy="0"/>
        </a:xfrm>
      </p:grpSpPr>
      <p:pic>
        <p:nvPicPr>
          <p:cNvPr id="7" name="Picture 6" descr="A purple and white background&#10;&#10;Description automatically generated">
            <a:extLst>
              <a:ext uri="{FF2B5EF4-FFF2-40B4-BE49-F238E27FC236}">
                <a16:creationId xmlns:a16="http://schemas.microsoft.com/office/drawing/2014/main" id="{A130E291-1866-9610-5CC3-7DFC426B7A03}"/>
              </a:ext>
            </a:extLst>
          </p:cNvPr>
          <p:cNvPicPr>
            <a:picLocks noChangeAspect="1"/>
          </p:cNvPicPr>
          <p:nvPr userDrawn="1"/>
        </p:nvPicPr>
        <p:blipFill>
          <a:blip r:embed="rId2"/>
          <a:stretch>
            <a:fillRect/>
          </a:stretch>
        </p:blipFill>
        <p:spPr>
          <a:xfrm>
            <a:off x="2466" y="0"/>
            <a:ext cx="12189533" cy="6859388"/>
          </a:xfrm>
          <a:prstGeom prst="rect">
            <a:avLst/>
          </a:prstGeom>
        </p:spPr>
      </p:pic>
      <p:sp>
        <p:nvSpPr>
          <p:cNvPr id="2" name="Title 1">
            <a:extLst>
              <a:ext uri="{FF2B5EF4-FFF2-40B4-BE49-F238E27FC236}">
                <a16:creationId xmlns:a16="http://schemas.microsoft.com/office/drawing/2014/main" id="{E304E765-D7CE-66CF-AAD3-B47633EED211}"/>
              </a:ext>
            </a:extLst>
          </p:cNvPr>
          <p:cNvSpPr>
            <a:spLocks noGrp="1"/>
          </p:cNvSpPr>
          <p:nvPr>
            <p:ph type="ctrTitle"/>
          </p:nvPr>
        </p:nvSpPr>
        <p:spPr>
          <a:xfrm>
            <a:off x="591018" y="820795"/>
            <a:ext cx="5047782" cy="2387600"/>
          </a:xfrm>
        </p:spPr>
        <p:txBody>
          <a:bodyPr anchor="b">
            <a:normAutofit/>
          </a:bodyPr>
          <a:lstStyle>
            <a:lvl1pPr algn="l">
              <a:defRPr sz="4400" b="1" i="0">
                <a:solidFill>
                  <a:schemeClr val="bg1"/>
                </a:solidFill>
                <a:latin typeface="Arial" panose="020B0604020202020204" pitchFamily="34" charset="0"/>
                <a:cs typeface="Arial" panose="020B0604020202020204" pitchFamily="34" charset="0"/>
              </a:defRPr>
            </a:lvl1pPr>
          </a:lstStyle>
          <a:p>
            <a:r>
              <a:rPr lang="en-GB" dirty="0"/>
              <a:t>Click to edit Master title style</a:t>
            </a:r>
          </a:p>
        </p:txBody>
      </p:sp>
      <p:sp>
        <p:nvSpPr>
          <p:cNvPr id="3" name="Subtitle 2">
            <a:extLst>
              <a:ext uri="{FF2B5EF4-FFF2-40B4-BE49-F238E27FC236}">
                <a16:creationId xmlns:a16="http://schemas.microsoft.com/office/drawing/2014/main" id="{EE141B9C-4686-EF1F-23CB-10919C7B2DC1}"/>
              </a:ext>
            </a:extLst>
          </p:cNvPr>
          <p:cNvSpPr>
            <a:spLocks noGrp="1"/>
          </p:cNvSpPr>
          <p:nvPr>
            <p:ph type="subTitle" idx="1"/>
          </p:nvPr>
        </p:nvSpPr>
        <p:spPr>
          <a:xfrm>
            <a:off x="591018" y="3245466"/>
            <a:ext cx="3841424" cy="1044146"/>
          </a:xfrm>
        </p:spPr>
        <p:txBody>
          <a:bodyPr>
            <a:normAutofit/>
          </a:bodyPr>
          <a:lstStyle>
            <a:lvl1pPr marL="0" indent="0" algn="l">
              <a:buNone/>
              <a:defRPr sz="2400" b="0" i="0">
                <a:solidFill>
                  <a:schemeClr val="bg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sp>
        <p:nvSpPr>
          <p:cNvPr id="5" name="TextBox 4">
            <a:extLst>
              <a:ext uri="{FF2B5EF4-FFF2-40B4-BE49-F238E27FC236}">
                <a16:creationId xmlns:a16="http://schemas.microsoft.com/office/drawing/2014/main" id="{1D6A8BFF-616F-C1F3-75EC-AC1330A8142F}"/>
              </a:ext>
            </a:extLst>
          </p:cNvPr>
          <p:cNvSpPr txBox="1"/>
          <p:nvPr userDrawn="1"/>
        </p:nvSpPr>
        <p:spPr>
          <a:xfrm>
            <a:off x="543721" y="6509834"/>
            <a:ext cx="141064"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Arial" panose="020B0604020202020204" pitchFamily="34" charset="0"/>
                <a:cs typeface="Arial" panose="020B0604020202020204" pitchFamily="34" charset="0"/>
              </a:rPr>
              <a:t>‹#›</a:t>
            </a:fld>
            <a:endParaRPr lang="en-GB" sz="2000" b="0" i="0" noProof="0" dirty="0">
              <a:solidFill>
                <a:schemeClr val="bg1"/>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7562F1C3-D8E4-B6FF-1CB4-4CA989B0F147}"/>
              </a:ext>
            </a:extLst>
          </p:cNvPr>
          <p:cNvSpPr txBox="1"/>
          <p:nvPr userDrawn="1"/>
        </p:nvSpPr>
        <p:spPr>
          <a:xfrm>
            <a:off x="532944" y="136525"/>
            <a:ext cx="4571528" cy="307777"/>
          </a:xfrm>
          <a:prstGeom prst="rect">
            <a:avLst/>
          </a:prstGeom>
          <a:noFill/>
        </p:spPr>
        <p:txBody>
          <a:bodyPr wrap="square" rtlCol="0">
            <a:spAutoFit/>
          </a:bodyPr>
          <a:lstStyle/>
          <a:p>
            <a:r>
              <a:rPr lang="en-GB" sz="1400" b="0" i="0" dirty="0">
                <a:solidFill>
                  <a:schemeClr val="bg1"/>
                </a:solidFill>
                <a:latin typeface="Arial" panose="020B0604020202020204" pitchFamily="34" charset="0"/>
              </a:rPr>
              <a:t>Public</a:t>
            </a:r>
          </a:p>
        </p:txBody>
      </p:sp>
    </p:spTree>
    <p:extLst>
      <p:ext uri="{BB962C8B-B14F-4D97-AF65-F5344CB8AC3E}">
        <p14:creationId xmlns:p14="http://schemas.microsoft.com/office/powerpoint/2010/main" val="32756587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rimary Image Breaker Slide (Purpl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CFF8368B-8346-55F3-7D58-DDEE5EB26EAC}"/>
              </a:ext>
            </a:extLst>
          </p:cNvPr>
          <p:cNvSpPr>
            <a:spLocks noGrp="1"/>
          </p:cNvSpPr>
          <p:nvPr>
            <p:ph type="pic" sz="quarter" idx="13"/>
          </p:nvPr>
        </p:nvSpPr>
        <p:spPr>
          <a:xfrm>
            <a:off x="0" y="0"/>
            <a:ext cx="12192000" cy="6858000"/>
          </a:xfrm>
        </p:spPr>
        <p:txBody>
          <a:bodyPr/>
          <a:lstStyle>
            <a:lvl1pPr>
              <a:defRPr b="0" i="0">
                <a:latin typeface="Arial" panose="020B0604020202020204" pitchFamily="34" charset="0"/>
              </a:defRPr>
            </a:lvl1pPr>
          </a:lstStyle>
          <a:p>
            <a:endParaRPr lang="en-GB" dirty="0"/>
          </a:p>
        </p:txBody>
      </p:sp>
      <p:pic>
        <p:nvPicPr>
          <p:cNvPr id="7" name="Picture 6" descr="A group of purple circles on a black background&#10;&#10;Description automatically generated">
            <a:extLst>
              <a:ext uri="{FF2B5EF4-FFF2-40B4-BE49-F238E27FC236}">
                <a16:creationId xmlns:a16="http://schemas.microsoft.com/office/drawing/2014/main" id="{EDD804F0-E153-6B19-9F2C-012CBEAE4F41}"/>
              </a:ext>
            </a:extLst>
          </p:cNvPr>
          <p:cNvPicPr>
            <a:picLocks noChangeAspect="1"/>
          </p:cNvPicPr>
          <p:nvPr userDrawn="1"/>
        </p:nvPicPr>
        <p:blipFill>
          <a:blip r:embed="rId2"/>
          <a:stretch>
            <a:fillRect/>
          </a:stretch>
        </p:blipFill>
        <p:spPr>
          <a:xfrm>
            <a:off x="19877" y="-1388"/>
            <a:ext cx="12189533" cy="6859388"/>
          </a:xfrm>
          <a:prstGeom prst="rect">
            <a:avLst/>
          </a:prstGeom>
        </p:spPr>
      </p:pic>
      <p:sp>
        <p:nvSpPr>
          <p:cNvPr id="12" name="Title 1">
            <a:extLst>
              <a:ext uri="{FF2B5EF4-FFF2-40B4-BE49-F238E27FC236}">
                <a16:creationId xmlns:a16="http://schemas.microsoft.com/office/drawing/2014/main" id="{59302902-1CE7-278C-0E6C-C35B72BD0542}"/>
              </a:ext>
            </a:extLst>
          </p:cNvPr>
          <p:cNvSpPr>
            <a:spLocks noGrp="1"/>
          </p:cNvSpPr>
          <p:nvPr>
            <p:ph type="ctrTitle"/>
          </p:nvPr>
        </p:nvSpPr>
        <p:spPr>
          <a:xfrm>
            <a:off x="532944" y="820795"/>
            <a:ext cx="5105856" cy="2387600"/>
          </a:xfrm>
        </p:spPr>
        <p:txBody>
          <a:bodyPr anchor="b">
            <a:normAutofit/>
          </a:bodyPr>
          <a:lstStyle>
            <a:lvl1pPr algn="l">
              <a:defRPr sz="4400" b="1" i="0">
                <a:solidFill>
                  <a:schemeClr val="tx1"/>
                </a:solidFill>
                <a:latin typeface="Arial" panose="020B0604020202020204" pitchFamily="34" charset="0"/>
                <a:cs typeface="Arial" panose="020B0604020202020204" pitchFamily="34" charset="0"/>
              </a:defRPr>
            </a:lvl1pPr>
          </a:lstStyle>
          <a:p>
            <a:r>
              <a:rPr lang="en-GB" dirty="0"/>
              <a:t>Click to edit Master title style</a:t>
            </a:r>
          </a:p>
        </p:txBody>
      </p:sp>
      <p:sp>
        <p:nvSpPr>
          <p:cNvPr id="13" name="Subtitle 2">
            <a:extLst>
              <a:ext uri="{FF2B5EF4-FFF2-40B4-BE49-F238E27FC236}">
                <a16:creationId xmlns:a16="http://schemas.microsoft.com/office/drawing/2014/main" id="{43267D14-FA6F-F2E2-91FC-0421FD5B4571}"/>
              </a:ext>
            </a:extLst>
          </p:cNvPr>
          <p:cNvSpPr>
            <a:spLocks noGrp="1"/>
          </p:cNvSpPr>
          <p:nvPr>
            <p:ph type="subTitle" idx="1"/>
          </p:nvPr>
        </p:nvSpPr>
        <p:spPr>
          <a:xfrm>
            <a:off x="532944" y="3245466"/>
            <a:ext cx="3885619" cy="1044146"/>
          </a:xfrm>
        </p:spPr>
        <p:txBody>
          <a:bodyPr>
            <a:normAutofit/>
          </a:bodyPr>
          <a:lstStyle>
            <a:lvl1pPr marL="0" indent="0" algn="l">
              <a:buNone/>
              <a:defRPr sz="2400" b="0" i="0">
                <a:solidFill>
                  <a:schemeClr val="tx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spTree>
    <p:extLst>
      <p:ext uri="{BB962C8B-B14F-4D97-AF65-F5344CB8AC3E}">
        <p14:creationId xmlns:p14="http://schemas.microsoft.com/office/powerpoint/2010/main" val="33131610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Primary Image Breaker Slide (Purple)">
    <p:spTree>
      <p:nvGrpSpPr>
        <p:cNvPr id="1" name=""/>
        <p:cNvGrpSpPr/>
        <p:nvPr/>
      </p:nvGrpSpPr>
      <p:grpSpPr>
        <a:xfrm>
          <a:off x="0" y="0"/>
          <a:ext cx="0" cy="0"/>
          <a:chOff x="0" y="0"/>
          <a:chExt cx="0" cy="0"/>
        </a:xfrm>
      </p:grpSpPr>
      <p:pic>
        <p:nvPicPr>
          <p:cNvPr id="5" name="Picture 4" descr="A aerial view of a landscape&#10;&#10;Description automatically generated">
            <a:extLst>
              <a:ext uri="{FF2B5EF4-FFF2-40B4-BE49-F238E27FC236}">
                <a16:creationId xmlns:a16="http://schemas.microsoft.com/office/drawing/2014/main" id="{CD01DA94-F338-6D64-E8BC-F0B3B13D7B02}"/>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1388"/>
            <a:ext cx="12192000" cy="6859388"/>
          </a:xfrm>
          <a:prstGeom prst="rect">
            <a:avLst/>
          </a:prstGeom>
        </p:spPr>
      </p:pic>
      <p:sp>
        <p:nvSpPr>
          <p:cNvPr id="4" name="Rectangle 3">
            <a:extLst>
              <a:ext uri="{FF2B5EF4-FFF2-40B4-BE49-F238E27FC236}">
                <a16:creationId xmlns:a16="http://schemas.microsoft.com/office/drawing/2014/main" id="{3CAB9DCB-488A-769D-8E9F-C764AB021394}"/>
              </a:ext>
            </a:extLst>
          </p:cNvPr>
          <p:cNvSpPr/>
          <p:nvPr userDrawn="1"/>
        </p:nvSpPr>
        <p:spPr>
          <a:xfrm>
            <a:off x="0" y="-1388"/>
            <a:ext cx="12192000" cy="6859388"/>
          </a:xfrm>
          <a:prstGeom prst="rect">
            <a:avLst/>
          </a:prstGeom>
          <a:gradFill>
            <a:gsLst>
              <a:gs pos="0">
                <a:schemeClr val="tx1">
                  <a:alpha val="39214"/>
                </a:schemeClr>
              </a:gs>
              <a:gs pos="99000">
                <a:schemeClr val="bg1">
                  <a:alpha val="0"/>
                </a:scheme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A group of purple circles on a black background&#10;&#10;Description automatically generated">
            <a:extLst>
              <a:ext uri="{FF2B5EF4-FFF2-40B4-BE49-F238E27FC236}">
                <a16:creationId xmlns:a16="http://schemas.microsoft.com/office/drawing/2014/main" id="{EDD804F0-E153-6B19-9F2C-012CBEAE4F41}"/>
              </a:ext>
            </a:extLst>
          </p:cNvPr>
          <p:cNvPicPr>
            <a:picLocks noChangeAspect="1"/>
          </p:cNvPicPr>
          <p:nvPr userDrawn="1"/>
        </p:nvPicPr>
        <p:blipFill>
          <a:blip r:embed="rId3"/>
          <a:stretch>
            <a:fillRect/>
          </a:stretch>
        </p:blipFill>
        <p:spPr>
          <a:xfrm>
            <a:off x="19877" y="-1388"/>
            <a:ext cx="12189533" cy="6859388"/>
          </a:xfrm>
          <a:prstGeom prst="rect">
            <a:avLst/>
          </a:prstGeom>
          <a:ln>
            <a:noFill/>
          </a:ln>
        </p:spPr>
      </p:pic>
      <p:sp>
        <p:nvSpPr>
          <p:cNvPr id="12" name="Title 1">
            <a:extLst>
              <a:ext uri="{FF2B5EF4-FFF2-40B4-BE49-F238E27FC236}">
                <a16:creationId xmlns:a16="http://schemas.microsoft.com/office/drawing/2014/main" id="{59302902-1CE7-278C-0E6C-C35B72BD0542}"/>
              </a:ext>
            </a:extLst>
          </p:cNvPr>
          <p:cNvSpPr>
            <a:spLocks noGrp="1"/>
          </p:cNvSpPr>
          <p:nvPr>
            <p:ph type="ctrTitle"/>
          </p:nvPr>
        </p:nvSpPr>
        <p:spPr>
          <a:xfrm>
            <a:off x="532944" y="820795"/>
            <a:ext cx="5105856" cy="2387600"/>
          </a:xfrm>
        </p:spPr>
        <p:txBody>
          <a:bodyPr anchor="b">
            <a:normAutofit/>
          </a:bodyPr>
          <a:lstStyle>
            <a:lvl1pPr algn="l">
              <a:defRPr sz="4400" b="1" i="0">
                <a:solidFill>
                  <a:schemeClr val="bg1"/>
                </a:solidFill>
                <a:latin typeface="Arial" panose="020B0604020202020204" pitchFamily="34" charset="0"/>
                <a:cs typeface="Arial" panose="020B0604020202020204" pitchFamily="34" charset="0"/>
              </a:defRPr>
            </a:lvl1pPr>
          </a:lstStyle>
          <a:p>
            <a:r>
              <a:rPr lang="en-GB" dirty="0"/>
              <a:t>Click to edit Master title style</a:t>
            </a:r>
          </a:p>
        </p:txBody>
      </p:sp>
      <p:sp>
        <p:nvSpPr>
          <p:cNvPr id="13" name="Subtitle 2">
            <a:extLst>
              <a:ext uri="{FF2B5EF4-FFF2-40B4-BE49-F238E27FC236}">
                <a16:creationId xmlns:a16="http://schemas.microsoft.com/office/drawing/2014/main" id="{43267D14-FA6F-F2E2-91FC-0421FD5B4571}"/>
              </a:ext>
            </a:extLst>
          </p:cNvPr>
          <p:cNvSpPr>
            <a:spLocks noGrp="1"/>
          </p:cNvSpPr>
          <p:nvPr>
            <p:ph type="subTitle" idx="1"/>
          </p:nvPr>
        </p:nvSpPr>
        <p:spPr>
          <a:xfrm>
            <a:off x="532944" y="3245466"/>
            <a:ext cx="3885619" cy="1044146"/>
          </a:xfrm>
        </p:spPr>
        <p:txBody>
          <a:bodyPr>
            <a:normAutofit/>
          </a:bodyPr>
          <a:lstStyle>
            <a:lvl1pPr marL="0" indent="0" algn="l">
              <a:buNone/>
              <a:defRPr sz="2400" b="0" i="0">
                <a:solidFill>
                  <a:schemeClr val="bg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sp>
        <p:nvSpPr>
          <p:cNvPr id="9" name="TextBox 8">
            <a:extLst>
              <a:ext uri="{FF2B5EF4-FFF2-40B4-BE49-F238E27FC236}">
                <a16:creationId xmlns:a16="http://schemas.microsoft.com/office/drawing/2014/main" id="{9A087B3C-9691-28BD-F147-96ADB5060A6A}"/>
              </a:ext>
            </a:extLst>
          </p:cNvPr>
          <p:cNvSpPr txBox="1"/>
          <p:nvPr userDrawn="1"/>
        </p:nvSpPr>
        <p:spPr>
          <a:xfrm>
            <a:off x="543721" y="6509834"/>
            <a:ext cx="141064"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Arial" panose="020B0604020202020204" pitchFamily="34" charset="0"/>
                <a:cs typeface="Arial" panose="020B0604020202020204" pitchFamily="34" charset="0"/>
              </a:rPr>
              <a:t>‹#›</a:t>
            </a:fld>
            <a:endParaRPr lang="en-GB" sz="2000" b="0" i="0" noProof="0" dirty="0">
              <a:solidFill>
                <a:schemeClr val="bg1"/>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92168696-50C5-E93F-C095-40854C3C3AC9}"/>
              </a:ext>
            </a:extLst>
          </p:cNvPr>
          <p:cNvSpPr txBox="1"/>
          <p:nvPr userDrawn="1"/>
        </p:nvSpPr>
        <p:spPr>
          <a:xfrm>
            <a:off x="532944" y="136525"/>
            <a:ext cx="4571528" cy="307777"/>
          </a:xfrm>
          <a:prstGeom prst="rect">
            <a:avLst/>
          </a:prstGeom>
          <a:noFill/>
        </p:spPr>
        <p:txBody>
          <a:bodyPr wrap="square" rtlCol="0">
            <a:spAutoFit/>
          </a:bodyPr>
          <a:lstStyle/>
          <a:p>
            <a:r>
              <a:rPr lang="en-GB" sz="1400" b="0" i="0" dirty="0">
                <a:solidFill>
                  <a:schemeClr val="bg1"/>
                </a:solidFill>
                <a:latin typeface="Arial" panose="020B0604020202020204" pitchFamily="34" charset="0"/>
              </a:rPr>
              <a:t>Public</a:t>
            </a:r>
          </a:p>
        </p:txBody>
      </p:sp>
    </p:spTree>
    <p:extLst>
      <p:ext uri="{BB962C8B-B14F-4D97-AF65-F5344CB8AC3E}">
        <p14:creationId xmlns:p14="http://schemas.microsoft.com/office/powerpoint/2010/main" val="273674362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rimary Text (Left) Media (Right) Slide - Purple">
    <p:bg>
      <p:bgPr>
        <a:solidFill>
          <a:schemeClr val="tx2"/>
        </a:solidFill>
        <a:effectLst/>
      </p:bgPr>
    </p:b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717E8957-A01D-893F-D819-6B81B4015BEE}"/>
              </a:ext>
            </a:extLst>
          </p:cNvPr>
          <p:cNvSpPr>
            <a:spLocks noGrp="1"/>
          </p:cNvSpPr>
          <p:nvPr>
            <p:ph type="pic" sz="quarter" idx="14"/>
          </p:nvPr>
        </p:nvSpPr>
        <p:spPr>
          <a:xfrm>
            <a:off x="6096000" y="0"/>
            <a:ext cx="6096000" cy="6858000"/>
          </a:xfrm>
        </p:spPr>
        <p:txBody>
          <a:bodyPr/>
          <a:lstStyle>
            <a:lvl1pPr>
              <a:defRPr b="0" i="0">
                <a:latin typeface="Arial" panose="020B0604020202020204" pitchFamily="34" charset="0"/>
              </a:defRPr>
            </a:lvl1pPr>
          </a:lstStyle>
          <a:p>
            <a:endParaRPr lang="en-GB" dirty="0"/>
          </a:p>
        </p:txBody>
      </p:sp>
      <p:pic>
        <p:nvPicPr>
          <p:cNvPr id="11" name="Picture 10" descr="A black background with white dots&#10;&#10;Description automatically generated">
            <a:extLst>
              <a:ext uri="{FF2B5EF4-FFF2-40B4-BE49-F238E27FC236}">
                <a16:creationId xmlns:a16="http://schemas.microsoft.com/office/drawing/2014/main" id="{ABFEF8AB-34E7-73B6-DDB3-863F32E4DCC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Title 1">
            <a:extLst>
              <a:ext uri="{FF2B5EF4-FFF2-40B4-BE49-F238E27FC236}">
                <a16:creationId xmlns:a16="http://schemas.microsoft.com/office/drawing/2014/main" id="{54EFE4BF-EB68-BFFF-F1BF-9E1AC71C4350}"/>
              </a:ext>
            </a:extLst>
          </p:cNvPr>
          <p:cNvSpPr>
            <a:spLocks noGrp="1"/>
          </p:cNvSpPr>
          <p:nvPr>
            <p:ph type="title"/>
          </p:nvPr>
        </p:nvSpPr>
        <p:spPr>
          <a:xfrm>
            <a:off x="637273" y="827711"/>
            <a:ext cx="5045070" cy="1325563"/>
          </a:xfrm>
        </p:spPr>
        <p:txBody>
          <a:bodyPr/>
          <a:lstStyle>
            <a:lvl1pPr>
              <a:defRPr b="1" i="0">
                <a:solidFill>
                  <a:schemeClr val="accent1"/>
                </a:solidFill>
                <a:latin typeface="Arial" panose="020B0604020202020204" pitchFamily="34" charset="0"/>
                <a:cs typeface="Arial" panose="020B0604020202020204" pitchFamily="34" charset="0"/>
              </a:defRPr>
            </a:lvl1pPr>
          </a:lstStyle>
          <a:p>
            <a:r>
              <a:rPr lang="en-GB" dirty="0"/>
              <a:t>Click to edit Master title style</a:t>
            </a:r>
          </a:p>
        </p:txBody>
      </p:sp>
      <p:sp>
        <p:nvSpPr>
          <p:cNvPr id="6" name="Text Placeholder 12">
            <a:extLst>
              <a:ext uri="{FF2B5EF4-FFF2-40B4-BE49-F238E27FC236}">
                <a16:creationId xmlns:a16="http://schemas.microsoft.com/office/drawing/2014/main" id="{4736E375-44F9-DC20-7D2C-AE6352F49D2D}"/>
              </a:ext>
            </a:extLst>
          </p:cNvPr>
          <p:cNvSpPr>
            <a:spLocks noGrp="1"/>
          </p:cNvSpPr>
          <p:nvPr>
            <p:ph type="body" sz="quarter" idx="13"/>
          </p:nvPr>
        </p:nvSpPr>
        <p:spPr>
          <a:xfrm>
            <a:off x="637273" y="2389357"/>
            <a:ext cx="5045070" cy="2410421"/>
          </a:xfrm>
        </p:spPr>
        <p:txBody>
          <a:bodyPr>
            <a:normAutofit/>
          </a:bodyPr>
          <a:lstStyle>
            <a:lvl1pPr marL="0" indent="0">
              <a:buNone/>
              <a:defRPr sz="1800" b="0" i="0">
                <a:solidFill>
                  <a:schemeClr val="bg1"/>
                </a:solidFill>
                <a:latin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text styles</a:t>
            </a:r>
          </a:p>
        </p:txBody>
      </p:sp>
      <p:sp>
        <p:nvSpPr>
          <p:cNvPr id="3" name="TextBox 2">
            <a:extLst>
              <a:ext uri="{FF2B5EF4-FFF2-40B4-BE49-F238E27FC236}">
                <a16:creationId xmlns:a16="http://schemas.microsoft.com/office/drawing/2014/main" id="{E536F979-0D00-F0C3-148A-532A54812373}"/>
              </a:ext>
            </a:extLst>
          </p:cNvPr>
          <p:cNvSpPr txBox="1"/>
          <p:nvPr userDrawn="1"/>
        </p:nvSpPr>
        <p:spPr>
          <a:xfrm>
            <a:off x="543721" y="6509834"/>
            <a:ext cx="141064"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Arial" panose="020B0604020202020204" pitchFamily="34" charset="0"/>
                <a:cs typeface="Arial" panose="020B0604020202020204" pitchFamily="34" charset="0"/>
              </a:rPr>
              <a:t>‹#›</a:t>
            </a:fld>
            <a:endParaRPr lang="en-GB" sz="2000" b="0" i="0" noProof="0" dirty="0">
              <a:solidFill>
                <a:schemeClr val="bg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E2BA68CD-CD7C-6841-61D8-9B40F0364868}"/>
              </a:ext>
            </a:extLst>
          </p:cNvPr>
          <p:cNvSpPr txBox="1"/>
          <p:nvPr userDrawn="1"/>
        </p:nvSpPr>
        <p:spPr>
          <a:xfrm>
            <a:off x="532944" y="136525"/>
            <a:ext cx="4571528" cy="307777"/>
          </a:xfrm>
          <a:prstGeom prst="rect">
            <a:avLst/>
          </a:prstGeom>
          <a:noFill/>
        </p:spPr>
        <p:txBody>
          <a:bodyPr wrap="square" rtlCol="0">
            <a:spAutoFit/>
          </a:bodyPr>
          <a:lstStyle/>
          <a:p>
            <a:r>
              <a:rPr lang="en-GB" sz="1400" b="0" i="0" dirty="0">
                <a:solidFill>
                  <a:schemeClr val="bg1"/>
                </a:solidFill>
                <a:latin typeface="Arial" panose="020B0604020202020204" pitchFamily="34" charset="0"/>
              </a:rPr>
              <a:t>Public</a:t>
            </a:r>
          </a:p>
        </p:txBody>
      </p:sp>
    </p:spTree>
    <p:extLst>
      <p:ext uri="{BB962C8B-B14F-4D97-AF65-F5344CB8AC3E}">
        <p14:creationId xmlns:p14="http://schemas.microsoft.com/office/powerpoint/2010/main" val="9068309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ark background text layout">
    <p:bg>
      <p:bgPr>
        <a:solidFill>
          <a:schemeClr val="tx2"/>
        </a:solidFill>
        <a:effectLst/>
      </p:bgPr>
    </p:bg>
    <p:spTree>
      <p:nvGrpSpPr>
        <p:cNvPr id="1" name=""/>
        <p:cNvGrpSpPr/>
        <p:nvPr/>
      </p:nvGrpSpPr>
      <p:grpSpPr>
        <a:xfrm>
          <a:off x="0" y="0"/>
          <a:ext cx="0" cy="0"/>
          <a:chOff x="0" y="0"/>
          <a:chExt cx="0" cy="0"/>
        </a:xfrm>
      </p:grpSpPr>
      <p:pic>
        <p:nvPicPr>
          <p:cNvPr id="11" name="Picture 10" descr="A black background with white dots&#10;&#10;Description automatically generated">
            <a:extLst>
              <a:ext uri="{FF2B5EF4-FFF2-40B4-BE49-F238E27FC236}">
                <a16:creationId xmlns:a16="http://schemas.microsoft.com/office/drawing/2014/main" id="{ABFEF8AB-34E7-73B6-DDB3-863F32E4DCC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3" name="Picture 2">
            <a:extLst>
              <a:ext uri="{FF2B5EF4-FFF2-40B4-BE49-F238E27FC236}">
                <a16:creationId xmlns:a16="http://schemas.microsoft.com/office/drawing/2014/main" id="{C594BE5F-29D9-6A6E-3331-86902DD88706}"/>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5085913"/>
            <a:ext cx="3652468" cy="1772086"/>
          </a:xfrm>
          <a:prstGeom prst="rect">
            <a:avLst/>
          </a:prstGeom>
        </p:spPr>
      </p:pic>
      <p:pic>
        <p:nvPicPr>
          <p:cNvPr id="4" name="Picture 3" descr="A black background with a pink object&#10;&#10;Description automatically generated">
            <a:extLst>
              <a:ext uri="{FF2B5EF4-FFF2-40B4-BE49-F238E27FC236}">
                <a16:creationId xmlns:a16="http://schemas.microsoft.com/office/drawing/2014/main" id="{1E9E3F9F-3B31-579B-232E-B051281E6921}"/>
              </a:ext>
            </a:extLst>
          </p:cNvPr>
          <p:cNvPicPr>
            <a:picLocks noChangeAspect="1"/>
          </p:cNvPicPr>
          <p:nvPr userDrawn="1"/>
        </p:nvPicPr>
        <p:blipFill>
          <a:blip r:embed="rId4" cstate="screen">
            <a:duotone>
              <a:schemeClr val="accent1">
                <a:shade val="45000"/>
                <a:satMod val="135000"/>
              </a:schemeClr>
              <a:prstClr val="white"/>
            </a:duotone>
            <a:extLst>
              <a:ext uri="{28A0092B-C50C-407E-A947-70E740481C1C}">
                <a14:useLocalDpi xmlns:a14="http://schemas.microsoft.com/office/drawing/2010/main"/>
              </a:ext>
            </a:extLst>
          </a:blip>
          <a:srcRect/>
          <a:stretch/>
        </p:blipFill>
        <p:spPr>
          <a:xfrm>
            <a:off x="8805910" y="0"/>
            <a:ext cx="3386090" cy="2339440"/>
          </a:xfrm>
          <a:prstGeom prst="rect">
            <a:avLst/>
          </a:prstGeom>
        </p:spPr>
      </p:pic>
      <p:sp>
        <p:nvSpPr>
          <p:cNvPr id="14" name="Title 1">
            <a:extLst>
              <a:ext uri="{FF2B5EF4-FFF2-40B4-BE49-F238E27FC236}">
                <a16:creationId xmlns:a16="http://schemas.microsoft.com/office/drawing/2014/main" id="{34E2B107-4A77-DBA7-45F4-4E1E102F838B}"/>
              </a:ext>
            </a:extLst>
          </p:cNvPr>
          <p:cNvSpPr>
            <a:spLocks noGrp="1"/>
          </p:cNvSpPr>
          <p:nvPr>
            <p:ph type="title"/>
          </p:nvPr>
        </p:nvSpPr>
        <p:spPr>
          <a:xfrm>
            <a:off x="637273" y="365125"/>
            <a:ext cx="8664382" cy="1325563"/>
          </a:xfrm>
        </p:spPr>
        <p:txBody>
          <a:bodyPr/>
          <a:lstStyle>
            <a:lvl1pPr>
              <a:defRPr b="1" i="0">
                <a:solidFill>
                  <a:schemeClr val="accent1"/>
                </a:solidFill>
                <a:latin typeface="Arial" panose="020B0604020202020204" pitchFamily="34" charset="0"/>
                <a:cs typeface="Arial" panose="020B0604020202020204" pitchFamily="34" charset="0"/>
              </a:defRPr>
            </a:lvl1pPr>
          </a:lstStyle>
          <a:p>
            <a:r>
              <a:rPr lang="en-GB" dirty="0"/>
              <a:t>Click to edit Master title style</a:t>
            </a:r>
          </a:p>
        </p:txBody>
      </p:sp>
      <p:sp>
        <p:nvSpPr>
          <p:cNvPr id="16" name="Text Placeholder 12">
            <a:extLst>
              <a:ext uri="{FF2B5EF4-FFF2-40B4-BE49-F238E27FC236}">
                <a16:creationId xmlns:a16="http://schemas.microsoft.com/office/drawing/2014/main" id="{AF2E0677-1F71-2249-5CE6-C3BA76F65548}"/>
              </a:ext>
            </a:extLst>
          </p:cNvPr>
          <p:cNvSpPr>
            <a:spLocks noGrp="1"/>
          </p:cNvSpPr>
          <p:nvPr>
            <p:ph type="body" sz="quarter" idx="13"/>
          </p:nvPr>
        </p:nvSpPr>
        <p:spPr>
          <a:xfrm>
            <a:off x="637273" y="1926771"/>
            <a:ext cx="4462848" cy="2755588"/>
          </a:xfrm>
        </p:spPr>
        <p:txBody>
          <a:bodyPr>
            <a:normAutofit/>
          </a:bodyPr>
          <a:lstStyle>
            <a:lvl1pPr marL="0" indent="0">
              <a:buNone/>
              <a:defRPr sz="1800" b="0" i="0">
                <a:solidFill>
                  <a:schemeClr val="bg1"/>
                </a:solidFill>
                <a:latin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text styles</a:t>
            </a:r>
          </a:p>
        </p:txBody>
      </p:sp>
      <p:sp>
        <p:nvSpPr>
          <p:cNvPr id="17" name="Text Placeholder 12">
            <a:extLst>
              <a:ext uri="{FF2B5EF4-FFF2-40B4-BE49-F238E27FC236}">
                <a16:creationId xmlns:a16="http://schemas.microsoft.com/office/drawing/2014/main" id="{E7A36747-0535-B11F-27CB-9A6F5DF06DB7}"/>
              </a:ext>
            </a:extLst>
          </p:cNvPr>
          <p:cNvSpPr>
            <a:spLocks noGrp="1"/>
          </p:cNvSpPr>
          <p:nvPr>
            <p:ph type="body" sz="quarter" idx="14"/>
          </p:nvPr>
        </p:nvSpPr>
        <p:spPr>
          <a:xfrm>
            <a:off x="5449088" y="1926771"/>
            <a:ext cx="4462848" cy="2755588"/>
          </a:xfrm>
        </p:spPr>
        <p:txBody>
          <a:bodyPr>
            <a:normAutofit/>
          </a:bodyPr>
          <a:lstStyle>
            <a:lvl1pPr marL="0" indent="0">
              <a:buNone/>
              <a:defRPr sz="1800" b="0" i="0">
                <a:solidFill>
                  <a:schemeClr val="bg1"/>
                </a:solidFill>
                <a:latin typeface="Arial" panose="020B0604020202020204" pitchFamily="34" charset="0"/>
              </a:defRPr>
            </a:lvl1pPr>
          </a:lstStyle>
          <a:p>
            <a:pPr lvl="0"/>
            <a:r>
              <a:rPr lang="en-GB" dirty="0"/>
              <a:t>Click to edit Master text styles</a:t>
            </a:r>
          </a:p>
        </p:txBody>
      </p:sp>
      <p:sp>
        <p:nvSpPr>
          <p:cNvPr id="5" name="TextBox 4">
            <a:extLst>
              <a:ext uri="{FF2B5EF4-FFF2-40B4-BE49-F238E27FC236}">
                <a16:creationId xmlns:a16="http://schemas.microsoft.com/office/drawing/2014/main" id="{A9754318-E03D-0393-D152-B9A196C9C082}"/>
              </a:ext>
            </a:extLst>
          </p:cNvPr>
          <p:cNvSpPr txBox="1"/>
          <p:nvPr userDrawn="1"/>
        </p:nvSpPr>
        <p:spPr>
          <a:xfrm>
            <a:off x="543721" y="6509834"/>
            <a:ext cx="141064"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Arial" panose="020B0604020202020204" pitchFamily="34" charset="0"/>
                <a:cs typeface="Arial" panose="020B0604020202020204" pitchFamily="34" charset="0"/>
              </a:rPr>
              <a:t>‹#›</a:t>
            </a:fld>
            <a:endParaRPr lang="en-GB" sz="2000" b="0" i="0" noProof="0" dirty="0">
              <a:solidFill>
                <a:schemeClr val="bg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B61424DF-37C5-E8FF-0693-6DC50DFA7141}"/>
              </a:ext>
            </a:extLst>
          </p:cNvPr>
          <p:cNvSpPr txBox="1"/>
          <p:nvPr userDrawn="1"/>
        </p:nvSpPr>
        <p:spPr>
          <a:xfrm>
            <a:off x="532944" y="136525"/>
            <a:ext cx="4571528" cy="307777"/>
          </a:xfrm>
          <a:prstGeom prst="rect">
            <a:avLst/>
          </a:prstGeom>
          <a:noFill/>
        </p:spPr>
        <p:txBody>
          <a:bodyPr wrap="square" rtlCol="0">
            <a:spAutoFit/>
          </a:bodyPr>
          <a:lstStyle/>
          <a:p>
            <a:r>
              <a:rPr lang="en-GB" sz="1400" b="0" i="0" dirty="0">
                <a:solidFill>
                  <a:schemeClr val="bg1"/>
                </a:solidFill>
                <a:latin typeface="Arial" panose="020B0604020202020204" pitchFamily="34" charset="0"/>
              </a:rPr>
              <a:t>Public</a:t>
            </a:r>
          </a:p>
        </p:txBody>
      </p:sp>
    </p:spTree>
    <p:extLst>
      <p:ext uri="{BB962C8B-B14F-4D97-AF65-F5344CB8AC3E}">
        <p14:creationId xmlns:p14="http://schemas.microsoft.com/office/powerpoint/2010/main" val="163522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rimary Text (left) Circle Media (right) -Purple">
    <p:spTree>
      <p:nvGrpSpPr>
        <p:cNvPr id="1" name=""/>
        <p:cNvGrpSpPr/>
        <p:nvPr/>
      </p:nvGrpSpPr>
      <p:grpSpPr>
        <a:xfrm>
          <a:off x="0" y="0"/>
          <a:ext cx="0" cy="0"/>
          <a:chOff x="0" y="0"/>
          <a:chExt cx="0" cy="0"/>
        </a:xfrm>
      </p:grpSpPr>
      <p:pic>
        <p:nvPicPr>
          <p:cNvPr id="10" name="Picture 9" descr="A purple circle with a white circle in the middle&#10;&#10;Description automatically generated">
            <a:extLst>
              <a:ext uri="{FF2B5EF4-FFF2-40B4-BE49-F238E27FC236}">
                <a16:creationId xmlns:a16="http://schemas.microsoft.com/office/drawing/2014/main" id="{9D45391A-D756-788D-03AE-0C05671999B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4" name="Picture Placeholder 13">
            <a:extLst>
              <a:ext uri="{FF2B5EF4-FFF2-40B4-BE49-F238E27FC236}">
                <a16:creationId xmlns:a16="http://schemas.microsoft.com/office/drawing/2014/main" id="{CFC8E555-A363-BBFE-7CE9-820F21628147}"/>
              </a:ext>
            </a:extLst>
          </p:cNvPr>
          <p:cNvSpPr>
            <a:spLocks noGrp="1"/>
          </p:cNvSpPr>
          <p:nvPr>
            <p:ph type="pic" sz="quarter" idx="13"/>
          </p:nvPr>
        </p:nvSpPr>
        <p:spPr>
          <a:xfrm>
            <a:off x="6690691" y="-620033"/>
            <a:ext cx="8539843" cy="8327117"/>
          </a:xfrm>
          <a:prstGeom prst="ellipse">
            <a:avLst/>
          </a:prstGeom>
        </p:spPr>
        <p:txBody>
          <a:bodyPr/>
          <a:lstStyle>
            <a:lvl1pPr>
              <a:defRPr b="0" i="0">
                <a:latin typeface="Arial" panose="020B0604020202020204" pitchFamily="34" charset="0"/>
              </a:defRPr>
            </a:lvl1pPr>
          </a:lstStyle>
          <a:p>
            <a:endParaRPr lang="en-GB" dirty="0"/>
          </a:p>
        </p:txBody>
      </p:sp>
      <p:sp>
        <p:nvSpPr>
          <p:cNvPr id="15" name="Title 1">
            <a:extLst>
              <a:ext uri="{FF2B5EF4-FFF2-40B4-BE49-F238E27FC236}">
                <a16:creationId xmlns:a16="http://schemas.microsoft.com/office/drawing/2014/main" id="{CF0BC532-0DCF-D95D-28B5-7CED43AF3080}"/>
              </a:ext>
            </a:extLst>
          </p:cNvPr>
          <p:cNvSpPr>
            <a:spLocks noGrp="1"/>
          </p:cNvSpPr>
          <p:nvPr>
            <p:ph type="title"/>
          </p:nvPr>
        </p:nvSpPr>
        <p:spPr>
          <a:xfrm>
            <a:off x="637273" y="1077687"/>
            <a:ext cx="5274796" cy="1325563"/>
          </a:xfrm>
        </p:spPr>
        <p:txBody>
          <a:bodyPr/>
          <a:lstStyle>
            <a:lvl1pPr>
              <a:defRPr b="1" i="0">
                <a:solidFill>
                  <a:schemeClr val="bg1"/>
                </a:solidFill>
                <a:latin typeface="Arial" panose="020B0604020202020204" pitchFamily="34" charset="0"/>
                <a:cs typeface="Arial" panose="020B0604020202020204" pitchFamily="34" charset="0"/>
              </a:defRPr>
            </a:lvl1pPr>
          </a:lstStyle>
          <a:p>
            <a:r>
              <a:rPr lang="en-GB" dirty="0"/>
              <a:t>Click to edit Master title style</a:t>
            </a:r>
          </a:p>
        </p:txBody>
      </p:sp>
      <p:sp>
        <p:nvSpPr>
          <p:cNvPr id="16" name="Text Placeholder 12">
            <a:extLst>
              <a:ext uri="{FF2B5EF4-FFF2-40B4-BE49-F238E27FC236}">
                <a16:creationId xmlns:a16="http://schemas.microsoft.com/office/drawing/2014/main" id="{FA8AA84D-31F0-CED3-DCC7-DD7727F14369}"/>
              </a:ext>
            </a:extLst>
          </p:cNvPr>
          <p:cNvSpPr>
            <a:spLocks noGrp="1"/>
          </p:cNvSpPr>
          <p:nvPr>
            <p:ph type="body" sz="quarter" idx="14"/>
          </p:nvPr>
        </p:nvSpPr>
        <p:spPr>
          <a:xfrm>
            <a:off x="637273" y="2628900"/>
            <a:ext cx="4462848" cy="3151414"/>
          </a:xfrm>
        </p:spPr>
        <p:txBody>
          <a:bodyPr>
            <a:normAutofit/>
          </a:bodyPr>
          <a:lstStyle>
            <a:lvl1pPr marL="0" indent="0">
              <a:buNone/>
              <a:defRPr sz="1800" b="0" i="0">
                <a:solidFill>
                  <a:schemeClr val="bg1"/>
                </a:solidFill>
                <a:latin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text styles</a:t>
            </a:r>
          </a:p>
        </p:txBody>
      </p:sp>
      <p:sp>
        <p:nvSpPr>
          <p:cNvPr id="4" name="TextBox 3">
            <a:extLst>
              <a:ext uri="{FF2B5EF4-FFF2-40B4-BE49-F238E27FC236}">
                <a16:creationId xmlns:a16="http://schemas.microsoft.com/office/drawing/2014/main" id="{6111AFC3-25D2-4B14-78FC-0C6BD6DE986C}"/>
              </a:ext>
            </a:extLst>
          </p:cNvPr>
          <p:cNvSpPr txBox="1"/>
          <p:nvPr userDrawn="1"/>
        </p:nvSpPr>
        <p:spPr>
          <a:xfrm>
            <a:off x="543721" y="6509834"/>
            <a:ext cx="141064"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Arial" panose="020B0604020202020204" pitchFamily="34" charset="0"/>
                <a:cs typeface="Arial" panose="020B0604020202020204" pitchFamily="34" charset="0"/>
              </a:rPr>
              <a:t>‹#›</a:t>
            </a:fld>
            <a:endParaRPr lang="en-GB" sz="2000" b="0" i="0" noProof="0" dirty="0">
              <a:solidFill>
                <a:schemeClr val="bg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72FC02AE-1AAC-7ECE-4BF2-8C2929350E85}"/>
              </a:ext>
            </a:extLst>
          </p:cNvPr>
          <p:cNvSpPr txBox="1"/>
          <p:nvPr userDrawn="1"/>
        </p:nvSpPr>
        <p:spPr>
          <a:xfrm>
            <a:off x="532944" y="136525"/>
            <a:ext cx="4571528" cy="307777"/>
          </a:xfrm>
          <a:prstGeom prst="rect">
            <a:avLst/>
          </a:prstGeom>
          <a:noFill/>
        </p:spPr>
        <p:txBody>
          <a:bodyPr wrap="square" rtlCol="0">
            <a:spAutoFit/>
          </a:bodyPr>
          <a:lstStyle/>
          <a:p>
            <a:r>
              <a:rPr lang="en-GB" sz="1400" b="0" i="0" dirty="0">
                <a:solidFill>
                  <a:schemeClr val="bg1"/>
                </a:solidFill>
                <a:latin typeface="Arial" panose="020B0604020202020204" pitchFamily="34" charset="0"/>
              </a:rPr>
              <a:t>Public</a:t>
            </a:r>
          </a:p>
        </p:txBody>
      </p:sp>
    </p:spTree>
    <p:extLst>
      <p:ext uri="{BB962C8B-B14F-4D97-AF65-F5344CB8AC3E}">
        <p14:creationId xmlns:p14="http://schemas.microsoft.com/office/powerpoint/2010/main" val="3578492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Secondary Breaker slide - Blue">
    <p:bg>
      <p:bgPr>
        <a:solidFill>
          <a:schemeClr val="tx2"/>
        </a:solidFill>
        <a:effectLst/>
      </p:bgPr>
    </p:bg>
    <p:spTree>
      <p:nvGrpSpPr>
        <p:cNvPr id="1" name=""/>
        <p:cNvGrpSpPr/>
        <p:nvPr/>
      </p:nvGrpSpPr>
      <p:grpSpPr>
        <a:xfrm>
          <a:off x="0" y="0"/>
          <a:ext cx="0" cy="0"/>
          <a:chOff x="0" y="0"/>
          <a:chExt cx="0" cy="0"/>
        </a:xfrm>
      </p:grpSpPr>
      <p:pic>
        <p:nvPicPr>
          <p:cNvPr id="8" name="Picture 7" descr="A blue and white clouds in the sky&#10;&#10;Description automatically generated">
            <a:extLst>
              <a:ext uri="{FF2B5EF4-FFF2-40B4-BE49-F238E27FC236}">
                <a16:creationId xmlns:a16="http://schemas.microsoft.com/office/drawing/2014/main" id="{695FCF66-087E-9315-E6B2-2961093D6DA7}"/>
              </a:ext>
            </a:extLst>
          </p:cNvPr>
          <p:cNvPicPr>
            <a:picLocks noChangeAspect="1"/>
          </p:cNvPicPr>
          <p:nvPr userDrawn="1"/>
        </p:nvPicPr>
        <p:blipFill>
          <a:blip r:embed="rId2"/>
          <a:stretch>
            <a:fillRect/>
          </a:stretch>
        </p:blipFill>
        <p:spPr>
          <a:xfrm>
            <a:off x="2466" y="0"/>
            <a:ext cx="12189533" cy="6859388"/>
          </a:xfrm>
          <a:prstGeom prst="rect">
            <a:avLst/>
          </a:prstGeom>
        </p:spPr>
      </p:pic>
      <p:sp>
        <p:nvSpPr>
          <p:cNvPr id="2" name="Title 1">
            <a:extLst>
              <a:ext uri="{FF2B5EF4-FFF2-40B4-BE49-F238E27FC236}">
                <a16:creationId xmlns:a16="http://schemas.microsoft.com/office/drawing/2014/main" id="{E304E765-D7CE-66CF-AAD3-B47633EED211}"/>
              </a:ext>
            </a:extLst>
          </p:cNvPr>
          <p:cNvSpPr>
            <a:spLocks noGrp="1"/>
          </p:cNvSpPr>
          <p:nvPr>
            <p:ph type="ctrTitle"/>
          </p:nvPr>
        </p:nvSpPr>
        <p:spPr>
          <a:xfrm>
            <a:off x="637273" y="820795"/>
            <a:ext cx="5001527" cy="2387600"/>
          </a:xfrm>
        </p:spPr>
        <p:txBody>
          <a:bodyPr anchor="b">
            <a:normAutofit/>
          </a:bodyPr>
          <a:lstStyle>
            <a:lvl1pPr algn="l">
              <a:defRPr sz="4400" b="1" i="0">
                <a:solidFill>
                  <a:schemeClr val="bg1"/>
                </a:solidFill>
                <a:latin typeface="Arial" panose="020B0604020202020204" pitchFamily="34" charset="0"/>
                <a:cs typeface="Arial" panose="020B0604020202020204" pitchFamily="34" charset="0"/>
              </a:defRPr>
            </a:lvl1pPr>
          </a:lstStyle>
          <a:p>
            <a:r>
              <a:rPr lang="en-GB" dirty="0"/>
              <a:t>Click to edit Master title style</a:t>
            </a:r>
          </a:p>
        </p:txBody>
      </p:sp>
      <p:sp>
        <p:nvSpPr>
          <p:cNvPr id="3" name="Subtitle 2">
            <a:extLst>
              <a:ext uri="{FF2B5EF4-FFF2-40B4-BE49-F238E27FC236}">
                <a16:creationId xmlns:a16="http://schemas.microsoft.com/office/drawing/2014/main" id="{EE141B9C-4686-EF1F-23CB-10919C7B2DC1}"/>
              </a:ext>
            </a:extLst>
          </p:cNvPr>
          <p:cNvSpPr>
            <a:spLocks noGrp="1"/>
          </p:cNvSpPr>
          <p:nvPr>
            <p:ph type="subTitle" idx="1"/>
          </p:nvPr>
        </p:nvSpPr>
        <p:spPr>
          <a:xfrm>
            <a:off x="637273" y="3245466"/>
            <a:ext cx="3806223" cy="1044146"/>
          </a:xfrm>
        </p:spPr>
        <p:txBody>
          <a:bodyPr>
            <a:normAutofit/>
          </a:bodyPr>
          <a:lstStyle>
            <a:lvl1pPr marL="0" indent="0" algn="l">
              <a:buNone/>
              <a:defRPr sz="2400" b="0" i="0">
                <a:solidFill>
                  <a:schemeClr val="bg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sp>
        <p:nvSpPr>
          <p:cNvPr id="5" name="TextBox 4">
            <a:extLst>
              <a:ext uri="{FF2B5EF4-FFF2-40B4-BE49-F238E27FC236}">
                <a16:creationId xmlns:a16="http://schemas.microsoft.com/office/drawing/2014/main" id="{37256FFC-8BE2-6AB3-3E84-1F18019410A9}"/>
              </a:ext>
            </a:extLst>
          </p:cNvPr>
          <p:cNvSpPr txBox="1"/>
          <p:nvPr userDrawn="1"/>
        </p:nvSpPr>
        <p:spPr>
          <a:xfrm>
            <a:off x="543721" y="6509834"/>
            <a:ext cx="141064"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Arial" panose="020B0604020202020204" pitchFamily="34" charset="0"/>
                <a:cs typeface="Arial" panose="020B0604020202020204" pitchFamily="34" charset="0"/>
              </a:rPr>
              <a:t>‹#›</a:t>
            </a:fld>
            <a:endParaRPr lang="en-GB" sz="2000" b="0" i="0" noProof="0" dirty="0">
              <a:solidFill>
                <a:schemeClr val="bg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A84D4CDE-5878-2D26-7E2A-5736CF858EED}"/>
              </a:ext>
            </a:extLst>
          </p:cNvPr>
          <p:cNvSpPr txBox="1"/>
          <p:nvPr userDrawn="1"/>
        </p:nvSpPr>
        <p:spPr>
          <a:xfrm>
            <a:off x="532944" y="136525"/>
            <a:ext cx="4571528" cy="307777"/>
          </a:xfrm>
          <a:prstGeom prst="rect">
            <a:avLst/>
          </a:prstGeom>
          <a:noFill/>
        </p:spPr>
        <p:txBody>
          <a:bodyPr wrap="square" rtlCol="0">
            <a:spAutoFit/>
          </a:bodyPr>
          <a:lstStyle/>
          <a:p>
            <a:r>
              <a:rPr lang="en-GB" sz="1400" b="0" i="0" dirty="0">
                <a:solidFill>
                  <a:schemeClr val="bg1"/>
                </a:solidFill>
                <a:latin typeface="Arial" panose="020B0604020202020204" pitchFamily="34" charset="0"/>
              </a:rPr>
              <a:t>Public</a:t>
            </a:r>
          </a:p>
        </p:txBody>
      </p:sp>
    </p:spTree>
    <p:extLst>
      <p:ext uri="{BB962C8B-B14F-4D97-AF65-F5344CB8AC3E}">
        <p14:creationId xmlns:p14="http://schemas.microsoft.com/office/powerpoint/2010/main" val="312628563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over slide">
    <p:bg>
      <p:bgPr>
        <a:solidFill>
          <a:schemeClr val="bg1"/>
        </a:solidFill>
        <a:effectLst/>
      </p:bgPr>
    </p:bg>
    <p:spTree>
      <p:nvGrpSpPr>
        <p:cNvPr id="1" name=""/>
        <p:cNvGrpSpPr/>
        <p:nvPr/>
      </p:nvGrpSpPr>
      <p:grpSpPr>
        <a:xfrm>
          <a:off x="0" y="0"/>
          <a:ext cx="0" cy="0"/>
          <a:chOff x="0" y="0"/>
          <a:chExt cx="0" cy="0"/>
        </a:xfrm>
      </p:grpSpPr>
      <p:pic>
        <p:nvPicPr>
          <p:cNvPr id="6" name="Picture 5" descr="A road through a green field&#10;&#10;Description automatically generated">
            <a:extLst>
              <a:ext uri="{FF2B5EF4-FFF2-40B4-BE49-F238E27FC236}">
                <a16:creationId xmlns:a16="http://schemas.microsoft.com/office/drawing/2014/main" id="{BAB3A051-7BF3-EAAC-A888-553C382803C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7" name="Picture 6">
            <a:extLst>
              <a:ext uri="{FF2B5EF4-FFF2-40B4-BE49-F238E27FC236}">
                <a16:creationId xmlns:a16="http://schemas.microsoft.com/office/drawing/2014/main" id="{9FF42232-F648-DDAD-E75B-0C12BC4B2F0F}"/>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3" name="Title 1">
            <a:extLst>
              <a:ext uri="{FF2B5EF4-FFF2-40B4-BE49-F238E27FC236}">
                <a16:creationId xmlns:a16="http://schemas.microsoft.com/office/drawing/2014/main" id="{4BB77347-9877-93CA-4103-023E62BFEDA6}"/>
              </a:ext>
            </a:extLst>
          </p:cNvPr>
          <p:cNvSpPr>
            <a:spLocks noGrp="1"/>
          </p:cNvSpPr>
          <p:nvPr>
            <p:ph type="ctrTitle"/>
          </p:nvPr>
        </p:nvSpPr>
        <p:spPr>
          <a:xfrm>
            <a:off x="628664" y="796204"/>
            <a:ext cx="4328983" cy="1532773"/>
          </a:xfrm>
        </p:spPr>
        <p:txBody>
          <a:bodyPr lIns="0" anchor="t" anchorCtr="0">
            <a:normAutofit/>
          </a:bodyPr>
          <a:lstStyle>
            <a:lvl1pPr algn="l">
              <a:defRPr sz="4400" b="1" i="0">
                <a:solidFill>
                  <a:schemeClr val="accent1"/>
                </a:solidFill>
                <a:latin typeface="Arial" panose="020B0604020202020204" pitchFamily="34" charset="0"/>
                <a:cs typeface="Arial" panose="020B0604020202020204" pitchFamily="34" charset="0"/>
              </a:defRPr>
            </a:lvl1pPr>
          </a:lstStyle>
          <a:p>
            <a:endParaRPr lang="en-GB" dirty="0"/>
          </a:p>
        </p:txBody>
      </p:sp>
      <p:pic>
        <p:nvPicPr>
          <p:cNvPr id="5" name="Picture 4" descr="A black background with white dots&#10;&#10;Description automatically generated">
            <a:extLst>
              <a:ext uri="{FF2B5EF4-FFF2-40B4-BE49-F238E27FC236}">
                <a16:creationId xmlns:a16="http://schemas.microsoft.com/office/drawing/2014/main" id="{03362316-8BB8-BD40-9D0A-F62FC8602205}"/>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10261600" y="5811520"/>
            <a:ext cx="1930400" cy="1046480"/>
          </a:xfrm>
          <a:prstGeom prst="rect">
            <a:avLst/>
          </a:prstGeom>
        </p:spPr>
      </p:pic>
      <p:sp>
        <p:nvSpPr>
          <p:cNvPr id="8" name="Subtitle 2">
            <a:extLst>
              <a:ext uri="{FF2B5EF4-FFF2-40B4-BE49-F238E27FC236}">
                <a16:creationId xmlns:a16="http://schemas.microsoft.com/office/drawing/2014/main" id="{A611D19F-4AA1-948B-0F06-8E3EAD4A15D1}"/>
              </a:ext>
            </a:extLst>
          </p:cNvPr>
          <p:cNvSpPr>
            <a:spLocks noGrp="1"/>
          </p:cNvSpPr>
          <p:nvPr>
            <p:ph type="subTitle" idx="1"/>
          </p:nvPr>
        </p:nvSpPr>
        <p:spPr>
          <a:xfrm>
            <a:off x="628663" y="2478639"/>
            <a:ext cx="3824891" cy="663146"/>
          </a:xfrm>
        </p:spPr>
        <p:txBody>
          <a:bodyPr>
            <a:normAutofit/>
          </a:bodyPr>
          <a:lstStyle>
            <a:lvl1pPr marL="0" indent="0" algn="l">
              <a:buNone/>
              <a:defRPr sz="2400" b="0" i="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sp>
        <p:nvSpPr>
          <p:cNvPr id="9" name="TextBox 8">
            <a:extLst>
              <a:ext uri="{FF2B5EF4-FFF2-40B4-BE49-F238E27FC236}">
                <a16:creationId xmlns:a16="http://schemas.microsoft.com/office/drawing/2014/main" id="{54AFD3AA-7A13-765E-86F8-A68EAA0D19F2}"/>
              </a:ext>
            </a:extLst>
          </p:cNvPr>
          <p:cNvSpPr txBox="1"/>
          <p:nvPr userDrawn="1"/>
        </p:nvSpPr>
        <p:spPr>
          <a:xfrm>
            <a:off x="532944" y="136525"/>
            <a:ext cx="4571528" cy="307777"/>
          </a:xfrm>
          <a:prstGeom prst="rect">
            <a:avLst/>
          </a:prstGeom>
          <a:noFill/>
        </p:spPr>
        <p:txBody>
          <a:bodyPr wrap="square" rtlCol="0">
            <a:spAutoFit/>
          </a:bodyPr>
          <a:lstStyle/>
          <a:p>
            <a:r>
              <a:rPr lang="en-GB" sz="1400" b="0" i="0" dirty="0">
                <a:solidFill>
                  <a:schemeClr val="bg1"/>
                </a:solidFill>
                <a:latin typeface="Arial" panose="020B0604020202020204" pitchFamily="34" charset="0"/>
              </a:rPr>
              <a:t>Public</a:t>
            </a:r>
          </a:p>
        </p:txBody>
      </p:sp>
    </p:spTree>
    <p:extLst>
      <p:ext uri="{BB962C8B-B14F-4D97-AF65-F5344CB8AC3E}">
        <p14:creationId xmlns:p14="http://schemas.microsoft.com/office/powerpoint/2010/main" val="945958175"/>
      </p:ext>
    </p:extLst>
  </p:cSld>
  <p:clrMapOvr>
    <a:masterClrMapping/>
  </p:clrMapOvr>
  <p:extLst>
    <p:ext uri="{DCECCB84-F9BA-43D5-87BE-67443E8EF086}">
      <p15:sldGuideLst xmlns:p15="http://schemas.microsoft.com/office/powerpoint/2012/main">
        <p15:guide id="1" pos="199"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ondary Image Breaker Slide (Blue)">
    <p:spTree>
      <p:nvGrpSpPr>
        <p:cNvPr id="1" name=""/>
        <p:cNvGrpSpPr/>
        <p:nvPr/>
      </p:nvGrpSpPr>
      <p:grpSpPr>
        <a:xfrm>
          <a:off x="0" y="0"/>
          <a:ext cx="0" cy="0"/>
          <a:chOff x="0" y="0"/>
          <a:chExt cx="0" cy="0"/>
        </a:xfrm>
      </p:grpSpPr>
      <p:pic>
        <p:nvPicPr>
          <p:cNvPr id="5" name="Picture 4" descr="A group of wind turbines in the clouds&#10;&#10;Description automatically generated">
            <a:extLst>
              <a:ext uri="{FF2B5EF4-FFF2-40B4-BE49-F238E27FC236}">
                <a16:creationId xmlns:a16="http://schemas.microsoft.com/office/drawing/2014/main" id="{E7EEC786-2769-8466-07B5-E7D0AA49D5C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7112"/>
            <a:ext cx="12189533" cy="6859388"/>
          </a:xfrm>
          <a:prstGeom prst="rect">
            <a:avLst/>
          </a:prstGeom>
        </p:spPr>
      </p:pic>
      <p:sp>
        <p:nvSpPr>
          <p:cNvPr id="6" name="Rectangle 5">
            <a:extLst>
              <a:ext uri="{FF2B5EF4-FFF2-40B4-BE49-F238E27FC236}">
                <a16:creationId xmlns:a16="http://schemas.microsoft.com/office/drawing/2014/main" id="{BBE0215E-7B04-4288-9AC8-EF4E34392362}"/>
              </a:ext>
            </a:extLst>
          </p:cNvPr>
          <p:cNvSpPr/>
          <p:nvPr userDrawn="1"/>
        </p:nvSpPr>
        <p:spPr>
          <a:xfrm>
            <a:off x="0" y="-1388"/>
            <a:ext cx="12192000" cy="6859388"/>
          </a:xfrm>
          <a:prstGeom prst="rect">
            <a:avLst/>
          </a:prstGeom>
          <a:gradFill>
            <a:gsLst>
              <a:gs pos="0">
                <a:schemeClr val="tx1">
                  <a:alpha val="39214"/>
                </a:schemeClr>
              </a:gs>
              <a:gs pos="99000">
                <a:schemeClr val="bg1">
                  <a:alpha val="0"/>
                </a:scheme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descr="A blue circles on a black background&#10;&#10;Description automatically generated">
            <a:extLst>
              <a:ext uri="{FF2B5EF4-FFF2-40B4-BE49-F238E27FC236}">
                <a16:creationId xmlns:a16="http://schemas.microsoft.com/office/drawing/2014/main" id="{BA538AA3-D05D-FFD9-A944-D4518D7AD22F}"/>
              </a:ext>
            </a:extLst>
          </p:cNvPr>
          <p:cNvPicPr>
            <a:picLocks noChangeAspect="1"/>
          </p:cNvPicPr>
          <p:nvPr userDrawn="1"/>
        </p:nvPicPr>
        <p:blipFill>
          <a:blip r:embed="rId3"/>
          <a:stretch>
            <a:fillRect/>
          </a:stretch>
        </p:blipFill>
        <p:spPr>
          <a:xfrm>
            <a:off x="2466" y="0"/>
            <a:ext cx="12189533" cy="6859388"/>
          </a:xfrm>
          <a:prstGeom prst="rect">
            <a:avLst/>
          </a:prstGeom>
        </p:spPr>
      </p:pic>
      <p:sp>
        <p:nvSpPr>
          <p:cNvPr id="7" name="Title 1">
            <a:extLst>
              <a:ext uri="{FF2B5EF4-FFF2-40B4-BE49-F238E27FC236}">
                <a16:creationId xmlns:a16="http://schemas.microsoft.com/office/drawing/2014/main" id="{E4EC0BC1-72B6-275A-5E00-6D110B8EB9C4}"/>
              </a:ext>
            </a:extLst>
          </p:cNvPr>
          <p:cNvSpPr>
            <a:spLocks noGrp="1"/>
          </p:cNvSpPr>
          <p:nvPr>
            <p:ph type="ctrTitle"/>
          </p:nvPr>
        </p:nvSpPr>
        <p:spPr>
          <a:xfrm>
            <a:off x="637273" y="820795"/>
            <a:ext cx="5001527" cy="2387600"/>
          </a:xfrm>
        </p:spPr>
        <p:txBody>
          <a:bodyPr anchor="b">
            <a:normAutofit/>
          </a:bodyPr>
          <a:lstStyle>
            <a:lvl1pPr algn="l">
              <a:defRPr sz="4400" b="1" i="0">
                <a:solidFill>
                  <a:schemeClr val="bg1"/>
                </a:solidFill>
                <a:latin typeface="Arial" panose="020B0604020202020204" pitchFamily="34" charset="0"/>
                <a:cs typeface="Arial" panose="020B0604020202020204" pitchFamily="34" charset="0"/>
              </a:defRPr>
            </a:lvl1pPr>
          </a:lstStyle>
          <a:p>
            <a:r>
              <a:rPr lang="en-GB" dirty="0"/>
              <a:t>Click to edit Master title style</a:t>
            </a:r>
          </a:p>
        </p:txBody>
      </p:sp>
      <p:sp>
        <p:nvSpPr>
          <p:cNvPr id="8" name="Subtitle 2">
            <a:extLst>
              <a:ext uri="{FF2B5EF4-FFF2-40B4-BE49-F238E27FC236}">
                <a16:creationId xmlns:a16="http://schemas.microsoft.com/office/drawing/2014/main" id="{10004CF6-EF4E-6CC8-4202-FAE750CFEAA0}"/>
              </a:ext>
            </a:extLst>
          </p:cNvPr>
          <p:cNvSpPr>
            <a:spLocks noGrp="1"/>
          </p:cNvSpPr>
          <p:nvPr>
            <p:ph type="subTitle" idx="1"/>
          </p:nvPr>
        </p:nvSpPr>
        <p:spPr>
          <a:xfrm>
            <a:off x="637273" y="3245466"/>
            <a:ext cx="3806223" cy="1044146"/>
          </a:xfrm>
        </p:spPr>
        <p:txBody>
          <a:bodyPr>
            <a:normAutofit/>
          </a:bodyPr>
          <a:lstStyle>
            <a:lvl1pPr marL="0" indent="0" algn="l">
              <a:buNone/>
              <a:defRPr sz="2400" b="0" i="0">
                <a:solidFill>
                  <a:schemeClr val="bg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sp>
        <p:nvSpPr>
          <p:cNvPr id="13" name="TextBox 12">
            <a:extLst>
              <a:ext uri="{FF2B5EF4-FFF2-40B4-BE49-F238E27FC236}">
                <a16:creationId xmlns:a16="http://schemas.microsoft.com/office/drawing/2014/main" id="{347BBA40-725A-C3B6-3BA3-BB0EC57FDF21}"/>
              </a:ext>
            </a:extLst>
          </p:cNvPr>
          <p:cNvSpPr txBox="1"/>
          <p:nvPr userDrawn="1"/>
        </p:nvSpPr>
        <p:spPr>
          <a:xfrm>
            <a:off x="543721" y="6509834"/>
            <a:ext cx="141064"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Arial" panose="020B0604020202020204" pitchFamily="34" charset="0"/>
                <a:cs typeface="Arial" panose="020B0604020202020204" pitchFamily="34" charset="0"/>
              </a:rPr>
              <a:t>‹#›</a:t>
            </a:fld>
            <a:endParaRPr lang="en-GB" sz="2000" b="0" i="0" noProof="0" dirty="0">
              <a:solidFill>
                <a:schemeClr val="bg1"/>
              </a:solidFill>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4DA10FCB-7656-EE0D-8F15-9392C54587E2}"/>
              </a:ext>
            </a:extLst>
          </p:cNvPr>
          <p:cNvSpPr txBox="1"/>
          <p:nvPr userDrawn="1"/>
        </p:nvSpPr>
        <p:spPr>
          <a:xfrm>
            <a:off x="532944" y="136525"/>
            <a:ext cx="4571528" cy="307777"/>
          </a:xfrm>
          <a:prstGeom prst="rect">
            <a:avLst/>
          </a:prstGeom>
          <a:noFill/>
        </p:spPr>
        <p:txBody>
          <a:bodyPr wrap="square" rtlCol="0">
            <a:spAutoFit/>
          </a:bodyPr>
          <a:lstStyle/>
          <a:p>
            <a:r>
              <a:rPr lang="en-GB" sz="1400" b="0" i="0" dirty="0">
                <a:solidFill>
                  <a:schemeClr val="bg1"/>
                </a:solidFill>
                <a:latin typeface="Arial" panose="020B0604020202020204" pitchFamily="34" charset="0"/>
              </a:rPr>
              <a:t>Public</a:t>
            </a:r>
          </a:p>
        </p:txBody>
      </p:sp>
    </p:spTree>
    <p:extLst>
      <p:ext uri="{BB962C8B-B14F-4D97-AF65-F5344CB8AC3E}">
        <p14:creationId xmlns:p14="http://schemas.microsoft.com/office/powerpoint/2010/main" val="92892749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ondary Text (Left) Media (Right) Slide - Blue">
    <p:bg>
      <p:bgPr>
        <a:solidFill>
          <a:schemeClr val="bg2"/>
        </a:solidFill>
        <a:effectLst/>
      </p:bgPr>
    </p:b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717E8957-A01D-893F-D819-6B81B4015BEE}"/>
              </a:ext>
            </a:extLst>
          </p:cNvPr>
          <p:cNvSpPr>
            <a:spLocks noGrp="1"/>
          </p:cNvSpPr>
          <p:nvPr>
            <p:ph type="pic" sz="quarter" idx="14"/>
          </p:nvPr>
        </p:nvSpPr>
        <p:spPr>
          <a:xfrm>
            <a:off x="6096000" y="0"/>
            <a:ext cx="6096000" cy="6858000"/>
          </a:xfrm>
        </p:spPr>
        <p:txBody>
          <a:bodyPr/>
          <a:lstStyle>
            <a:lvl1pPr>
              <a:defRPr b="0" i="0">
                <a:latin typeface="Arial" panose="020B0604020202020204" pitchFamily="34" charset="0"/>
              </a:defRPr>
            </a:lvl1pPr>
          </a:lstStyle>
          <a:p>
            <a:endParaRPr lang="en-GB" dirty="0"/>
          </a:p>
        </p:txBody>
      </p:sp>
      <p:pic>
        <p:nvPicPr>
          <p:cNvPr id="2" name="Picture 1" descr="A black background with white dots&#10;&#10;Description automatically generated">
            <a:extLst>
              <a:ext uri="{FF2B5EF4-FFF2-40B4-BE49-F238E27FC236}">
                <a16:creationId xmlns:a16="http://schemas.microsoft.com/office/drawing/2014/main" id="{5D9163CD-19FC-782F-5450-ED883692132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0" name="Title 1">
            <a:extLst>
              <a:ext uri="{FF2B5EF4-FFF2-40B4-BE49-F238E27FC236}">
                <a16:creationId xmlns:a16="http://schemas.microsoft.com/office/drawing/2014/main" id="{7887A11A-A392-6FAC-5922-AEBA42E592C6}"/>
              </a:ext>
            </a:extLst>
          </p:cNvPr>
          <p:cNvSpPr>
            <a:spLocks noGrp="1"/>
          </p:cNvSpPr>
          <p:nvPr>
            <p:ph type="title"/>
          </p:nvPr>
        </p:nvSpPr>
        <p:spPr>
          <a:xfrm>
            <a:off x="637273" y="827711"/>
            <a:ext cx="5045070" cy="1325563"/>
          </a:xfrm>
        </p:spPr>
        <p:txBody>
          <a:bodyPr/>
          <a:lstStyle>
            <a:lvl1pPr>
              <a:defRPr b="1" i="0">
                <a:solidFill>
                  <a:schemeClr val="accent2"/>
                </a:solidFill>
                <a:latin typeface="Arial" panose="020B0604020202020204" pitchFamily="34" charset="0"/>
                <a:cs typeface="Arial" panose="020B0604020202020204" pitchFamily="34" charset="0"/>
              </a:defRPr>
            </a:lvl1pPr>
          </a:lstStyle>
          <a:p>
            <a:r>
              <a:rPr lang="en-GB" dirty="0"/>
              <a:t>Click to edit Master title style</a:t>
            </a:r>
          </a:p>
        </p:txBody>
      </p:sp>
      <p:sp>
        <p:nvSpPr>
          <p:cNvPr id="11" name="Text Placeholder 12">
            <a:extLst>
              <a:ext uri="{FF2B5EF4-FFF2-40B4-BE49-F238E27FC236}">
                <a16:creationId xmlns:a16="http://schemas.microsoft.com/office/drawing/2014/main" id="{CA61B4C0-F6DF-37B6-776B-E9844CCFD826}"/>
              </a:ext>
            </a:extLst>
          </p:cNvPr>
          <p:cNvSpPr>
            <a:spLocks noGrp="1"/>
          </p:cNvSpPr>
          <p:nvPr>
            <p:ph type="body" sz="quarter" idx="13"/>
          </p:nvPr>
        </p:nvSpPr>
        <p:spPr>
          <a:xfrm>
            <a:off x="637273" y="2389357"/>
            <a:ext cx="5045070" cy="2410421"/>
          </a:xfrm>
        </p:spPr>
        <p:txBody>
          <a:bodyPr>
            <a:normAutofit/>
          </a:bodyPr>
          <a:lstStyle>
            <a:lvl1pPr marL="0" indent="0">
              <a:buNone/>
              <a:defRPr sz="1800" b="0" i="0">
                <a:solidFill>
                  <a:schemeClr val="bg1"/>
                </a:solidFill>
                <a:latin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text styles</a:t>
            </a:r>
          </a:p>
        </p:txBody>
      </p:sp>
      <p:sp>
        <p:nvSpPr>
          <p:cNvPr id="3" name="TextBox 2">
            <a:extLst>
              <a:ext uri="{FF2B5EF4-FFF2-40B4-BE49-F238E27FC236}">
                <a16:creationId xmlns:a16="http://schemas.microsoft.com/office/drawing/2014/main" id="{8DDDB8E0-6780-FE8C-B899-CB71568827DF}"/>
              </a:ext>
            </a:extLst>
          </p:cNvPr>
          <p:cNvSpPr txBox="1"/>
          <p:nvPr userDrawn="1"/>
        </p:nvSpPr>
        <p:spPr>
          <a:xfrm>
            <a:off x="543721" y="6509834"/>
            <a:ext cx="141064"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Arial" panose="020B0604020202020204" pitchFamily="34" charset="0"/>
                <a:cs typeface="Arial" panose="020B0604020202020204" pitchFamily="34" charset="0"/>
              </a:rPr>
              <a:t>‹#›</a:t>
            </a:fld>
            <a:endParaRPr lang="en-GB" sz="2000" b="0" i="0" noProof="0" dirty="0">
              <a:solidFill>
                <a:schemeClr val="bg1"/>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CF0D8DDC-157D-E41B-CBD5-F5507A026C5B}"/>
              </a:ext>
            </a:extLst>
          </p:cNvPr>
          <p:cNvSpPr txBox="1"/>
          <p:nvPr userDrawn="1"/>
        </p:nvSpPr>
        <p:spPr>
          <a:xfrm>
            <a:off x="532944" y="136525"/>
            <a:ext cx="4571528" cy="307777"/>
          </a:xfrm>
          <a:prstGeom prst="rect">
            <a:avLst/>
          </a:prstGeom>
          <a:noFill/>
        </p:spPr>
        <p:txBody>
          <a:bodyPr wrap="square" rtlCol="0">
            <a:spAutoFit/>
          </a:bodyPr>
          <a:lstStyle/>
          <a:p>
            <a:r>
              <a:rPr lang="en-GB" sz="1400" b="0" i="0" dirty="0">
                <a:solidFill>
                  <a:schemeClr val="bg1"/>
                </a:solidFill>
                <a:latin typeface="Arial" panose="020B0604020202020204" pitchFamily="34" charset="0"/>
              </a:rPr>
              <a:t>Public</a:t>
            </a:r>
          </a:p>
        </p:txBody>
      </p:sp>
    </p:spTree>
    <p:extLst>
      <p:ext uri="{BB962C8B-B14F-4D97-AF65-F5344CB8AC3E}">
        <p14:creationId xmlns:p14="http://schemas.microsoft.com/office/powerpoint/2010/main" val="5357569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ondary Text (left) Circle Media (right) - Blue">
    <p:spTree>
      <p:nvGrpSpPr>
        <p:cNvPr id="1" name=""/>
        <p:cNvGrpSpPr/>
        <p:nvPr/>
      </p:nvGrpSpPr>
      <p:grpSpPr>
        <a:xfrm>
          <a:off x="0" y="0"/>
          <a:ext cx="0" cy="0"/>
          <a:chOff x="0" y="0"/>
          <a:chExt cx="0" cy="0"/>
        </a:xfrm>
      </p:grpSpPr>
      <p:pic>
        <p:nvPicPr>
          <p:cNvPr id="5" name="Picture 4" descr="A blue circle with a white circle in the middle&#10;&#10;Description automatically generated">
            <a:extLst>
              <a:ext uri="{FF2B5EF4-FFF2-40B4-BE49-F238E27FC236}">
                <a16:creationId xmlns:a16="http://schemas.microsoft.com/office/drawing/2014/main" id="{E7A9C4BF-956B-808E-3CF6-CE7422921BC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4" name="Picture Placeholder 13">
            <a:extLst>
              <a:ext uri="{FF2B5EF4-FFF2-40B4-BE49-F238E27FC236}">
                <a16:creationId xmlns:a16="http://schemas.microsoft.com/office/drawing/2014/main" id="{CFC8E555-A363-BBFE-7CE9-820F21628147}"/>
              </a:ext>
            </a:extLst>
          </p:cNvPr>
          <p:cNvSpPr>
            <a:spLocks noGrp="1"/>
          </p:cNvSpPr>
          <p:nvPr>
            <p:ph type="pic" sz="quarter" idx="13"/>
          </p:nvPr>
        </p:nvSpPr>
        <p:spPr>
          <a:xfrm>
            <a:off x="6690691" y="-620033"/>
            <a:ext cx="8539843" cy="8327117"/>
          </a:xfrm>
          <a:prstGeom prst="ellipse">
            <a:avLst/>
          </a:prstGeom>
        </p:spPr>
        <p:txBody>
          <a:bodyPr/>
          <a:lstStyle>
            <a:lvl1pPr>
              <a:defRPr b="0" i="0">
                <a:latin typeface="Arial" panose="020B0604020202020204" pitchFamily="34" charset="0"/>
              </a:defRPr>
            </a:lvl1pPr>
          </a:lstStyle>
          <a:p>
            <a:endParaRPr lang="en-GB" dirty="0"/>
          </a:p>
        </p:txBody>
      </p:sp>
      <p:pic>
        <p:nvPicPr>
          <p:cNvPr id="12" name="Picture 11" descr="A black background with white dots&#10;&#10;Description automatically generated">
            <a:extLst>
              <a:ext uri="{FF2B5EF4-FFF2-40B4-BE49-F238E27FC236}">
                <a16:creationId xmlns:a16="http://schemas.microsoft.com/office/drawing/2014/main" id="{E67CFF76-6D91-97FD-5651-EF0E6470CA4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5" name="Title 1">
            <a:extLst>
              <a:ext uri="{FF2B5EF4-FFF2-40B4-BE49-F238E27FC236}">
                <a16:creationId xmlns:a16="http://schemas.microsoft.com/office/drawing/2014/main" id="{CF0BC532-0DCF-D95D-28B5-7CED43AF3080}"/>
              </a:ext>
            </a:extLst>
          </p:cNvPr>
          <p:cNvSpPr>
            <a:spLocks noGrp="1"/>
          </p:cNvSpPr>
          <p:nvPr>
            <p:ph type="title"/>
          </p:nvPr>
        </p:nvSpPr>
        <p:spPr>
          <a:xfrm>
            <a:off x="637273" y="1077687"/>
            <a:ext cx="5006782" cy="1325563"/>
          </a:xfrm>
        </p:spPr>
        <p:txBody>
          <a:bodyPr/>
          <a:lstStyle>
            <a:lvl1pPr>
              <a:defRPr b="1" i="0">
                <a:solidFill>
                  <a:schemeClr val="bg1"/>
                </a:solidFill>
                <a:latin typeface="Arial" panose="020B0604020202020204" pitchFamily="34" charset="0"/>
                <a:cs typeface="Arial" panose="020B0604020202020204" pitchFamily="34" charset="0"/>
              </a:defRPr>
            </a:lvl1pPr>
          </a:lstStyle>
          <a:p>
            <a:r>
              <a:rPr lang="en-GB" dirty="0"/>
              <a:t>Click to edit Master title style</a:t>
            </a:r>
          </a:p>
        </p:txBody>
      </p:sp>
      <p:sp>
        <p:nvSpPr>
          <p:cNvPr id="16" name="Text Placeholder 12">
            <a:extLst>
              <a:ext uri="{FF2B5EF4-FFF2-40B4-BE49-F238E27FC236}">
                <a16:creationId xmlns:a16="http://schemas.microsoft.com/office/drawing/2014/main" id="{FA8AA84D-31F0-CED3-DCC7-DD7727F14369}"/>
              </a:ext>
            </a:extLst>
          </p:cNvPr>
          <p:cNvSpPr>
            <a:spLocks noGrp="1"/>
          </p:cNvSpPr>
          <p:nvPr>
            <p:ph type="body" sz="quarter" idx="14"/>
          </p:nvPr>
        </p:nvSpPr>
        <p:spPr>
          <a:xfrm>
            <a:off x="637273" y="2628900"/>
            <a:ext cx="4462848" cy="3151414"/>
          </a:xfrm>
        </p:spPr>
        <p:txBody>
          <a:bodyPr>
            <a:normAutofit/>
          </a:bodyPr>
          <a:lstStyle>
            <a:lvl1pPr marL="0" indent="0">
              <a:buNone/>
              <a:defRPr sz="1800" b="0" i="0">
                <a:solidFill>
                  <a:schemeClr val="bg1"/>
                </a:solidFill>
                <a:latin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text styles</a:t>
            </a:r>
          </a:p>
        </p:txBody>
      </p:sp>
      <p:sp>
        <p:nvSpPr>
          <p:cNvPr id="2" name="TextBox 1">
            <a:extLst>
              <a:ext uri="{FF2B5EF4-FFF2-40B4-BE49-F238E27FC236}">
                <a16:creationId xmlns:a16="http://schemas.microsoft.com/office/drawing/2014/main" id="{65A0BDAB-0384-8944-7892-A19661E7044D}"/>
              </a:ext>
            </a:extLst>
          </p:cNvPr>
          <p:cNvSpPr txBox="1"/>
          <p:nvPr userDrawn="1"/>
        </p:nvSpPr>
        <p:spPr>
          <a:xfrm>
            <a:off x="543721" y="6509834"/>
            <a:ext cx="141064"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Arial" panose="020B0604020202020204" pitchFamily="34" charset="0"/>
                <a:cs typeface="Arial" panose="020B0604020202020204" pitchFamily="34" charset="0"/>
              </a:rPr>
              <a:t>‹#›</a:t>
            </a:fld>
            <a:endParaRPr lang="en-GB" sz="2000" b="0" i="0" noProof="0" dirty="0">
              <a:solidFill>
                <a:schemeClr val="bg1"/>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664435E4-A94F-659B-D563-856E739CC9C8}"/>
              </a:ext>
            </a:extLst>
          </p:cNvPr>
          <p:cNvSpPr txBox="1"/>
          <p:nvPr userDrawn="1"/>
        </p:nvSpPr>
        <p:spPr>
          <a:xfrm>
            <a:off x="532944" y="136525"/>
            <a:ext cx="4571528" cy="307777"/>
          </a:xfrm>
          <a:prstGeom prst="rect">
            <a:avLst/>
          </a:prstGeom>
          <a:noFill/>
        </p:spPr>
        <p:txBody>
          <a:bodyPr wrap="square" rtlCol="0">
            <a:spAutoFit/>
          </a:bodyPr>
          <a:lstStyle/>
          <a:p>
            <a:r>
              <a:rPr lang="en-GB" sz="1400" b="0" i="0" dirty="0">
                <a:solidFill>
                  <a:schemeClr val="bg1"/>
                </a:solidFill>
                <a:latin typeface="Arial" panose="020B0604020202020204" pitchFamily="34" charset="0"/>
              </a:rPr>
              <a:t>Public</a:t>
            </a:r>
          </a:p>
        </p:txBody>
      </p:sp>
    </p:spTree>
    <p:extLst>
      <p:ext uri="{BB962C8B-B14F-4D97-AF65-F5344CB8AC3E}">
        <p14:creationId xmlns:p14="http://schemas.microsoft.com/office/powerpoint/2010/main" val="37285896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rtiary Breaker slide - Green">
    <p:bg>
      <p:bgPr>
        <a:solidFill>
          <a:schemeClr val="tx2"/>
        </a:solidFill>
        <a:effectLst/>
      </p:bgPr>
    </p:bg>
    <p:spTree>
      <p:nvGrpSpPr>
        <p:cNvPr id="1" name=""/>
        <p:cNvGrpSpPr/>
        <p:nvPr/>
      </p:nvGrpSpPr>
      <p:grpSpPr>
        <a:xfrm>
          <a:off x="0" y="0"/>
          <a:ext cx="0" cy="0"/>
          <a:chOff x="0" y="0"/>
          <a:chExt cx="0" cy="0"/>
        </a:xfrm>
      </p:grpSpPr>
      <p:pic>
        <p:nvPicPr>
          <p:cNvPr id="7" name="Picture 6" descr="A green background with white dots&#10;&#10;Description automatically generated">
            <a:extLst>
              <a:ext uri="{FF2B5EF4-FFF2-40B4-BE49-F238E27FC236}">
                <a16:creationId xmlns:a16="http://schemas.microsoft.com/office/drawing/2014/main" id="{1A23FE8F-1A8C-3483-DD34-260D9AAE7570}"/>
              </a:ext>
            </a:extLst>
          </p:cNvPr>
          <p:cNvPicPr>
            <a:picLocks noChangeAspect="1"/>
          </p:cNvPicPr>
          <p:nvPr userDrawn="1"/>
        </p:nvPicPr>
        <p:blipFill>
          <a:blip r:embed="rId2"/>
          <a:stretch>
            <a:fillRect/>
          </a:stretch>
        </p:blipFill>
        <p:spPr>
          <a:xfrm>
            <a:off x="2466" y="0"/>
            <a:ext cx="12189533" cy="6859388"/>
          </a:xfrm>
          <a:prstGeom prst="rect">
            <a:avLst/>
          </a:prstGeom>
        </p:spPr>
      </p:pic>
      <p:sp>
        <p:nvSpPr>
          <p:cNvPr id="5" name="Title 1">
            <a:extLst>
              <a:ext uri="{FF2B5EF4-FFF2-40B4-BE49-F238E27FC236}">
                <a16:creationId xmlns:a16="http://schemas.microsoft.com/office/drawing/2014/main" id="{13128467-E1EE-21BE-5004-05D7FBC53EEB}"/>
              </a:ext>
            </a:extLst>
          </p:cNvPr>
          <p:cNvSpPr>
            <a:spLocks noGrp="1"/>
          </p:cNvSpPr>
          <p:nvPr>
            <p:ph type="ctrTitle"/>
          </p:nvPr>
        </p:nvSpPr>
        <p:spPr>
          <a:xfrm>
            <a:off x="637273" y="820795"/>
            <a:ext cx="5001527" cy="2387600"/>
          </a:xfrm>
        </p:spPr>
        <p:txBody>
          <a:bodyPr anchor="b">
            <a:normAutofit/>
          </a:bodyPr>
          <a:lstStyle>
            <a:lvl1pPr algn="l">
              <a:defRPr sz="4400" b="1" i="0">
                <a:solidFill>
                  <a:schemeClr val="bg1"/>
                </a:solidFill>
                <a:latin typeface="Arial" panose="020B0604020202020204" pitchFamily="34" charset="0"/>
                <a:cs typeface="Arial" panose="020B0604020202020204" pitchFamily="34" charset="0"/>
              </a:defRPr>
            </a:lvl1pPr>
          </a:lstStyle>
          <a:p>
            <a:r>
              <a:rPr lang="en-GB" dirty="0"/>
              <a:t>Click to edit Master title style</a:t>
            </a:r>
          </a:p>
        </p:txBody>
      </p:sp>
      <p:sp>
        <p:nvSpPr>
          <p:cNvPr id="6" name="Subtitle 2">
            <a:extLst>
              <a:ext uri="{FF2B5EF4-FFF2-40B4-BE49-F238E27FC236}">
                <a16:creationId xmlns:a16="http://schemas.microsoft.com/office/drawing/2014/main" id="{706A50D8-B7F7-160D-2F07-AD017507DDFD}"/>
              </a:ext>
            </a:extLst>
          </p:cNvPr>
          <p:cNvSpPr>
            <a:spLocks noGrp="1"/>
          </p:cNvSpPr>
          <p:nvPr>
            <p:ph type="subTitle" idx="1"/>
          </p:nvPr>
        </p:nvSpPr>
        <p:spPr>
          <a:xfrm>
            <a:off x="637273" y="3245466"/>
            <a:ext cx="3806223" cy="1044146"/>
          </a:xfrm>
        </p:spPr>
        <p:txBody>
          <a:bodyPr>
            <a:normAutofit/>
          </a:bodyPr>
          <a:lstStyle>
            <a:lvl1pPr marL="0" indent="0" algn="l">
              <a:buNone/>
              <a:defRPr sz="2400" b="0" i="0">
                <a:solidFill>
                  <a:schemeClr val="bg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sp>
        <p:nvSpPr>
          <p:cNvPr id="11" name="TextBox 10">
            <a:extLst>
              <a:ext uri="{FF2B5EF4-FFF2-40B4-BE49-F238E27FC236}">
                <a16:creationId xmlns:a16="http://schemas.microsoft.com/office/drawing/2014/main" id="{A5F0AE30-09F3-89B9-C1D8-4D114E715861}"/>
              </a:ext>
            </a:extLst>
          </p:cNvPr>
          <p:cNvSpPr txBox="1"/>
          <p:nvPr userDrawn="1"/>
        </p:nvSpPr>
        <p:spPr>
          <a:xfrm>
            <a:off x="543721" y="6509834"/>
            <a:ext cx="141064"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Arial" panose="020B0604020202020204" pitchFamily="34" charset="0"/>
                <a:cs typeface="Arial" panose="020B0604020202020204" pitchFamily="34" charset="0"/>
              </a:rPr>
              <a:t>‹#›</a:t>
            </a:fld>
            <a:endParaRPr lang="en-GB" sz="2000" b="0" i="0" noProof="0" dirty="0">
              <a:solidFill>
                <a:schemeClr val="bg1"/>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57FE990D-228C-FCDE-0A15-0DF08D078B06}"/>
              </a:ext>
            </a:extLst>
          </p:cNvPr>
          <p:cNvSpPr txBox="1"/>
          <p:nvPr userDrawn="1"/>
        </p:nvSpPr>
        <p:spPr>
          <a:xfrm>
            <a:off x="532944" y="136525"/>
            <a:ext cx="4571528" cy="307777"/>
          </a:xfrm>
          <a:prstGeom prst="rect">
            <a:avLst/>
          </a:prstGeom>
          <a:noFill/>
        </p:spPr>
        <p:txBody>
          <a:bodyPr wrap="square" rtlCol="0">
            <a:spAutoFit/>
          </a:bodyPr>
          <a:lstStyle/>
          <a:p>
            <a:r>
              <a:rPr lang="en-GB" sz="1400" b="0" i="0" dirty="0">
                <a:solidFill>
                  <a:schemeClr val="bg1"/>
                </a:solidFill>
                <a:latin typeface="Arial" panose="020B0604020202020204" pitchFamily="34" charset="0"/>
              </a:rPr>
              <a:t>Public</a:t>
            </a:r>
          </a:p>
        </p:txBody>
      </p:sp>
    </p:spTree>
    <p:extLst>
      <p:ext uri="{BB962C8B-B14F-4D97-AF65-F5344CB8AC3E}">
        <p14:creationId xmlns:p14="http://schemas.microsoft.com/office/powerpoint/2010/main" val="65969598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rtiary Image Breaker Slide (Green)">
    <p:spTree>
      <p:nvGrpSpPr>
        <p:cNvPr id="1" name=""/>
        <p:cNvGrpSpPr/>
        <p:nvPr/>
      </p:nvGrpSpPr>
      <p:grpSpPr>
        <a:xfrm>
          <a:off x="0" y="0"/>
          <a:ext cx="0" cy="0"/>
          <a:chOff x="0" y="0"/>
          <a:chExt cx="0" cy="0"/>
        </a:xfrm>
      </p:grpSpPr>
      <p:pic>
        <p:nvPicPr>
          <p:cNvPr id="8" name="Picture 7" descr="A group of green circles on a black background&#10;&#10;Description automatically generated">
            <a:extLst>
              <a:ext uri="{FF2B5EF4-FFF2-40B4-BE49-F238E27FC236}">
                <a16:creationId xmlns:a16="http://schemas.microsoft.com/office/drawing/2014/main" id="{61C10941-FE59-5783-1798-BE788622A26F}"/>
              </a:ext>
            </a:extLst>
          </p:cNvPr>
          <p:cNvPicPr>
            <a:picLocks noChangeAspect="1"/>
          </p:cNvPicPr>
          <p:nvPr userDrawn="1"/>
        </p:nvPicPr>
        <p:blipFill>
          <a:blip r:embed="rId2"/>
          <a:stretch>
            <a:fillRect/>
          </a:stretch>
        </p:blipFill>
        <p:spPr>
          <a:xfrm>
            <a:off x="2466" y="0"/>
            <a:ext cx="12189533" cy="6859388"/>
          </a:xfrm>
          <a:prstGeom prst="rect">
            <a:avLst/>
          </a:prstGeom>
        </p:spPr>
      </p:pic>
      <p:sp>
        <p:nvSpPr>
          <p:cNvPr id="9" name="Picture Placeholder 8">
            <a:extLst>
              <a:ext uri="{FF2B5EF4-FFF2-40B4-BE49-F238E27FC236}">
                <a16:creationId xmlns:a16="http://schemas.microsoft.com/office/drawing/2014/main" id="{CFF8368B-8346-55F3-7D58-DDEE5EB26EAC}"/>
              </a:ext>
            </a:extLst>
          </p:cNvPr>
          <p:cNvSpPr>
            <a:spLocks noGrp="1"/>
          </p:cNvSpPr>
          <p:nvPr>
            <p:ph type="pic" sz="quarter" idx="13"/>
          </p:nvPr>
        </p:nvSpPr>
        <p:spPr>
          <a:xfrm>
            <a:off x="0" y="0"/>
            <a:ext cx="12192000" cy="6858000"/>
          </a:xfrm>
        </p:spPr>
        <p:txBody>
          <a:bodyPr/>
          <a:lstStyle>
            <a:lvl1pPr>
              <a:defRPr b="0" i="0">
                <a:latin typeface="Arial" panose="020B0604020202020204" pitchFamily="34" charset="0"/>
              </a:defRPr>
            </a:lvl1pPr>
          </a:lstStyle>
          <a:p>
            <a:endParaRPr lang="en-GB" dirty="0"/>
          </a:p>
        </p:txBody>
      </p:sp>
      <p:sp>
        <p:nvSpPr>
          <p:cNvPr id="4" name="TextBox 3" hidden="1">
            <a:extLst>
              <a:ext uri="{FF2B5EF4-FFF2-40B4-BE49-F238E27FC236}">
                <a16:creationId xmlns:a16="http://schemas.microsoft.com/office/drawing/2014/main" id="{1B5911EA-0029-5ED7-CF00-6237279D68F8}"/>
              </a:ext>
            </a:extLst>
          </p:cNvPr>
          <p:cNvSpPr txBox="1"/>
          <p:nvPr userDrawn="1"/>
        </p:nvSpPr>
        <p:spPr>
          <a:xfrm>
            <a:off x="532944" y="136525"/>
            <a:ext cx="4571528" cy="307777"/>
          </a:xfrm>
          <a:prstGeom prst="rect">
            <a:avLst/>
          </a:prstGeom>
          <a:noFill/>
        </p:spPr>
        <p:txBody>
          <a:bodyPr wrap="square" rtlCol="0">
            <a:spAutoFit/>
          </a:bodyPr>
          <a:lstStyle/>
          <a:p>
            <a:r>
              <a:rPr lang="en-GB" sz="1400" b="0" i="0" dirty="0">
                <a:solidFill>
                  <a:srgbClr val="3F0730"/>
                </a:solidFill>
                <a:latin typeface="Arial" panose="020B0604020202020204" pitchFamily="34" charset="0"/>
              </a:rPr>
              <a:t>Internal Use Only</a:t>
            </a:r>
          </a:p>
        </p:txBody>
      </p:sp>
      <p:sp>
        <p:nvSpPr>
          <p:cNvPr id="2" name="Title 1">
            <a:extLst>
              <a:ext uri="{FF2B5EF4-FFF2-40B4-BE49-F238E27FC236}">
                <a16:creationId xmlns:a16="http://schemas.microsoft.com/office/drawing/2014/main" id="{C856C5E9-02A0-7EFC-1CAD-77CFFD92A2D1}"/>
              </a:ext>
            </a:extLst>
          </p:cNvPr>
          <p:cNvSpPr>
            <a:spLocks noGrp="1"/>
          </p:cNvSpPr>
          <p:nvPr>
            <p:ph type="ctrTitle"/>
          </p:nvPr>
        </p:nvSpPr>
        <p:spPr>
          <a:xfrm>
            <a:off x="637273" y="820795"/>
            <a:ext cx="5001527" cy="2387600"/>
          </a:xfrm>
        </p:spPr>
        <p:txBody>
          <a:bodyPr anchor="b">
            <a:normAutofit/>
          </a:bodyPr>
          <a:lstStyle>
            <a:lvl1pPr algn="l">
              <a:defRPr sz="4400" b="1" i="0">
                <a:solidFill>
                  <a:schemeClr val="tx1"/>
                </a:solidFill>
                <a:latin typeface="Arial" panose="020B0604020202020204" pitchFamily="34" charset="0"/>
                <a:cs typeface="Arial" panose="020B0604020202020204" pitchFamily="34" charset="0"/>
              </a:defRPr>
            </a:lvl1pPr>
          </a:lstStyle>
          <a:p>
            <a:r>
              <a:rPr lang="en-GB" dirty="0"/>
              <a:t>Click to edit Master title style</a:t>
            </a:r>
          </a:p>
        </p:txBody>
      </p:sp>
      <p:sp>
        <p:nvSpPr>
          <p:cNvPr id="3" name="Subtitle 2">
            <a:extLst>
              <a:ext uri="{FF2B5EF4-FFF2-40B4-BE49-F238E27FC236}">
                <a16:creationId xmlns:a16="http://schemas.microsoft.com/office/drawing/2014/main" id="{7D2094A8-3BFB-1955-613A-A7F8F91187FF}"/>
              </a:ext>
            </a:extLst>
          </p:cNvPr>
          <p:cNvSpPr>
            <a:spLocks noGrp="1"/>
          </p:cNvSpPr>
          <p:nvPr>
            <p:ph type="subTitle" idx="1"/>
          </p:nvPr>
        </p:nvSpPr>
        <p:spPr>
          <a:xfrm>
            <a:off x="637273" y="3245466"/>
            <a:ext cx="3806223" cy="1044146"/>
          </a:xfrm>
        </p:spPr>
        <p:txBody>
          <a:bodyPr>
            <a:normAutofit/>
          </a:bodyPr>
          <a:lstStyle>
            <a:lvl1pPr marL="0" indent="0" algn="l">
              <a:buNone/>
              <a:defRPr sz="2400" b="0" i="0">
                <a:solidFill>
                  <a:schemeClr val="tx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spTree>
    <p:extLst>
      <p:ext uri="{BB962C8B-B14F-4D97-AF65-F5344CB8AC3E}">
        <p14:creationId xmlns:p14="http://schemas.microsoft.com/office/powerpoint/2010/main" val="208203846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ertiary Image Breaker Slide (Green)">
    <p:spTree>
      <p:nvGrpSpPr>
        <p:cNvPr id="1" name=""/>
        <p:cNvGrpSpPr/>
        <p:nvPr/>
      </p:nvGrpSpPr>
      <p:grpSpPr>
        <a:xfrm>
          <a:off x="0" y="0"/>
          <a:ext cx="0" cy="0"/>
          <a:chOff x="0" y="0"/>
          <a:chExt cx="0" cy="0"/>
        </a:xfrm>
      </p:grpSpPr>
      <p:pic>
        <p:nvPicPr>
          <p:cNvPr id="5" name="Picture 4" descr="A landscape with wind turbines&#10;&#10;Description automatically generated">
            <a:extLst>
              <a:ext uri="{FF2B5EF4-FFF2-40B4-BE49-F238E27FC236}">
                <a16:creationId xmlns:a16="http://schemas.microsoft.com/office/drawing/2014/main" id="{80230456-1E1D-9882-953C-735C1650D9D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 y="-1389"/>
            <a:ext cx="12191999" cy="6859389"/>
          </a:xfrm>
          <a:prstGeom prst="rect">
            <a:avLst/>
          </a:prstGeom>
        </p:spPr>
      </p:pic>
      <p:sp>
        <p:nvSpPr>
          <p:cNvPr id="2" name="Rectangle 1">
            <a:extLst>
              <a:ext uri="{FF2B5EF4-FFF2-40B4-BE49-F238E27FC236}">
                <a16:creationId xmlns:a16="http://schemas.microsoft.com/office/drawing/2014/main" id="{25D03570-DB34-2024-B384-8606A528FC2A}"/>
              </a:ext>
            </a:extLst>
          </p:cNvPr>
          <p:cNvSpPr/>
          <p:nvPr userDrawn="1"/>
        </p:nvSpPr>
        <p:spPr>
          <a:xfrm>
            <a:off x="0" y="-1388"/>
            <a:ext cx="12192000" cy="6859388"/>
          </a:xfrm>
          <a:prstGeom prst="rect">
            <a:avLst/>
          </a:prstGeom>
          <a:gradFill>
            <a:gsLst>
              <a:gs pos="0">
                <a:schemeClr val="tx1">
                  <a:alpha val="39214"/>
                </a:schemeClr>
              </a:gs>
              <a:gs pos="99000">
                <a:schemeClr val="bg1">
                  <a:alpha val="0"/>
                </a:scheme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descr="A group of green circles on a black background&#10;&#10;Description automatically generated">
            <a:extLst>
              <a:ext uri="{FF2B5EF4-FFF2-40B4-BE49-F238E27FC236}">
                <a16:creationId xmlns:a16="http://schemas.microsoft.com/office/drawing/2014/main" id="{61C10941-FE59-5783-1798-BE788622A26F}"/>
              </a:ext>
            </a:extLst>
          </p:cNvPr>
          <p:cNvPicPr>
            <a:picLocks noChangeAspect="1"/>
          </p:cNvPicPr>
          <p:nvPr userDrawn="1"/>
        </p:nvPicPr>
        <p:blipFill>
          <a:blip r:embed="rId3"/>
          <a:stretch>
            <a:fillRect/>
          </a:stretch>
        </p:blipFill>
        <p:spPr>
          <a:xfrm>
            <a:off x="2466" y="0"/>
            <a:ext cx="12189533" cy="6859388"/>
          </a:xfrm>
          <a:prstGeom prst="rect">
            <a:avLst/>
          </a:prstGeom>
        </p:spPr>
      </p:pic>
      <p:sp>
        <p:nvSpPr>
          <p:cNvPr id="6" name="Title 1">
            <a:extLst>
              <a:ext uri="{FF2B5EF4-FFF2-40B4-BE49-F238E27FC236}">
                <a16:creationId xmlns:a16="http://schemas.microsoft.com/office/drawing/2014/main" id="{59E7D018-B171-94AC-7AB0-6D4A778AF143}"/>
              </a:ext>
            </a:extLst>
          </p:cNvPr>
          <p:cNvSpPr>
            <a:spLocks noGrp="1"/>
          </p:cNvSpPr>
          <p:nvPr>
            <p:ph type="ctrTitle"/>
          </p:nvPr>
        </p:nvSpPr>
        <p:spPr>
          <a:xfrm>
            <a:off x="637273" y="820795"/>
            <a:ext cx="5001527" cy="2387600"/>
          </a:xfrm>
        </p:spPr>
        <p:txBody>
          <a:bodyPr anchor="b">
            <a:normAutofit/>
          </a:bodyPr>
          <a:lstStyle>
            <a:lvl1pPr algn="l">
              <a:defRPr sz="4400" b="1" i="0">
                <a:solidFill>
                  <a:schemeClr val="bg1"/>
                </a:solidFill>
                <a:latin typeface="Arial" panose="020B0604020202020204" pitchFamily="34" charset="0"/>
                <a:cs typeface="Arial" panose="020B0604020202020204" pitchFamily="34" charset="0"/>
              </a:defRPr>
            </a:lvl1pPr>
          </a:lstStyle>
          <a:p>
            <a:r>
              <a:rPr lang="en-GB" dirty="0"/>
              <a:t>Click to edit Master title style</a:t>
            </a:r>
          </a:p>
        </p:txBody>
      </p:sp>
      <p:sp>
        <p:nvSpPr>
          <p:cNvPr id="7" name="Subtitle 2">
            <a:extLst>
              <a:ext uri="{FF2B5EF4-FFF2-40B4-BE49-F238E27FC236}">
                <a16:creationId xmlns:a16="http://schemas.microsoft.com/office/drawing/2014/main" id="{E204E558-0287-752E-E0C0-41C16261E3E1}"/>
              </a:ext>
            </a:extLst>
          </p:cNvPr>
          <p:cNvSpPr>
            <a:spLocks noGrp="1"/>
          </p:cNvSpPr>
          <p:nvPr>
            <p:ph type="subTitle" idx="1"/>
          </p:nvPr>
        </p:nvSpPr>
        <p:spPr>
          <a:xfrm>
            <a:off x="637273" y="3245466"/>
            <a:ext cx="3806223" cy="1044146"/>
          </a:xfrm>
        </p:spPr>
        <p:txBody>
          <a:bodyPr>
            <a:normAutofit/>
          </a:bodyPr>
          <a:lstStyle>
            <a:lvl1pPr marL="0" indent="0" algn="l">
              <a:buNone/>
              <a:defRPr sz="2400" b="0" i="0">
                <a:solidFill>
                  <a:schemeClr val="bg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sp>
        <p:nvSpPr>
          <p:cNvPr id="13" name="TextBox 12">
            <a:extLst>
              <a:ext uri="{FF2B5EF4-FFF2-40B4-BE49-F238E27FC236}">
                <a16:creationId xmlns:a16="http://schemas.microsoft.com/office/drawing/2014/main" id="{4EB6BB7C-D587-B2C7-DFFC-E364FFD9D89C}"/>
              </a:ext>
            </a:extLst>
          </p:cNvPr>
          <p:cNvSpPr txBox="1"/>
          <p:nvPr userDrawn="1"/>
        </p:nvSpPr>
        <p:spPr>
          <a:xfrm>
            <a:off x="543721" y="6509834"/>
            <a:ext cx="141064"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Arial" panose="020B0604020202020204" pitchFamily="34" charset="0"/>
                <a:cs typeface="Arial" panose="020B0604020202020204" pitchFamily="34" charset="0"/>
              </a:rPr>
              <a:t>‹#›</a:t>
            </a:fld>
            <a:endParaRPr lang="en-GB" sz="2000" b="0" i="0" noProof="0" dirty="0">
              <a:solidFill>
                <a:schemeClr val="bg1"/>
              </a:solidFill>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7CE72D25-3E0E-710D-9BCD-098260002641}"/>
              </a:ext>
            </a:extLst>
          </p:cNvPr>
          <p:cNvSpPr txBox="1"/>
          <p:nvPr userDrawn="1"/>
        </p:nvSpPr>
        <p:spPr>
          <a:xfrm>
            <a:off x="532944" y="136525"/>
            <a:ext cx="4571528" cy="307777"/>
          </a:xfrm>
          <a:prstGeom prst="rect">
            <a:avLst/>
          </a:prstGeom>
          <a:noFill/>
        </p:spPr>
        <p:txBody>
          <a:bodyPr wrap="square" rtlCol="0">
            <a:spAutoFit/>
          </a:bodyPr>
          <a:lstStyle/>
          <a:p>
            <a:r>
              <a:rPr lang="en-GB" sz="1400" b="0" i="0" dirty="0">
                <a:solidFill>
                  <a:schemeClr val="bg1"/>
                </a:solidFill>
                <a:latin typeface="Arial" panose="020B0604020202020204" pitchFamily="34" charset="0"/>
              </a:rPr>
              <a:t>Public</a:t>
            </a:r>
          </a:p>
        </p:txBody>
      </p:sp>
    </p:spTree>
    <p:extLst>
      <p:ext uri="{BB962C8B-B14F-4D97-AF65-F5344CB8AC3E}">
        <p14:creationId xmlns:p14="http://schemas.microsoft.com/office/powerpoint/2010/main" val="43114555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ertiary Text (Left) Media (Right) Slide - Green">
    <p:bg>
      <p:bgPr>
        <a:solidFill>
          <a:schemeClr val="accent3"/>
        </a:solidFill>
        <a:effectLst/>
      </p:bgPr>
    </p:b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717E8957-A01D-893F-D819-6B81B4015BEE}"/>
              </a:ext>
            </a:extLst>
          </p:cNvPr>
          <p:cNvSpPr>
            <a:spLocks noGrp="1"/>
          </p:cNvSpPr>
          <p:nvPr>
            <p:ph type="pic" sz="quarter" idx="14"/>
          </p:nvPr>
        </p:nvSpPr>
        <p:spPr>
          <a:xfrm>
            <a:off x="6096000" y="0"/>
            <a:ext cx="6096000" cy="6858000"/>
          </a:xfrm>
        </p:spPr>
        <p:txBody>
          <a:bodyPr/>
          <a:lstStyle>
            <a:lvl1pPr>
              <a:defRPr b="0" i="0">
                <a:latin typeface="Arial" panose="020B0604020202020204" pitchFamily="34" charset="0"/>
              </a:defRPr>
            </a:lvl1pPr>
          </a:lstStyle>
          <a:p>
            <a:endParaRPr lang="en-GB" dirty="0"/>
          </a:p>
        </p:txBody>
      </p:sp>
      <p:pic>
        <p:nvPicPr>
          <p:cNvPr id="2" name="Picture 1" descr="A black background with white dots&#10;&#10;Description automatically generated">
            <a:extLst>
              <a:ext uri="{FF2B5EF4-FFF2-40B4-BE49-F238E27FC236}">
                <a16:creationId xmlns:a16="http://schemas.microsoft.com/office/drawing/2014/main" id="{4C9BF871-1C7B-3808-FD75-784CB7BA95D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0" name="Title 1">
            <a:extLst>
              <a:ext uri="{FF2B5EF4-FFF2-40B4-BE49-F238E27FC236}">
                <a16:creationId xmlns:a16="http://schemas.microsoft.com/office/drawing/2014/main" id="{2207C220-E592-CD43-BF11-9B33F731AC01}"/>
              </a:ext>
            </a:extLst>
          </p:cNvPr>
          <p:cNvSpPr>
            <a:spLocks noGrp="1"/>
          </p:cNvSpPr>
          <p:nvPr>
            <p:ph type="title"/>
          </p:nvPr>
        </p:nvSpPr>
        <p:spPr>
          <a:xfrm>
            <a:off x="637273" y="827711"/>
            <a:ext cx="5045070" cy="1325563"/>
          </a:xfrm>
        </p:spPr>
        <p:txBody>
          <a:bodyPr/>
          <a:lstStyle>
            <a:lvl1pPr>
              <a:defRPr b="1" i="0">
                <a:solidFill>
                  <a:schemeClr val="bg1"/>
                </a:solidFill>
                <a:latin typeface="Arial" panose="020B0604020202020204" pitchFamily="34" charset="0"/>
                <a:cs typeface="Arial" panose="020B0604020202020204" pitchFamily="34" charset="0"/>
              </a:defRPr>
            </a:lvl1pPr>
          </a:lstStyle>
          <a:p>
            <a:r>
              <a:rPr lang="en-GB" dirty="0"/>
              <a:t>Click to edit Master title style</a:t>
            </a:r>
          </a:p>
        </p:txBody>
      </p:sp>
      <p:sp>
        <p:nvSpPr>
          <p:cNvPr id="11" name="Text Placeholder 12">
            <a:extLst>
              <a:ext uri="{FF2B5EF4-FFF2-40B4-BE49-F238E27FC236}">
                <a16:creationId xmlns:a16="http://schemas.microsoft.com/office/drawing/2014/main" id="{38887E76-4EAB-217B-9905-5F41F80D1AB5}"/>
              </a:ext>
            </a:extLst>
          </p:cNvPr>
          <p:cNvSpPr>
            <a:spLocks noGrp="1"/>
          </p:cNvSpPr>
          <p:nvPr>
            <p:ph type="body" sz="quarter" idx="13"/>
          </p:nvPr>
        </p:nvSpPr>
        <p:spPr>
          <a:xfrm>
            <a:off x="637273" y="2389357"/>
            <a:ext cx="5045070" cy="2410421"/>
          </a:xfrm>
        </p:spPr>
        <p:txBody>
          <a:bodyPr>
            <a:normAutofit/>
          </a:bodyPr>
          <a:lstStyle>
            <a:lvl1pPr marL="0" indent="0">
              <a:buNone/>
              <a:defRPr sz="1800" b="0" i="0">
                <a:solidFill>
                  <a:schemeClr val="bg1"/>
                </a:solidFill>
                <a:latin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text styles</a:t>
            </a:r>
          </a:p>
        </p:txBody>
      </p:sp>
      <p:sp>
        <p:nvSpPr>
          <p:cNvPr id="3" name="TextBox 2">
            <a:extLst>
              <a:ext uri="{FF2B5EF4-FFF2-40B4-BE49-F238E27FC236}">
                <a16:creationId xmlns:a16="http://schemas.microsoft.com/office/drawing/2014/main" id="{2ED519D1-4CCA-277C-E47A-2C77401C2A94}"/>
              </a:ext>
            </a:extLst>
          </p:cNvPr>
          <p:cNvSpPr txBox="1"/>
          <p:nvPr userDrawn="1"/>
        </p:nvSpPr>
        <p:spPr>
          <a:xfrm>
            <a:off x="543721" y="6509834"/>
            <a:ext cx="141064"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Arial" panose="020B0604020202020204" pitchFamily="34" charset="0"/>
                <a:cs typeface="Arial" panose="020B0604020202020204" pitchFamily="34" charset="0"/>
              </a:rPr>
              <a:t>‹#›</a:t>
            </a:fld>
            <a:endParaRPr lang="en-GB" sz="2000" b="0" i="0" noProof="0" dirty="0">
              <a:solidFill>
                <a:schemeClr val="bg1"/>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0B9BFE38-B7CD-0A4C-1AAE-65706FE9A314}"/>
              </a:ext>
            </a:extLst>
          </p:cNvPr>
          <p:cNvSpPr txBox="1"/>
          <p:nvPr userDrawn="1"/>
        </p:nvSpPr>
        <p:spPr>
          <a:xfrm>
            <a:off x="532944" y="136525"/>
            <a:ext cx="4571528" cy="307777"/>
          </a:xfrm>
          <a:prstGeom prst="rect">
            <a:avLst/>
          </a:prstGeom>
          <a:noFill/>
        </p:spPr>
        <p:txBody>
          <a:bodyPr wrap="square" rtlCol="0">
            <a:spAutoFit/>
          </a:bodyPr>
          <a:lstStyle/>
          <a:p>
            <a:r>
              <a:rPr lang="en-GB" sz="1400" b="0" i="0" dirty="0">
                <a:solidFill>
                  <a:schemeClr val="bg1"/>
                </a:solidFill>
                <a:latin typeface="Arial" panose="020B0604020202020204" pitchFamily="34" charset="0"/>
              </a:rPr>
              <a:t>Public</a:t>
            </a:r>
          </a:p>
        </p:txBody>
      </p:sp>
    </p:spTree>
    <p:extLst>
      <p:ext uri="{BB962C8B-B14F-4D97-AF65-F5344CB8AC3E}">
        <p14:creationId xmlns:p14="http://schemas.microsoft.com/office/powerpoint/2010/main" val="42703886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rtiary Text (left) Circle Media (right) -Green">
    <p:spTree>
      <p:nvGrpSpPr>
        <p:cNvPr id="1" name=""/>
        <p:cNvGrpSpPr/>
        <p:nvPr/>
      </p:nvGrpSpPr>
      <p:grpSpPr>
        <a:xfrm>
          <a:off x="0" y="0"/>
          <a:ext cx="0" cy="0"/>
          <a:chOff x="0" y="0"/>
          <a:chExt cx="0" cy="0"/>
        </a:xfrm>
      </p:grpSpPr>
      <p:pic>
        <p:nvPicPr>
          <p:cNvPr id="4" name="Picture 3" descr="A green circle on a green background&#10;&#10;Description automatically generated">
            <a:extLst>
              <a:ext uri="{FF2B5EF4-FFF2-40B4-BE49-F238E27FC236}">
                <a16:creationId xmlns:a16="http://schemas.microsoft.com/office/drawing/2014/main" id="{20C745BF-A6FE-9C89-A1A9-53C92188F4E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4" name="Picture Placeholder 13">
            <a:extLst>
              <a:ext uri="{FF2B5EF4-FFF2-40B4-BE49-F238E27FC236}">
                <a16:creationId xmlns:a16="http://schemas.microsoft.com/office/drawing/2014/main" id="{CFC8E555-A363-BBFE-7CE9-820F21628147}"/>
              </a:ext>
            </a:extLst>
          </p:cNvPr>
          <p:cNvSpPr>
            <a:spLocks noGrp="1"/>
          </p:cNvSpPr>
          <p:nvPr>
            <p:ph type="pic" sz="quarter" idx="13"/>
          </p:nvPr>
        </p:nvSpPr>
        <p:spPr>
          <a:xfrm>
            <a:off x="6690691" y="-620033"/>
            <a:ext cx="8539843" cy="8327117"/>
          </a:xfrm>
          <a:prstGeom prst="ellipse">
            <a:avLst/>
          </a:prstGeom>
        </p:spPr>
        <p:txBody>
          <a:bodyPr/>
          <a:lstStyle>
            <a:lvl1pPr>
              <a:defRPr b="0" i="0">
                <a:latin typeface="Arial" panose="020B0604020202020204" pitchFamily="34" charset="0"/>
              </a:defRPr>
            </a:lvl1pPr>
          </a:lstStyle>
          <a:p>
            <a:endParaRPr lang="en-GB" dirty="0"/>
          </a:p>
        </p:txBody>
      </p:sp>
      <p:pic>
        <p:nvPicPr>
          <p:cNvPr id="12" name="Picture 11" descr="A black background with white dots&#10;&#10;Description automatically generated">
            <a:extLst>
              <a:ext uri="{FF2B5EF4-FFF2-40B4-BE49-F238E27FC236}">
                <a16:creationId xmlns:a16="http://schemas.microsoft.com/office/drawing/2014/main" id="{E67CFF76-6D91-97FD-5651-EF0E6470CA4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5" name="Title 1">
            <a:extLst>
              <a:ext uri="{FF2B5EF4-FFF2-40B4-BE49-F238E27FC236}">
                <a16:creationId xmlns:a16="http://schemas.microsoft.com/office/drawing/2014/main" id="{CF0BC532-0DCF-D95D-28B5-7CED43AF3080}"/>
              </a:ext>
            </a:extLst>
          </p:cNvPr>
          <p:cNvSpPr>
            <a:spLocks noGrp="1"/>
          </p:cNvSpPr>
          <p:nvPr>
            <p:ph type="title"/>
          </p:nvPr>
        </p:nvSpPr>
        <p:spPr>
          <a:xfrm>
            <a:off x="637272" y="1077687"/>
            <a:ext cx="5458727" cy="1325563"/>
          </a:xfrm>
        </p:spPr>
        <p:txBody>
          <a:bodyPr/>
          <a:lstStyle>
            <a:lvl1pPr>
              <a:defRPr b="1" i="0">
                <a:solidFill>
                  <a:schemeClr val="bg1"/>
                </a:solidFill>
                <a:latin typeface="Arial" panose="020B0604020202020204" pitchFamily="34" charset="0"/>
                <a:cs typeface="Arial" panose="020B0604020202020204" pitchFamily="34" charset="0"/>
              </a:defRPr>
            </a:lvl1pPr>
          </a:lstStyle>
          <a:p>
            <a:r>
              <a:rPr lang="en-GB" dirty="0"/>
              <a:t>Click to edit Master title style</a:t>
            </a:r>
          </a:p>
        </p:txBody>
      </p:sp>
      <p:sp>
        <p:nvSpPr>
          <p:cNvPr id="16" name="Text Placeholder 12">
            <a:extLst>
              <a:ext uri="{FF2B5EF4-FFF2-40B4-BE49-F238E27FC236}">
                <a16:creationId xmlns:a16="http://schemas.microsoft.com/office/drawing/2014/main" id="{FA8AA84D-31F0-CED3-DCC7-DD7727F14369}"/>
              </a:ext>
            </a:extLst>
          </p:cNvPr>
          <p:cNvSpPr>
            <a:spLocks noGrp="1"/>
          </p:cNvSpPr>
          <p:nvPr>
            <p:ph type="body" sz="quarter" idx="14"/>
          </p:nvPr>
        </p:nvSpPr>
        <p:spPr>
          <a:xfrm>
            <a:off x="637273" y="2628900"/>
            <a:ext cx="4462848" cy="3151414"/>
          </a:xfrm>
        </p:spPr>
        <p:txBody>
          <a:bodyPr>
            <a:normAutofit/>
          </a:bodyPr>
          <a:lstStyle>
            <a:lvl1pPr marL="0" indent="0">
              <a:buNone/>
              <a:defRPr sz="1800" b="0" i="0">
                <a:solidFill>
                  <a:schemeClr val="bg1"/>
                </a:solidFill>
                <a:latin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text styles</a:t>
            </a:r>
          </a:p>
        </p:txBody>
      </p:sp>
      <p:sp>
        <p:nvSpPr>
          <p:cNvPr id="3" name="TextBox 2">
            <a:extLst>
              <a:ext uri="{FF2B5EF4-FFF2-40B4-BE49-F238E27FC236}">
                <a16:creationId xmlns:a16="http://schemas.microsoft.com/office/drawing/2014/main" id="{EE90123E-ED9B-5C86-2BDD-C6716D248A35}"/>
              </a:ext>
            </a:extLst>
          </p:cNvPr>
          <p:cNvSpPr txBox="1"/>
          <p:nvPr userDrawn="1"/>
        </p:nvSpPr>
        <p:spPr>
          <a:xfrm>
            <a:off x="543721" y="6509834"/>
            <a:ext cx="141064"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Arial" panose="020B0604020202020204" pitchFamily="34" charset="0"/>
                <a:cs typeface="Arial" panose="020B0604020202020204" pitchFamily="34" charset="0"/>
              </a:rPr>
              <a:t>‹#›</a:t>
            </a:fld>
            <a:endParaRPr lang="en-GB" sz="2000" b="0" i="0" noProof="0" dirty="0">
              <a:solidFill>
                <a:schemeClr val="bg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4FF91707-5D4B-CA6A-ABC5-F682A39DF208}"/>
              </a:ext>
            </a:extLst>
          </p:cNvPr>
          <p:cNvSpPr txBox="1"/>
          <p:nvPr userDrawn="1"/>
        </p:nvSpPr>
        <p:spPr>
          <a:xfrm>
            <a:off x="532944" y="136525"/>
            <a:ext cx="4571528" cy="307777"/>
          </a:xfrm>
          <a:prstGeom prst="rect">
            <a:avLst/>
          </a:prstGeom>
          <a:noFill/>
        </p:spPr>
        <p:txBody>
          <a:bodyPr wrap="square" rtlCol="0">
            <a:spAutoFit/>
          </a:bodyPr>
          <a:lstStyle/>
          <a:p>
            <a:r>
              <a:rPr lang="en-GB" sz="1400" b="0" i="0" dirty="0">
                <a:solidFill>
                  <a:schemeClr val="bg1"/>
                </a:solidFill>
                <a:latin typeface="Arial" panose="020B0604020202020204" pitchFamily="34" charset="0"/>
              </a:rPr>
              <a:t>Public</a:t>
            </a:r>
          </a:p>
        </p:txBody>
      </p:sp>
    </p:spTree>
    <p:extLst>
      <p:ext uri="{BB962C8B-B14F-4D97-AF65-F5344CB8AC3E}">
        <p14:creationId xmlns:p14="http://schemas.microsoft.com/office/powerpoint/2010/main" val="15821452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rtiary Breaker slide - Orange">
    <p:bg>
      <p:bgPr>
        <a:solidFill>
          <a:schemeClr val="tx2"/>
        </a:solidFill>
        <a:effectLst/>
      </p:bgPr>
    </p:bg>
    <p:spTree>
      <p:nvGrpSpPr>
        <p:cNvPr id="1" name=""/>
        <p:cNvGrpSpPr/>
        <p:nvPr/>
      </p:nvGrpSpPr>
      <p:grpSpPr>
        <a:xfrm>
          <a:off x="0" y="0"/>
          <a:ext cx="0" cy="0"/>
          <a:chOff x="0" y="0"/>
          <a:chExt cx="0" cy="0"/>
        </a:xfrm>
      </p:grpSpPr>
      <p:pic>
        <p:nvPicPr>
          <p:cNvPr id="8" name="Picture 7" descr="A red and orange background with white dots&#10;&#10;Description automatically generated">
            <a:extLst>
              <a:ext uri="{FF2B5EF4-FFF2-40B4-BE49-F238E27FC236}">
                <a16:creationId xmlns:a16="http://schemas.microsoft.com/office/drawing/2014/main" id="{3A206F06-1DC8-DB27-CD61-EA425EBFA406}"/>
              </a:ext>
            </a:extLst>
          </p:cNvPr>
          <p:cNvPicPr>
            <a:picLocks noChangeAspect="1"/>
          </p:cNvPicPr>
          <p:nvPr userDrawn="1"/>
        </p:nvPicPr>
        <p:blipFill>
          <a:blip r:embed="rId2"/>
          <a:stretch>
            <a:fillRect/>
          </a:stretch>
        </p:blipFill>
        <p:spPr>
          <a:xfrm>
            <a:off x="2466" y="0"/>
            <a:ext cx="12189533" cy="6859388"/>
          </a:xfrm>
          <a:prstGeom prst="rect">
            <a:avLst/>
          </a:prstGeom>
        </p:spPr>
      </p:pic>
      <p:sp>
        <p:nvSpPr>
          <p:cNvPr id="5" name="Title 1">
            <a:extLst>
              <a:ext uri="{FF2B5EF4-FFF2-40B4-BE49-F238E27FC236}">
                <a16:creationId xmlns:a16="http://schemas.microsoft.com/office/drawing/2014/main" id="{E0565349-94A5-B4CE-810A-617DD67F0633}"/>
              </a:ext>
            </a:extLst>
          </p:cNvPr>
          <p:cNvSpPr>
            <a:spLocks noGrp="1"/>
          </p:cNvSpPr>
          <p:nvPr>
            <p:ph type="ctrTitle"/>
          </p:nvPr>
        </p:nvSpPr>
        <p:spPr>
          <a:xfrm>
            <a:off x="532944" y="820795"/>
            <a:ext cx="5105856" cy="2387600"/>
          </a:xfrm>
        </p:spPr>
        <p:txBody>
          <a:bodyPr anchor="b">
            <a:normAutofit/>
          </a:bodyPr>
          <a:lstStyle>
            <a:lvl1pPr algn="l">
              <a:defRPr sz="4400" b="1" i="0">
                <a:solidFill>
                  <a:schemeClr val="bg1"/>
                </a:solidFill>
                <a:latin typeface="Arial" panose="020B0604020202020204" pitchFamily="34" charset="0"/>
                <a:cs typeface="Arial" panose="020B0604020202020204" pitchFamily="34" charset="0"/>
              </a:defRPr>
            </a:lvl1pPr>
          </a:lstStyle>
          <a:p>
            <a:r>
              <a:rPr lang="en-GB" dirty="0"/>
              <a:t>Click to edit Master title style</a:t>
            </a:r>
          </a:p>
        </p:txBody>
      </p:sp>
      <p:sp>
        <p:nvSpPr>
          <p:cNvPr id="6" name="Subtitle 2">
            <a:extLst>
              <a:ext uri="{FF2B5EF4-FFF2-40B4-BE49-F238E27FC236}">
                <a16:creationId xmlns:a16="http://schemas.microsoft.com/office/drawing/2014/main" id="{3EFE08E9-6261-DAF2-2875-EDFD62D93E5C}"/>
              </a:ext>
            </a:extLst>
          </p:cNvPr>
          <p:cNvSpPr>
            <a:spLocks noGrp="1"/>
          </p:cNvSpPr>
          <p:nvPr>
            <p:ph type="subTitle" idx="1"/>
          </p:nvPr>
        </p:nvSpPr>
        <p:spPr>
          <a:xfrm>
            <a:off x="532944" y="3245466"/>
            <a:ext cx="3885619" cy="1044146"/>
          </a:xfrm>
        </p:spPr>
        <p:txBody>
          <a:bodyPr>
            <a:normAutofit/>
          </a:bodyPr>
          <a:lstStyle>
            <a:lvl1pPr marL="0" indent="0" algn="l">
              <a:buNone/>
              <a:defRPr sz="2400" b="0" i="0">
                <a:solidFill>
                  <a:schemeClr val="bg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sp>
        <p:nvSpPr>
          <p:cNvPr id="7" name="TextBox 6">
            <a:extLst>
              <a:ext uri="{FF2B5EF4-FFF2-40B4-BE49-F238E27FC236}">
                <a16:creationId xmlns:a16="http://schemas.microsoft.com/office/drawing/2014/main" id="{58ECB0C5-3372-8899-E0C4-BAA7FF3C995D}"/>
              </a:ext>
            </a:extLst>
          </p:cNvPr>
          <p:cNvSpPr txBox="1"/>
          <p:nvPr userDrawn="1"/>
        </p:nvSpPr>
        <p:spPr>
          <a:xfrm>
            <a:off x="543721" y="6509834"/>
            <a:ext cx="141064"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Arial" panose="020B0604020202020204" pitchFamily="34" charset="0"/>
                <a:cs typeface="Arial" panose="020B0604020202020204" pitchFamily="34" charset="0"/>
              </a:rPr>
              <a:t>‹#›</a:t>
            </a:fld>
            <a:endParaRPr lang="en-GB" sz="2000" b="0" i="0" noProof="0" dirty="0">
              <a:solidFill>
                <a:schemeClr val="bg1"/>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877E368F-6B9D-6F1D-6C75-4991CC7DAEDD}"/>
              </a:ext>
            </a:extLst>
          </p:cNvPr>
          <p:cNvSpPr txBox="1"/>
          <p:nvPr userDrawn="1"/>
        </p:nvSpPr>
        <p:spPr>
          <a:xfrm>
            <a:off x="532944" y="136525"/>
            <a:ext cx="4571528" cy="307777"/>
          </a:xfrm>
          <a:prstGeom prst="rect">
            <a:avLst/>
          </a:prstGeom>
          <a:noFill/>
        </p:spPr>
        <p:txBody>
          <a:bodyPr wrap="square" rtlCol="0">
            <a:spAutoFit/>
          </a:bodyPr>
          <a:lstStyle/>
          <a:p>
            <a:r>
              <a:rPr lang="en-GB" sz="1400" b="0" i="0" dirty="0">
                <a:solidFill>
                  <a:schemeClr val="bg1"/>
                </a:solidFill>
                <a:latin typeface="Arial" panose="020B0604020202020204" pitchFamily="34" charset="0"/>
              </a:rPr>
              <a:t>Public</a:t>
            </a:r>
          </a:p>
        </p:txBody>
      </p:sp>
    </p:spTree>
    <p:extLst>
      <p:ext uri="{BB962C8B-B14F-4D97-AF65-F5344CB8AC3E}">
        <p14:creationId xmlns:p14="http://schemas.microsoft.com/office/powerpoint/2010/main" val="19298576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Tertiary Image Breaker Slide (Orange)">
    <p:spTree>
      <p:nvGrpSpPr>
        <p:cNvPr id="1" name=""/>
        <p:cNvGrpSpPr/>
        <p:nvPr/>
      </p:nvGrpSpPr>
      <p:grpSpPr>
        <a:xfrm>
          <a:off x="0" y="0"/>
          <a:ext cx="0" cy="0"/>
          <a:chOff x="0" y="0"/>
          <a:chExt cx="0" cy="0"/>
        </a:xfrm>
      </p:grpSpPr>
      <p:pic>
        <p:nvPicPr>
          <p:cNvPr id="5" name="Picture 4" descr="Men standing in a room with a window&#10;&#10;Description automatically generated">
            <a:extLst>
              <a:ext uri="{FF2B5EF4-FFF2-40B4-BE49-F238E27FC236}">
                <a16:creationId xmlns:a16="http://schemas.microsoft.com/office/drawing/2014/main" id="{7E5940D1-7D44-F002-B80B-1547B0BB3187}"/>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7DBE9E21-7697-D9F7-4B4C-A0A1BB7C8E9C}"/>
              </a:ext>
            </a:extLst>
          </p:cNvPr>
          <p:cNvSpPr/>
          <p:nvPr userDrawn="1"/>
        </p:nvSpPr>
        <p:spPr>
          <a:xfrm>
            <a:off x="87086" y="0"/>
            <a:ext cx="12192000" cy="6859388"/>
          </a:xfrm>
          <a:prstGeom prst="rect">
            <a:avLst/>
          </a:prstGeom>
          <a:gradFill>
            <a:gsLst>
              <a:gs pos="0">
                <a:schemeClr val="tx1">
                  <a:alpha val="39214"/>
                </a:schemeClr>
              </a:gs>
              <a:gs pos="99000">
                <a:schemeClr val="bg1">
                  <a:alpha val="0"/>
                </a:scheme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descr="A group of yellow circles on a black background&#10;&#10;Description automatically generated">
            <a:extLst>
              <a:ext uri="{FF2B5EF4-FFF2-40B4-BE49-F238E27FC236}">
                <a16:creationId xmlns:a16="http://schemas.microsoft.com/office/drawing/2014/main" id="{00C307F2-82C7-4AE4-F7EA-9DBAC43E819A}"/>
              </a:ext>
            </a:extLst>
          </p:cNvPr>
          <p:cNvPicPr>
            <a:picLocks noChangeAspect="1"/>
          </p:cNvPicPr>
          <p:nvPr userDrawn="1"/>
        </p:nvPicPr>
        <p:blipFill>
          <a:blip r:embed="rId3"/>
          <a:stretch>
            <a:fillRect/>
          </a:stretch>
        </p:blipFill>
        <p:spPr>
          <a:xfrm>
            <a:off x="2466" y="0"/>
            <a:ext cx="12189533" cy="6859388"/>
          </a:xfrm>
          <a:prstGeom prst="rect">
            <a:avLst/>
          </a:prstGeom>
        </p:spPr>
      </p:pic>
      <p:sp>
        <p:nvSpPr>
          <p:cNvPr id="12" name="Title 1">
            <a:extLst>
              <a:ext uri="{FF2B5EF4-FFF2-40B4-BE49-F238E27FC236}">
                <a16:creationId xmlns:a16="http://schemas.microsoft.com/office/drawing/2014/main" id="{D7403249-DAF3-F6D3-58FB-ACF79DCCD9D1}"/>
              </a:ext>
            </a:extLst>
          </p:cNvPr>
          <p:cNvSpPr>
            <a:spLocks noGrp="1"/>
          </p:cNvSpPr>
          <p:nvPr>
            <p:ph type="ctrTitle"/>
          </p:nvPr>
        </p:nvSpPr>
        <p:spPr>
          <a:xfrm>
            <a:off x="532944" y="820795"/>
            <a:ext cx="5105856" cy="2387600"/>
          </a:xfrm>
        </p:spPr>
        <p:txBody>
          <a:bodyPr anchor="b">
            <a:normAutofit/>
          </a:bodyPr>
          <a:lstStyle>
            <a:lvl1pPr algn="l">
              <a:defRPr sz="4400" b="1" i="0">
                <a:solidFill>
                  <a:schemeClr val="bg1"/>
                </a:solidFill>
                <a:latin typeface="Arial" panose="020B0604020202020204" pitchFamily="34" charset="0"/>
                <a:cs typeface="Arial" panose="020B0604020202020204" pitchFamily="34" charset="0"/>
              </a:defRPr>
            </a:lvl1pPr>
          </a:lstStyle>
          <a:p>
            <a:r>
              <a:rPr lang="en-GB" dirty="0"/>
              <a:t>Click to edit Master title style</a:t>
            </a:r>
          </a:p>
        </p:txBody>
      </p:sp>
      <p:sp>
        <p:nvSpPr>
          <p:cNvPr id="13" name="Subtitle 2">
            <a:extLst>
              <a:ext uri="{FF2B5EF4-FFF2-40B4-BE49-F238E27FC236}">
                <a16:creationId xmlns:a16="http://schemas.microsoft.com/office/drawing/2014/main" id="{B5B0F677-F88B-19B9-DBAC-1B2F7B283C97}"/>
              </a:ext>
            </a:extLst>
          </p:cNvPr>
          <p:cNvSpPr>
            <a:spLocks noGrp="1"/>
          </p:cNvSpPr>
          <p:nvPr>
            <p:ph type="subTitle" idx="1"/>
          </p:nvPr>
        </p:nvSpPr>
        <p:spPr>
          <a:xfrm>
            <a:off x="532944" y="3245466"/>
            <a:ext cx="3885619" cy="1044146"/>
          </a:xfrm>
        </p:spPr>
        <p:txBody>
          <a:bodyPr>
            <a:normAutofit/>
          </a:bodyPr>
          <a:lstStyle>
            <a:lvl1pPr marL="0" indent="0" algn="l">
              <a:buNone/>
              <a:defRPr sz="2400" b="0" i="0">
                <a:solidFill>
                  <a:schemeClr val="bg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sp>
        <p:nvSpPr>
          <p:cNvPr id="7" name="TextBox 6">
            <a:extLst>
              <a:ext uri="{FF2B5EF4-FFF2-40B4-BE49-F238E27FC236}">
                <a16:creationId xmlns:a16="http://schemas.microsoft.com/office/drawing/2014/main" id="{B8CABF5A-754E-8920-0F75-178EB04F4065}"/>
              </a:ext>
            </a:extLst>
          </p:cNvPr>
          <p:cNvSpPr txBox="1"/>
          <p:nvPr userDrawn="1"/>
        </p:nvSpPr>
        <p:spPr>
          <a:xfrm>
            <a:off x="543721" y="6509834"/>
            <a:ext cx="141064"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Arial" panose="020B0604020202020204" pitchFamily="34" charset="0"/>
                <a:cs typeface="Arial" panose="020B0604020202020204" pitchFamily="34" charset="0"/>
              </a:rPr>
              <a:t>‹#›</a:t>
            </a:fld>
            <a:endParaRPr lang="en-GB" sz="2000" b="0" i="0" noProof="0" dirty="0">
              <a:solidFill>
                <a:schemeClr val="bg1"/>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2C5861B5-CD8F-EB20-8FAA-52B2F6A42F48}"/>
              </a:ext>
            </a:extLst>
          </p:cNvPr>
          <p:cNvSpPr txBox="1"/>
          <p:nvPr userDrawn="1"/>
        </p:nvSpPr>
        <p:spPr>
          <a:xfrm>
            <a:off x="532944" y="136525"/>
            <a:ext cx="4571528" cy="307777"/>
          </a:xfrm>
          <a:prstGeom prst="rect">
            <a:avLst/>
          </a:prstGeom>
          <a:noFill/>
        </p:spPr>
        <p:txBody>
          <a:bodyPr wrap="square" rtlCol="0">
            <a:spAutoFit/>
          </a:bodyPr>
          <a:lstStyle/>
          <a:p>
            <a:r>
              <a:rPr lang="en-GB" sz="1400" b="0" i="0" dirty="0">
                <a:solidFill>
                  <a:schemeClr val="bg1"/>
                </a:solidFill>
                <a:latin typeface="Arial" panose="020B0604020202020204" pitchFamily="34" charset="0"/>
              </a:rPr>
              <a:t>Public</a:t>
            </a:r>
          </a:p>
        </p:txBody>
      </p:sp>
    </p:spTree>
    <p:extLst>
      <p:ext uri="{BB962C8B-B14F-4D97-AF65-F5344CB8AC3E}">
        <p14:creationId xmlns:p14="http://schemas.microsoft.com/office/powerpoint/2010/main" val="8718314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over slide">
    <p:bg>
      <p:bgPr>
        <a:solidFill>
          <a:schemeClr val="bg1"/>
        </a:solidFill>
        <a:effectLst/>
      </p:bgPr>
    </p:bg>
    <p:spTree>
      <p:nvGrpSpPr>
        <p:cNvPr id="1" name=""/>
        <p:cNvGrpSpPr/>
        <p:nvPr/>
      </p:nvGrpSpPr>
      <p:grpSpPr>
        <a:xfrm>
          <a:off x="0" y="0"/>
          <a:ext cx="0" cy="0"/>
          <a:chOff x="0" y="0"/>
          <a:chExt cx="0" cy="0"/>
        </a:xfrm>
      </p:grpSpPr>
      <p:pic>
        <p:nvPicPr>
          <p:cNvPr id="11" name="Picture 10" descr="A group of people sitting around a table looking at a computer&#10;&#10;Description automatically generated">
            <a:extLst>
              <a:ext uri="{FF2B5EF4-FFF2-40B4-BE49-F238E27FC236}">
                <a16:creationId xmlns:a16="http://schemas.microsoft.com/office/drawing/2014/main" id="{5C1AFF9B-026C-9129-DEA5-779635F510D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7" name="Picture 6">
            <a:extLst>
              <a:ext uri="{FF2B5EF4-FFF2-40B4-BE49-F238E27FC236}">
                <a16:creationId xmlns:a16="http://schemas.microsoft.com/office/drawing/2014/main" id="{9FF42232-F648-DDAD-E75B-0C12BC4B2F0F}"/>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3" name="Title 1">
            <a:extLst>
              <a:ext uri="{FF2B5EF4-FFF2-40B4-BE49-F238E27FC236}">
                <a16:creationId xmlns:a16="http://schemas.microsoft.com/office/drawing/2014/main" id="{4BB77347-9877-93CA-4103-023E62BFEDA6}"/>
              </a:ext>
            </a:extLst>
          </p:cNvPr>
          <p:cNvSpPr>
            <a:spLocks noGrp="1"/>
          </p:cNvSpPr>
          <p:nvPr>
            <p:ph type="ctrTitle"/>
          </p:nvPr>
        </p:nvSpPr>
        <p:spPr>
          <a:xfrm>
            <a:off x="628664" y="796204"/>
            <a:ext cx="4328983" cy="1532773"/>
          </a:xfrm>
        </p:spPr>
        <p:txBody>
          <a:bodyPr lIns="0" anchor="t" anchorCtr="0">
            <a:normAutofit/>
          </a:bodyPr>
          <a:lstStyle>
            <a:lvl1pPr algn="l">
              <a:defRPr sz="4400" b="1" i="0">
                <a:solidFill>
                  <a:schemeClr val="accent1"/>
                </a:solidFill>
                <a:latin typeface="Arial" panose="020B0604020202020204" pitchFamily="34" charset="0"/>
                <a:cs typeface="Arial" panose="020B0604020202020204" pitchFamily="34" charset="0"/>
              </a:defRPr>
            </a:lvl1pPr>
          </a:lstStyle>
          <a:p>
            <a:endParaRPr lang="en-GB" dirty="0"/>
          </a:p>
        </p:txBody>
      </p:sp>
      <p:pic>
        <p:nvPicPr>
          <p:cNvPr id="5" name="Picture 4" descr="A black background with white dots&#10;&#10;Description automatically generated">
            <a:extLst>
              <a:ext uri="{FF2B5EF4-FFF2-40B4-BE49-F238E27FC236}">
                <a16:creationId xmlns:a16="http://schemas.microsoft.com/office/drawing/2014/main" id="{03362316-8BB8-BD40-9D0A-F62FC8602205}"/>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10261600" y="5811520"/>
            <a:ext cx="1930400" cy="1046480"/>
          </a:xfrm>
          <a:prstGeom prst="rect">
            <a:avLst/>
          </a:prstGeom>
        </p:spPr>
      </p:pic>
      <p:sp>
        <p:nvSpPr>
          <p:cNvPr id="8" name="Subtitle 2">
            <a:extLst>
              <a:ext uri="{FF2B5EF4-FFF2-40B4-BE49-F238E27FC236}">
                <a16:creationId xmlns:a16="http://schemas.microsoft.com/office/drawing/2014/main" id="{A611D19F-4AA1-948B-0F06-8E3EAD4A15D1}"/>
              </a:ext>
            </a:extLst>
          </p:cNvPr>
          <p:cNvSpPr>
            <a:spLocks noGrp="1"/>
          </p:cNvSpPr>
          <p:nvPr>
            <p:ph type="subTitle" idx="1"/>
          </p:nvPr>
        </p:nvSpPr>
        <p:spPr>
          <a:xfrm>
            <a:off x="628663" y="2478639"/>
            <a:ext cx="3824891" cy="663146"/>
          </a:xfrm>
        </p:spPr>
        <p:txBody>
          <a:bodyPr>
            <a:normAutofit/>
          </a:bodyPr>
          <a:lstStyle>
            <a:lvl1pPr marL="0" indent="0" algn="l">
              <a:buNone/>
              <a:defRPr sz="2400" b="0" i="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sp>
        <p:nvSpPr>
          <p:cNvPr id="14" name="TextBox 13">
            <a:extLst>
              <a:ext uri="{FF2B5EF4-FFF2-40B4-BE49-F238E27FC236}">
                <a16:creationId xmlns:a16="http://schemas.microsoft.com/office/drawing/2014/main" id="{CF62EF2A-DA07-421C-5B25-7BA1CEB572D3}"/>
              </a:ext>
            </a:extLst>
          </p:cNvPr>
          <p:cNvSpPr txBox="1"/>
          <p:nvPr userDrawn="1"/>
        </p:nvSpPr>
        <p:spPr>
          <a:xfrm>
            <a:off x="532944" y="136525"/>
            <a:ext cx="4571528" cy="307777"/>
          </a:xfrm>
          <a:prstGeom prst="rect">
            <a:avLst/>
          </a:prstGeom>
          <a:noFill/>
        </p:spPr>
        <p:txBody>
          <a:bodyPr wrap="square" rtlCol="0">
            <a:spAutoFit/>
          </a:bodyPr>
          <a:lstStyle/>
          <a:p>
            <a:r>
              <a:rPr lang="en-GB" sz="1400" b="0" i="0" dirty="0">
                <a:solidFill>
                  <a:schemeClr val="bg1"/>
                </a:solidFill>
                <a:latin typeface="Arial" panose="020B0604020202020204" pitchFamily="34" charset="0"/>
              </a:rPr>
              <a:t>Public</a:t>
            </a:r>
          </a:p>
        </p:txBody>
      </p:sp>
    </p:spTree>
    <p:extLst>
      <p:ext uri="{BB962C8B-B14F-4D97-AF65-F5344CB8AC3E}">
        <p14:creationId xmlns:p14="http://schemas.microsoft.com/office/powerpoint/2010/main" val="3532655862"/>
      </p:ext>
    </p:extLst>
  </p:cSld>
  <p:clrMapOvr>
    <a:masterClrMapping/>
  </p:clrMapOvr>
  <p:extLst>
    <p:ext uri="{DCECCB84-F9BA-43D5-87BE-67443E8EF086}">
      <p15:sldGuideLst xmlns:p15="http://schemas.microsoft.com/office/powerpoint/2012/main">
        <p15:guide id="1" pos="199"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ertiary Image Breaker Slide (Orange)">
    <p:spTree>
      <p:nvGrpSpPr>
        <p:cNvPr id="1" name=""/>
        <p:cNvGrpSpPr/>
        <p:nvPr/>
      </p:nvGrpSpPr>
      <p:grpSpPr>
        <a:xfrm>
          <a:off x="0" y="0"/>
          <a:ext cx="0" cy="0"/>
          <a:chOff x="0" y="0"/>
          <a:chExt cx="0" cy="0"/>
        </a:xfrm>
      </p:grpSpPr>
      <p:pic>
        <p:nvPicPr>
          <p:cNvPr id="11" name="Picture 10" descr="A group of yellow circles on a black background&#10;&#10;Description automatically generated" hidden="1">
            <a:extLst>
              <a:ext uri="{FF2B5EF4-FFF2-40B4-BE49-F238E27FC236}">
                <a16:creationId xmlns:a16="http://schemas.microsoft.com/office/drawing/2014/main" id="{00C307F2-82C7-4AE4-F7EA-9DBAC43E819A}"/>
              </a:ext>
            </a:extLst>
          </p:cNvPr>
          <p:cNvPicPr>
            <a:picLocks noChangeAspect="1"/>
          </p:cNvPicPr>
          <p:nvPr userDrawn="1"/>
        </p:nvPicPr>
        <p:blipFill>
          <a:blip r:embed="rId2"/>
          <a:stretch>
            <a:fillRect/>
          </a:stretch>
        </p:blipFill>
        <p:spPr>
          <a:xfrm>
            <a:off x="2466" y="0"/>
            <a:ext cx="12189533" cy="6859388"/>
          </a:xfrm>
          <a:prstGeom prst="rect">
            <a:avLst/>
          </a:prstGeom>
        </p:spPr>
      </p:pic>
      <p:sp>
        <p:nvSpPr>
          <p:cNvPr id="12" name="Title 1">
            <a:extLst>
              <a:ext uri="{FF2B5EF4-FFF2-40B4-BE49-F238E27FC236}">
                <a16:creationId xmlns:a16="http://schemas.microsoft.com/office/drawing/2014/main" id="{D7403249-DAF3-F6D3-58FB-ACF79DCCD9D1}"/>
              </a:ext>
            </a:extLst>
          </p:cNvPr>
          <p:cNvSpPr>
            <a:spLocks noGrp="1"/>
          </p:cNvSpPr>
          <p:nvPr>
            <p:ph type="ctrTitle"/>
          </p:nvPr>
        </p:nvSpPr>
        <p:spPr>
          <a:xfrm>
            <a:off x="532944" y="820795"/>
            <a:ext cx="5105856" cy="2387600"/>
          </a:xfrm>
        </p:spPr>
        <p:txBody>
          <a:bodyPr anchor="b">
            <a:normAutofit/>
          </a:bodyPr>
          <a:lstStyle>
            <a:lvl1pPr algn="l">
              <a:defRPr sz="4400" b="1" i="0">
                <a:solidFill>
                  <a:schemeClr val="tx1"/>
                </a:solidFill>
                <a:latin typeface="Arial" panose="020B0604020202020204" pitchFamily="34" charset="0"/>
                <a:cs typeface="Arial" panose="020B0604020202020204" pitchFamily="34" charset="0"/>
              </a:defRPr>
            </a:lvl1pPr>
          </a:lstStyle>
          <a:p>
            <a:r>
              <a:rPr lang="en-GB" dirty="0"/>
              <a:t>Click to edit Master title style</a:t>
            </a:r>
          </a:p>
        </p:txBody>
      </p:sp>
      <p:sp>
        <p:nvSpPr>
          <p:cNvPr id="13" name="Subtitle 2">
            <a:extLst>
              <a:ext uri="{FF2B5EF4-FFF2-40B4-BE49-F238E27FC236}">
                <a16:creationId xmlns:a16="http://schemas.microsoft.com/office/drawing/2014/main" id="{B5B0F677-F88B-19B9-DBAC-1B2F7B283C97}"/>
              </a:ext>
            </a:extLst>
          </p:cNvPr>
          <p:cNvSpPr>
            <a:spLocks noGrp="1"/>
          </p:cNvSpPr>
          <p:nvPr>
            <p:ph type="subTitle" idx="1"/>
          </p:nvPr>
        </p:nvSpPr>
        <p:spPr>
          <a:xfrm>
            <a:off x="532944" y="3245466"/>
            <a:ext cx="3885619" cy="1044146"/>
          </a:xfrm>
        </p:spPr>
        <p:txBody>
          <a:bodyPr>
            <a:normAutofit/>
          </a:bodyPr>
          <a:lstStyle>
            <a:lvl1pPr marL="0" indent="0" algn="l">
              <a:buNone/>
              <a:defRPr sz="2400" b="0" i="0">
                <a:solidFill>
                  <a:schemeClr val="tx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spTree>
    <p:extLst>
      <p:ext uri="{BB962C8B-B14F-4D97-AF65-F5344CB8AC3E}">
        <p14:creationId xmlns:p14="http://schemas.microsoft.com/office/powerpoint/2010/main" val="221153604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Tertiary Text (Left) Media (Right) Slide - Orange">
    <p:bg>
      <p:bgPr>
        <a:solidFill>
          <a:schemeClr val="accent4"/>
        </a:solidFill>
        <a:effectLst/>
      </p:bgPr>
    </p:b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717E8957-A01D-893F-D819-6B81B4015BEE}"/>
              </a:ext>
            </a:extLst>
          </p:cNvPr>
          <p:cNvSpPr>
            <a:spLocks noGrp="1"/>
          </p:cNvSpPr>
          <p:nvPr>
            <p:ph type="pic" sz="quarter" idx="14"/>
          </p:nvPr>
        </p:nvSpPr>
        <p:spPr>
          <a:xfrm>
            <a:off x="6096000" y="0"/>
            <a:ext cx="6096000" cy="6858000"/>
          </a:xfrm>
        </p:spPr>
        <p:txBody>
          <a:bodyPr/>
          <a:lstStyle>
            <a:lvl1pPr>
              <a:defRPr b="0" i="0">
                <a:latin typeface="Arial" panose="020B0604020202020204" pitchFamily="34" charset="0"/>
              </a:defRPr>
            </a:lvl1pPr>
          </a:lstStyle>
          <a:p>
            <a:endParaRPr lang="en-GB" dirty="0"/>
          </a:p>
        </p:txBody>
      </p:sp>
      <p:pic>
        <p:nvPicPr>
          <p:cNvPr id="2" name="Picture 1" descr="A black background with white dots&#10;&#10;Description automatically generated">
            <a:extLst>
              <a:ext uri="{FF2B5EF4-FFF2-40B4-BE49-F238E27FC236}">
                <a16:creationId xmlns:a16="http://schemas.microsoft.com/office/drawing/2014/main" id="{50800B55-4735-AD9F-0549-68B2C0540B6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0" name="Title 1">
            <a:extLst>
              <a:ext uri="{FF2B5EF4-FFF2-40B4-BE49-F238E27FC236}">
                <a16:creationId xmlns:a16="http://schemas.microsoft.com/office/drawing/2014/main" id="{D86A7EF4-7D16-83B4-DDCB-016341778631}"/>
              </a:ext>
            </a:extLst>
          </p:cNvPr>
          <p:cNvSpPr>
            <a:spLocks noGrp="1"/>
          </p:cNvSpPr>
          <p:nvPr>
            <p:ph type="title"/>
          </p:nvPr>
        </p:nvSpPr>
        <p:spPr>
          <a:xfrm>
            <a:off x="637273" y="827711"/>
            <a:ext cx="5045070" cy="1325563"/>
          </a:xfrm>
        </p:spPr>
        <p:txBody>
          <a:bodyPr/>
          <a:lstStyle>
            <a:lvl1pPr>
              <a:defRPr b="1" i="0">
                <a:solidFill>
                  <a:schemeClr val="accent5"/>
                </a:solidFill>
                <a:latin typeface="Arial" panose="020B0604020202020204" pitchFamily="34" charset="0"/>
                <a:cs typeface="Arial" panose="020B0604020202020204" pitchFamily="34" charset="0"/>
              </a:defRPr>
            </a:lvl1pPr>
          </a:lstStyle>
          <a:p>
            <a:r>
              <a:rPr lang="en-GB" dirty="0"/>
              <a:t>Click to edit Master title style</a:t>
            </a:r>
          </a:p>
        </p:txBody>
      </p:sp>
      <p:sp>
        <p:nvSpPr>
          <p:cNvPr id="11" name="Text Placeholder 12">
            <a:extLst>
              <a:ext uri="{FF2B5EF4-FFF2-40B4-BE49-F238E27FC236}">
                <a16:creationId xmlns:a16="http://schemas.microsoft.com/office/drawing/2014/main" id="{9DC703E9-13B3-B7EB-69E3-5F8ADF1ECA56}"/>
              </a:ext>
            </a:extLst>
          </p:cNvPr>
          <p:cNvSpPr>
            <a:spLocks noGrp="1"/>
          </p:cNvSpPr>
          <p:nvPr>
            <p:ph type="body" sz="quarter" idx="13"/>
          </p:nvPr>
        </p:nvSpPr>
        <p:spPr>
          <a:xfrm>
            <a:off x="637273" y="2389357"/>
            <a:ext cx="5045070" cy="2410421"/>
          </a:xfrm>
        </p:spPr>
        <p:txBody>
          <a:bodyPr>
            <a:normAutofit/>
          </a:bodyPr>
          <a:lstStyle>
            <a:lvl1pPr marL="0" indent="0">
              <a:buNone/>
              <a:defRPr sz="1800" b="0" i="0">
                <a:solidFill>
                  <a:schemeClr val="bg1"/>
                </a:solidFill>
                <a:latin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text styles</a:t>
            </a:r>
          </a:p>
        </p:txBody>
      </p:sp>
      <p:sp>
        <p:nvSpPr>
          <p:cNvPr id="3" name="TextBox 2">
            <a:extLst>
              <a:ext uri="{FF2B5EF4-FFF2-40B4-BE49-F238E27FC236}">
                <a16:creationId xmlns:a16="http://schemas.microsoft.com/office/drawing/2014/main" id="{F71C6992-F80A-F269-66D6-6535B74E506E}"/>
              </a:ext>
            </a:extLst>
          </p:cNvPr>
          <p:cNvSpPr txBox="1"/>
          <p:nvPr userDrawn="1"/>
        </p:nvSpPr>
        <p:spPr>
          <a:xfrm>
            <a:off x="543721" y="6509834"/>
            <a:ext cx="141064"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Arial" panose="020B0604020202020204" pitchFamily="34" charset="0"/>
                <a:cs typeface="Arial" panose="020B0604020202020204" pitchFamily="34" charset="0"/>
              </a:rPr>
              <a:t>‹#›</a:t>
            </a:fld>
            <a:endParaRPr lang="en-GB" sz="2000" b="0" i="0" noProof="0" dirty="0">
              <a:solidFill>
                <a:schemeClr val="bg1"/>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C934A9EB-9590-4CAF-23D2-74BF331BCF5E}"/>
              </a:ext>
            </a:extLst>
          </p:cNvPr>
          <p:cNvSpPr txBox="1"/>
          <p:nvPr userDrawn="1"/>
        </p:nvSpPr>
        <p:spPr>
          <a:xfrm>
            <a:off x="532944" y="136525"/>
            <a:ext cx="4571528" cy="307777"/>
          </a:xfrm>
          <a:prstGeom prst="rect">
            <a:avLst/>
          </a:prstGeom>
          <a:noFill/>
        </p:spPr>
        <p:txBody>
          <a:bodyPr wrap="square" rtlCol="0">
            <a:spAutoFit/>
          </a:bodyPr>
          <a:lstStyle/>
          <a:p>
            <a:r>
              <a:rPr lang="en-GB" sz="1400" b="0" i="0" dirty="0">
                <a:solidFill>
                  <a:schemeClr val="bg1"/>
                </a:solidFill>
                <a:latin typeface="Arial" panose="020B0604020202020204" pitchFamily="34" charset="0"/>
              </a:rPr>
              <a:t>Public</a:t>
            </a:r>
          </a:p>
        </p:txBody>
      </p:sp>
    </p:spTree>
    <p:extLst>
      <p:ext uri="{BB962C8B-B14F-4D97-AF65-F5344CB8AC3E}">
        <p14:creationId xmlns:p14="http://schemas.microsoft.com/office/powerpoint/2010/main" val="367150211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ertiary Text (left) Circle Media (right) - Orange">
    <p:spTree>
      <p:nvGrpSpPr>
        <p:cNvPr id="1" name=""/>
        <p:cNvGrpSpPr/>
        <p:nvPr/>
      </p:nvGrpSpPr>
      <p:grpSpPr>
        <a:xfrm>
          <a:off x="0" y="0"/>
          <a:ext cx="0" cy="0"/>
          <a:chOff x="0" y="0"/>
          <a:chExt cx="0" cy="0"/>
        </a:xfrm>
      </p:grpSpPr>
      <p:pic>
        <p:nvPicPr>
          <p:cNvPr id="4" name="Picture 3" descr="A yellow and orange circle&#10;&#10;Description automatically generated">
            <a:extLst>
              <a:ext uri="{FF2B5EF4-FFF2-40B4-BE49-F238E27FC236}">
                <a16:creationId xmlns:a16="http://schemas.microsoft.com/office/drawing/2014/main" id="{08760D1E-DF65-35B5-8609-7AA3EC598DC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4" name="Picture Placeholder 13">
            <a:extLst>
              <a:ext uri="{FF2B5EF4-FFF2-40B4-BE49-F238E27FC236}">
                <a16:creationId xmlns:a16="http://schemas.microsoft.com/office/drawing/2014/main" id="{CFC8E555-A363-BBFE-7CE9-820F21628147}"/>
              </a:ext>
            </a:extLst>
          </p:cNvPr>
          <p:cNvSpPr>
            <a:spLocks noGrp="1"/>
          </p:cNvSpPr>
          <p:nvPr>
            <p:ph type="pic" sz="quarter" idx="13"/>
          </p:nvPr>
        </p:nvSpPr>
        <p:spPr>
          <a:xfrm>
            <a:off x="6690691" y="-620033"/>
            <a:ext cx="8539843" cy="8327117"/>
          </a:xfrm>
          <a:prstGeom prst="ellipse">
            <a:avLst/>
          </a:prstGeom>
        </p:spPr>
        <p:txBody>
          <a:bodyPr/>
          <a:lstStyle>
            <a:lvl1pPr>
              <a:defRPr b="0" i="0">
                <a:latin typeface="Arial" panose="020B0604020202020204" pitchFamily="34" charset="0"/>
              </a:defRPr>
            </a:lvl1pPr>
          </a:lstStyle>
          <a:p>
            <a:endParaRPr lang="en-GB" dirty="0"/>
          </a:p>
        </p:txBody>
      </p:sp>
      <p:pic>
        <p:nvPicPr>
          <p:cNvPr id="12" name="Picture 11" descr="A black background with white dots&#10;&#10;Description automatically generated">
            <a:extLst>
              <a:ext uri="{FF2B5EF4-FFF2-40B4-BE49-F238E27FC236}">
                <a16:creationId xmlns:a16="http://schemas.microsoft.com/office/drawing/2014/main" id="{E67CFF76-6D91-97FD-5651-EF0E6470CA4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5" name="Title 1">
            <a:extLst>
              <a:ext uri="{FF2B5EF4-FFF2-40B4-BE49-F238E27FC236}">
                <a16:creationId xmlns:a16="http://schemas.microsoft.com/office/drawing/2014/main" id="{CF0BC532-0DCF-D95D-28B5-7CED43AF3080}"/>
              </a:ext>
            </a:extLst>
          </p:cNvPr>
          <p:cNvSpPr>
            <a:spLocks noGrp="1"/>
          </p:cNvSpPr>
          <p:nvPr>
            <p:ph type="title"/>
          </p:nvPr>
        </p:nvSpPr>
        <p:spPr>
          <a:xfrm>
            <a:off x="637273" y="1077687"/>
            <a:ext cx="5148672" cy="1325563"/>
          </a:xfrm>
        </p:spPr>
        <p:txBody>
          <a:bodyPr/>
          <a:lstStyle>
            <a:lvl1pPr>
              <a:defRPr b="1" i="0">
                <a:solidFill>
                  <a:schemeClr val="bg1"/>
                </a:solidFill>
                <a:latin typeface="Arial" panose="020B0604020202020204" pitchFamily="34" charset="0"/>
                <a:cs typeface="Arial" panose="020B0604020202020204" pitchFamily="34" charset="0"/>
              </a:defRPr>
            </a:lvl1pPr>
          </a:lstStyle>
          <a:p>
            <a:r>
              <a:rPr lang="en-GB" dirty="0"/>
              <a:t>Click to edit Master title style</a:t>
            </a:r>
          </a:p>
        </p:txBody>
      </p:sp>
      <p:sp>
        <p:nvSpPr>
          <p:cNvPr id="16" name="Text Placeholder 12">
            <a:extLst>
              <a:ext uri="{FF2B5EF4-FFF2-40B4-BE49-F238E27FC236}">
                <a16:creationId xmlns:a16="http://schemas.microsoft.com/office/drawing/2014/main" id="{FA8AA84D-31F0-CED3-DCC7-DD7727F14369}"/>
              </a:ext>
            </a:extLst>
          </p:cNvPr>
          <p:cNvSpPr>
            <a:spLocks noGrp="1"/>
          </p:cNvSpPr>
          <p:nvPr>
            <p:ph type="body" sz="quarter" idx="14"/>
          </p:nvPr>
        </p:nvSpPr>
        <p:spPr>
          <a:xfrm>
            <a:off x="637273" y="2628900"/>
            <a:ext cx="4462848" cy="3151414"/>
          </a:xfrm>
        </p:spPr>
        <p:txBody>
          <a:bodyPr>
            <a:normAutofit/>
          </a:bodyPr>
          <a:lstStyle>
            <a:lvl1pPr marL="0" indent="0">
              <a:buNone/>
              <a:defRPr sz="1800" b="0" i="0">
                <a:solidFill>
                  <a:schemeClr val="bg1"/>
                </a:solidFill>
                <a:latin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text styles</a:t>
            </a:r>
          </a:p>
        </p:txBody>
      </p:sp>
      <p:sp>
        <p:nvSpPr>
          <p:cNvPr id="2" name="TextBox 1">
            <a:extLst>
              <a:ext uri="{FF2B5EF4-FFF2-40B4-BE49-F238E27FC236}">
                <a16:creationId xmlns:a16="http://schemas.microsoft.com/office/drawing/2014/main" id="{E37B0077-E4FB-DB68-32EB-70E5BFA02DD2}"/>
              </a:ext>
            </a:extLst>
          </p:cNvPr>
          <p:cNvSpPr txBox="1"/>
          <p:nvPr userDrawn="1"/>
        </p:nvSpPr>
        <p:spPr>
          <a:xfrm>
            <a:off x="543721" y="6509834"/>
            <a:ext cx="141064"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Arial" panose="020B0604020202020204" pitchFamily="34" charset="0"/>
                <a:cs typeface="Arial" panose="020B0604020202020204" pitchFamily="34" charset="0"/>
              </a:rPr>
              <a:t>‹#›</a:t>
            </a:fld>
            <a:endParaRPr lang="en-GB" sz="2000" b="0" i="0" noProof="0" dirty="0">
              <a:solidFill>
                <a:schemeClr val="bg1"/>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847147E8-B984-E512-52AF-BE49CE4AD4AA}"/>
              </a:ext>
            </a:extLst>
          </p:cNvPr>
          <p:cNvSpPr txBox="1"/>
          <p:nvPr userDrawn="1"/>
        </p:nvSpPr>
        <p:spPr>
          <a:xfrm>
            <a:off x="532944" y="136525"/>
            <a:ext cx="4571528" cy="307777"/>
          </a:xfrm>
          <a:prstGeom prst="rect">
            <a:avLst/>
          </a:prstGeom>
          <a:noFill/>
        </p:spPr>
        <p:txBody>
          <a:bodyPr wrap="square" rtlCol="0">
            <a:spAutoFit/>
          </a:bodyPr>
          <a:lstStyle/>
          <a:p>
            <a:r>
              <a:rPr lang="en-GB" sz="1400" b="0" i="0" dirty="0">
                <a:solidFill>
                  <a:schemeClr val="bg1"/>
                </a:solidFill>
                <a:latin typeface="Arial" panose="020B0604020202020204" pitchFamily="34" charset="0"/>
              </a:rPr>
              <a:t>Public</a:t>
            </a:r>
          </a:p>
        </p:txBody>
      </p:sp>
    </p:spTree>
    <p:extLst>
      <p:ext uri="{BB962C8B-B14F-4D97-AF65-F5344CB8AC3E}">
        <p14:creationId xmlns:p14="http://schemas.microsoft.com/office/powerpoint/2010/main" val="232268695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23D61D-596B-A91D-34D4-F9FD0CDAEAF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F70B521-F420-6344-F5AD-9E70D0DC788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D36483C-1BC7-9ED1-3AA6-CC00F26C4D2E}"/>
              </a:ext>
            </a:extLst>
          </p:cNvPr>
          <p:cNvSpPr>
            <a:spLocks noGrp="1"/>
          </p:cNvSpPr>
          <p:nvPr>
            <p:ph type="dt" sz="half" idx="10"/>
          </p:nvPr>
        </p:nvSpPr>
        <p:spPr/>
        <p:txBody>
          <a:bodyPr/>
          <a:lstStyle/>
          <a:p>
            <a:fld id="{6BBD0257-6563-447A-93FE-8C02943316FD}" type="datetimeFigureOut">
              <a:rPr lang="en-GB" smtClean="0"/>
              <a:t>17/02/2026</a:t>
            </a:fld>
            <a:endParaRPr lang="en-GB"/>
          </a:p>
        </p:txBody>
      </p:sp>
      <p:sp>
        <p:nvSpPr>
          <p:cNvPr id="5" name="Footer Placeholder 4">
            <a:extLst>
              <a:ext uri="{FF2B5EF4-FFF2-40B4-BE49-F238E27FC236}">
                <a16:creationId xmlns:a16="http://schemas.microsoft.com/office/drawing/2014/main" id="{DA83DABE-0A4D-F1B5-1A2A-502049D5826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DC4A3CD-F7AC-9280-CE73-AB84321E3E14}"/>
              </a:ext>
            </a:extLst>
          </p:cNvPr>
          <p:cNvSpPr>
            <a:spLocks noGrp="1"/>
          </p:cNvSpPr>
          <p:nvPr>
            <p:ph type="sldNum" sz="quarter" idx="12"/>
          </p:nvPr>
        </p:nvSpPr>
        <p:spPr/>
        <p:txBody>
          <a:bodyPr/>
          <a:lstStyle/>
          <a:p>
            <a:fld id="{8C49AC66-949B-44B2-B041-DC294726695A}" type="slidenum">
              <a:rPr lang="en-GB" smtClean="0"/>
              <a:t>‹#›</a:t>
            </a:fld>
            <a:endParaRPr lang="en-GB"/>
          </a:p>
        </p:txBody>
      </p:sp>
    </p:spTree>
    <p:extLst>
      <p:ext uri="{BB962C8B-B14F-4D97-AF65-F5344CB8AC3E}">
        <p14:creationId xmlns:p14="http://schemas.microsoft.com/office/powerpoint/2010/main" val="183264486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E68EA4-E346-EFD1-BEDA-13200F6DA77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A0FEDDA-ED58-158F-28A1-C1C2F1BE5FC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E72B5DB-2072-7777-E425-A53E6574BDA0}"/>
              </a:ext>
            </a:extLst>
          </p:cNvPr>
          <p:cNvSpPr>
            <a:spLocks noGrp="1"/>
          </p:cNvSpPr>
          <p:nvPr>
            <p:ph type="dt" sz="half" idx="10"/>
          </p:nvPr>
        </p:nvSpPr>
        <p:spPr/>
        <p:txBody>
          <a:bodyPr/>
          <a:lstStyle/>
          <a:p>
            <a:fld id="{6BBD0257-6563-447A-93FE-8C02943316FD}" type="datetimeFigureOut">
              <a:rPr lang="en-GB" smtClean="0"/>
              <a:t>17/02/2026</a:t>
            </a:fld>
            <a:endParaRPr lang="en-GB"/>
          </a:p>
        </p:txBody>
      </p:sp>
      <p:sp>
        <p:nvSpPr>
          <p:cNvPr id="5" name="Footer Placeholder 4">
            <a:extLst>
              <a:ext uri="{FF2B5EF4-FFF2-40B4-BE49-F238E27FC236}">
                <a16:creationId xmlns:a16="http://schemas.microsoft.com/office/drawing/2014/main" id="{0FAED5CA-8CA2-1D43-5578-B294BDED757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EC6215F-3660-FA1E-FF65-2F10DAFCE89F}"/>
              </a:ext>
            </a:extLst>
          </p:cNvPr>
          <p:cNvSpPr>
            <a:spLocks noGrp="1"/>
          </p:cNvSpPr>
          <p:nvPr>
            <p:ph type="sldNum" sz="quarter" idx="12"/>
          </p:nvPr>
        </p:nvSpPr>
        <p:spPr/>
        <p:txBody>
          <a:bodyPr/>
          <a:lstStyle/>
          <a:p>
            <a:fld id="{8C49AC66-949B-44B2-B041-DC294726695A}" type="slidenum">
              <a:rPr lang="en-GB" smtClean="0"/>
              <a:t>‹#›</a:t>
            </a:fld>
            <a:endParaRPr lang="en-GB"/>
          </a:p>
        </p:txBody>
      </p:sp>
    </p:spTree>
    <p:extLst>
      <p:ext uri="{BB962C8B-B14F-4D97-AF65-F5344CB8AC3E}">
        <p14:creationId xmlns:p14="http://schemas.microsoft.com/office/powerpoint/2010/main" val="413719430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C93FAC-F13B-1E7C-90A3-C2E4F1F2357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6AD8BDB-C5D4-7EC9-63C4-ABB73FF5EC6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C765347-1654-67FF-9B63-364A845C5AF9}"/>
              </a:ext>
            </a:extLst>
          </p:cNvPr>
          <p:cNvSpPr>
            <a:spLocks noGrp="1"/>
          </p:cNvSpPr>
          <p:nvPr>
            <p:ph type="dt" sz="half" idx="10"/>
          </p:nvPr>
        </p:nvSpPr>
        <p:spPr/>
        <p:txBody>
          <a:bodyPr/>
          <a:lstStyle/>
          <a:p>
            <a:fld id="{6BBD0257-6563-447A-93FE-8C02943316FD}" type="datetimeFigureOut">
              <a:rPr lang="en-GB" smtClean="0"/>
              <a:t>17/02/2026</a:t>
            </a:fld>
            <a:endParaRPr lang="en-GB"/>
          </a:p>
        </p:txBody>
      </p:sp>
      <p:sp>
        <p:nvSpPr>
          <p:cNvPr id="5" name="Footer Placeholder 4">
            <a:extLst>
              <a:ext uri="{FF2B5EF4-FFF2-40B4-BE49-F238E27FC236}">
                <a16:creationId xmlns:a16="http://schemas.microsoft.com/office/drawing/2014/main" id="{49EA128F-5E12-164D-124D-7DF094FF784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C2094CA-051B-F37F-E9ED-B6D0FF8CF1D7}"/>
              </a:ext>
            </a:extLst>
          </p:cNvPr>
          <p:cNvSpPr>
            <a:spLocks noGrp="1"/>
          </p:cNvSpPr>
          <p:nvPr>
            <p:ph type="sldNum" sz="quarter" idx="12"/>
          </p:nvPr>
        </p:nvSpPr>
        <p:spPr/>
        <p:txBody>
          <a:bodyPr/>
          <a:lstStyle/>
          <a:p>
            <a:fld id="{8C49AC66-949B-44B2-B041-DC294726695A}" type="slidenum">
              <a:rPr lang="en-GB" smtClean="0"/>
              <a:t>‹#›</a:t>
            </a:fld>
            <a:endParaRPr lang="en-GB"/>
          </a:p>
        </p:txBody>
      </p:sp>
    </p:spTree>
    <p:extLst>
      <p:ext uri="{BB962C8B-B14F-4D97-AF65-F5344CB8AC3E}">
        <p14:creationId xmlns:p14="http://schemas.microsoft.com/office/powerpoint/2010/main" val="268442616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5619A-06C0-06CF-A69F-9FB09B9C13D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E82FB6E-F955-6E0B-EF49-1320A3E15B8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628DD21-67E5-F5F3-443D-7251D45102A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49C407D-FE84-31C1-E00E-CC511A97144C}"/>
              </a:ext>
            </a:extLst>
          </p:cNvPr>
          <p:cNvSpPr>
            <a:spLocks noGrp="1"/>
          </p:cNvSpPr>
          <p:nvPr>
            <p:ph type="dt" sz="half" idx="10"/>
          </p:nvPr>
        </p:nvSpPr>
        <p:spPr/>
        <p:txBody>
          <a:bodyPr/>
          <a:lstStyle/>
          <a:p>
            <a:fld id="{6BBD0257-6563-447A-93FE-8C02943316FD}" type="datetimeFigureOut">
              <a:rPr lang="en-GB" smtClean="0"/>
              <a:t>17/02/2026</a:t>
            </a:fld>
            <a:endParaRPr lang="en-GB"/>
          </a:p>
        </p:txBody>
      </p:sp>
      <p:sp>
        <p:nvSpPr>
          <p:cNvPr id="6" name="Footer Placeholder 5">
            <a:extLst>
              <a:ext uri="{FF2B5EF4-FFF2-40B4-BE49-F238E27FC236}">
                <a16:creationId xmlns:a16="http://schemas.microsoft.com/office/drawing/2014/main" id="{61B71D11-34C9-D287-88C4-EBB4B6D2427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BA6DDA9-92F4-B83A-4EC8-29720A649CF3}"/>
              </a:ext>
            </a:extLst>
          </p:cNvPr>
          <p:cNvSpPr>
            <a:spLocks noGrp="1"/>
          </p:cNvSpPr>
          <p:nvPr>
            <p:ph type="sldNum" sz="quarter" idx="12"/>
          </p:nvPr>
        </p:nvSpPr>
        <p:spPr/>
        <p:txBody>
          <a:bodyPr/>
          <a:lstStyle/>
          <a:p>
            <a:fld id="{8C49AC66-949B-44B2-B041-DC294726695A}" type="slidenum">
              <a:rPr lang="en-GB" smtClean="0"/>
              <a:t>‹#›</a:t>
            </a:fld>
            <a:endParaRPr lang="en-GB"/>
          </a:p>
        </p:txBody>
      </p:sp>
    </p:spTree>
    <p:extLst>
      <p:ext uri="{BB962C8B-B14F-4D97-AF65-F5344CB8AC3E}">
        <p14:creationId xmlns:p14="http://schemas.microsoft.com/office/powerpoint/2010/main" val="289768651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3E5139-27CB-EE57-0B69-D8C13290034F}"/>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7B283EB-0C0D-ECA1-433A-4B01E8F2026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969296D-810E-C61B-C974-F1160F0AD8A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259A3F7-FAF1-1072-AF4E-B0C3D02E3EC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611A5DB-ABAA-2575-6BEF-FEE1985BF93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D6C67DA-EB51-D3D0-1E59-2D6CD652FD5B}"/>
              </a:ext>
            </a:extLst>
          </p:cNvPr>
          <p:cNvSpPr>
            <a:spLocks noGrp="1"/>
          </p:cNvSpPr>
          <p:nvPr>
            <p:ph type="dt" sz="half" idx="10"/>
          </p:nvPr>
        </p:nvSpPr>
        <p:spPr/>
        <p:txBody>
          <a:bodyPr/>
          <a:lstStyle/>
          <a:p>
            <a:fld id="{6BBD0257-6563-447A-93FE-8C02943316FD}" type="datetimeFigureOut">
              <a:rPr lang="en-GB" smtClean="0"/>
              <a:t>17/02/2026</a:t>
            </a:fld>
            <a:endParaRPr lang="en-GB"/>
          </a:p>
        </p:txBody>
      </p:sp>
      <p:sp>
        <p:nvSpPr>
          <p:cNvPr id="8" name="Footer Placeholder 7">
            <a:extLst>
              <a:ext uri="{FF2B5EF4-FFF2-40B4-BE49-F238E27FC236}">
                <a16:creationId xmlns:a16="http://schemas.microsoft.com/office/drawing/2014/main" id="{F96AB2FF-D983-34E4-8C19-D7E095F3C8E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02ABEC9-4D4B-7E2F-E69C-A74C3257BB4F}"/>
              </a:ext>
            </a:extLst>
          </p:cNvPr>
          <p:cNvSpPr>
            <a:spLocks noGrp="1"/>
          </p:cNvSpPr>
          <p:nvPr>
            <p:ph type="sldNum" sz="quarter" idx="12"/>
          </p:nvPr>
        </p:nvSpPr>
        <p:spPr/>
        <p:txBody>
          <a:bodyPr/>
          <a:lstStyle/>
          <a:p>
            <a:fld id="{8C49AC66-949B-44B2-B041-DC294726695A}" type="slidenum">
              <a:rPr lang="en-GB" smtClean="0"/>
              <a:t>‹#›</a:t>
            </a:fld>
            <a:endParaRPr lang="en-GB"/>
          </a:p>
        </p:txBody>
      </p:sp>
    </p:spTree>
    <p:extLst>
      <p:ext uri="{BB962C8B-B14F-4D97-AF65-F5344CB8AC3E}">
        <p14:creationId xmlns:p14="http://schemas.microsoft.com/office/powerpoint/2010/main" val="209196714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DD857-B794-DF7C-9F10-71450858F00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9ADA203-932A-B74A-F590-4F45D0C4228F}"/>
              </a:ext>
            </a:extLst>
          </p:cNvPr>
          <p:cNvSpPr>
            <a:spLocks noGrp="1"/>
          </p:cNvSpPr>
          <p:nvPr>
            <p:ph type="dt" sz="half" idx="10"/>
          </p:nvPr>
        </p:nvSpPr>
        <p:spPr/>
        <p:txBody>
          <a:bodyPr/>
          <a:lstStyle/>
          <a:p>
            <a:fld id="{6BBD0257-6563-447A-93FE-8C02943316FD}" type="datetimeFigureOut">
              <a:rPr lang="en-GB" smtClean="0"/>
              <a:t>17/02/2026</a:t>
            </a:fld>
            <a:endParaRPr lang="en-GB"/>
          </a:p>
        </p:txBody>
      </p:sp>
      <p:sp>
        <p:nvSpPr>
          <p:cNvPr id="4" name="Footer Placeholder 3">
            <a:extLst>
              <a:ext uri="{FF2B5EF4-FFF2-40B4-BE49-F238E27FC236}">
                <a16:creationId xmlns:a16="http://schemas.microsoft.com/office/drawing/2014/main" id="{C28BF214-C364-8230-FE4B-10F1DCE199D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CCB9D84-D274-34FE-C9DA-9162EC7B4575}"/>
              </a:ext>
            </a:extLst>
          </p:cNvPr>
          <p:cNvSpPr>
            <a:spLocks noGrp="1"/>
          </p:cNvSpPr>
          <p:nvPr>
            <p:ph type="sldNum" sz="quarter" idx="12"/>
          </p:nvPr>
        </p:nvSpPr>
        <p:spPr/>
        <p:txBody>
          <a:bodyPr/>
          <a:lstStyle/>
          <a:p>
            <a:fld id="{8C49AC66-949B-44B2-B041-DC294726695A}" type="slidenum">
              <a:rPr lang="en-GB" smtClean="0"/>
              <a:t>‹#›</a:t>
            </a:fld>
            <a:endParaRPr lang="en-GB"/>
          </a:p>
        </p:txBody>
      </p:sp>
    </p:spTree>
    <p:extLst>
      <p:ext uri="{BB962C8B-B14F-4D97-AF65-F5344CB8AC3E}">
        <p14:creationId xmlns:p14="http://schemas.microsoft.com/office/powerpoint/2010/main" val="247635897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CA8017A-494B-2E7E-9B82-2E12DC49B6A1}"/>
              </a:ext>
            </a:extLst>
          </p:cNvPr>
          <p:cNvSpPr>
            <a:spLocks noGrp="1"/>
          </p:cNvSpPr>
          <p:nvPr>
            <p:ph type="dt" sz="half" idx="10"/>
          </p:nvPr>
        </p:nvSpPr>
        <p:spPr/>
        <p:txBody>
          <a:bodyPr/>
          <a:lstStyle/>
          <a:p>
            <a:fld id="{6BBD0257-6563-447A-93FE-8C02943316FD}" type="datetimeFigureOut">
              <a:rPr lang="en-GB" smtClean="0"/>
              <a:t>17/02/2026</a:t>
            </a:fld>
            <a:endParaRPr lang="en-GB"/>
          </a:p>
        </p:txBody>
      </p:sp>
      <p:sp>
        <p:nvSpPr>
          <p:cNvPr id="3" name="Footer Placeholder 2">
            <a:extLst>
              <a:ext uri="{FF2B5EF4-FFF2-40B4-BE49-F238E27FC236}">
                <a16:creationId xmlns:a16="http://schemas.microsoft.com/office/drawing/2014/main" id="{8125825D-A130-67F8-47A5-C25CBBC4BD5E}"/>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6875670-AB80-2853-0F16-8840E07EC446}"/>
              </a:ext>
            </a:extLst>
          </p:cNvPr>
          <p:cNvSpPr>
            <a:spLocks noGrp="1"/>
          </p:cNvSpPr>
          <p:nvPr>
            <p:ph type="sldNum" sz="quarter" idx="12"/>
          </p:nvPr>
        </p:nvSpPr>
        <p:spPr/>
        <p:txBody>
          <a:bodyPr/>
          <a:lstStyle/>
          <a:p>
            <a:fld id="{8C49AC66-949B-44B2-B041-DC294726695A}" type="slidenum">
              <a:rPr lang="en-GB" smtClean="0"/>
              <a:t>‹#›</a:t>
            </a:fld>
            <a:endParaRPr lang="en-GB"/>
          </a:p>
        </p:txBody>
      </p:sp>
    </p:spTree>
    <p:extLst>
      <p:ext uri="{BB962C8B-B14F-4D97-AF65-F5344CB8AC3E}">
        <p14:creationId xmlns:p14="http://schemas.microsoft.com/office/powerpoint/2010/main" val="37928251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ontents Slide">
    <p:spTree>
      <p:nvGrpSpPr>
        <p:cNvPr id="1" name=""/>
        <p:cNvGrpSpPr/>
        <p:nvPr/>
      </p:nvGrpSpPr>
      <p:grpSpPr>
        <a:xfrm>
          <a:off x="0" y="0"/>
          <a:ext cx="0" cy="0"/>
          <a:chOff x="0" y="0"/>
          <a:chExt cx="0" cy="0"/>
        </a:xfrm>
      </p:grpSpPr>
      <p:pic>
        <p:nvPicPr>
          <p:cNvPr id="4" name="Picture 3" descr="A field with wind turbines in the background&#10;&#10;Description automatically generated">
            <a:extLst>
              <a:ext uri="{FF2B5EF4-FFF2-40B4-BE49-F238E27FC236}">
                <a16:creationId xmlns:a16="http://schemas.microsoft.com/office/drawing/2014/main" id="{91B95623-DB60-0FE1-2973-59391D11872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12191999" cy="6857999"/>
          </a:xfrm>
          <a:prstGeom prst="rect">
            <a:avLst/>
          </a:prstGeom>
        </p:spPr>
      </p:pic>
      <p:pic>
        <p:nvPicPr>
          <p:cNvPr id="9" name="Picture 8" descr="A screenshot of a video game&#10;&#10;Description automatically generated">
            <a:extLst>
              <a:ext uri="{FF2B5EF4-FFF2-40B4-BE49-F238E27FC236}">
                <a16:creationId xmlns:a16="http://schemas.microsoft.com/office/drawing/2014/main" id="{A15E0C7C-613F-78A1-1DEC-00D6D4942CC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1"/>
            <a:ext cx="12192000" cy="6858000"/>
          </a:xfrm>
          <a:prstGeom prst="rect">
            <a:avLst/>
          </a:prstGeom>
        </p:spPr>
      </p:pic>
      <p:pic>
        <p:nvPicPr>
          <p:cNvPr id="10" name="Picture 9" descr="A black background with white dots&#10;&#10;Description automatically generated">
            <a:extLst>
              <a:ext uri="{FF2B5EF4-FFF2-40B4-BE49-F238E27FC236}">
                <a16:creationId xmlns:a16="http://schemas.microsoft.com/office/drawing/2014/main" id="{44D1BF2D-F7AD-63E3-71D8-BDE9BF2F933A}"/>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10261600" y="5811520"/>
            <a:ext cx="1930400" cy="1046480"/>
          </a:xfrm>
          <a:prstGeom prst="rect">
            <a:avLst/>
          </a:prstGeom>
        </p:spPr>
      </p:pic>
      <p:sp>
        <p:nvSpPr>
          <p:cNvPr id="11" name="Title 1">
            <a:extLst>
              <a:ext uri="{FF2B5EF4-FFF2-40B4-BE49-F238E27FC236}">
                <a16:creationId xmlns:a16="http://schemas.microsoft.com/office/drawing/2014/main" id="{05A63E56-9227-9978-ADC2-9223E6C51ABD}"/>
              </a:ext>
            </a:extLst>
          </p:cNvPr>
          <p:cNvSpPr>
            <a:spLocks noGrp="1"/>
          </p:cNvSpPr>
          <p:nvPr>
            <p:ph type="title"/>
          </p:nvPr>
        </p:nvSpPr>
        <p:spPr>
          <a:xfrm>
            <a:off x="637273" y="365125"/>
            <a:ext cx="8307435" cy="1325563"/>
          </a:xfrm>
        </p:spPr>
        <p:txBody>
          <a:bodyPr/>
          <a:lstStyle>
            <a:lvl1pPr>
              <a:defRPr b="1" i="0">
                <a:solidFill>
                  <a:schemeClr val="accent1"/>
                </a:solidFill>
                <a:latin typeface="Arial" panose="020B0604020202020204" pitchFamily="34" charset="0"/>
                <a:cs typeface="Arial" panose="020B0604020202020204" pitchFamily="34" charset="0"/>
              </a:defRPr>
            </a:lvl1pPr>
          </a:lstStyle>
          <a:p>
            <a:endParaRPr lang="en-GB" dirty="0"/>
          </a:p>
        </p:txBody>
      </p:sp>
      <p:sp>
        <p:nvSpPr>
          <p:cNvPr id="12" name="Content Placeholder 2">
            <a:extLst>
              <a:ext uri="{FF2B5EF4-FFF2-40B4-BE49-F238E27FC236}">
                <a16:creationId xmlns:a16="http://schemas.microsoft.com/office/drawing/2014/main" id="{C349BD22-11FD-5019-2AE1-EEBDE251B20D}"/>
              </a:ext>
            </a:extLst>
          </p:cNvPr>
          <p:cNvSpPr>
            <a:spLocks noGrp="1"/>
          </p:cNvSpPr>
          <p:nvPr>
            <p:ph idx="1"/>
          </p:nvPr>
        </p:nvSpPr>
        <p:spPr>
          <a:xfrm>
            <a:off x="637273" y="3200878"/>
            <a:ext cx="4122296" cy="2734702"/>
          </a:xfrm>
        </p:spPr>
        <p:txBody>
          <a:bodyPr/>
          <a:lstStyle>
            <a:lvl1pPr marL="514350" indent="-514350">
              <a:buClr>
                <a:schemeClr val="accent1"/>
              </a:buClr>
              <a:buFont typeface="+mj-lt"/>
              <a:buAutoNum type="arabicPeriod"/>
              <a:defRPr sz="2000" b="0" i="0">
                <a:solidFill>
                  <a:schemeClr val="bg1"/>
                </a:solidFill>
                <a:latin typeface="Arial" panose="020B0604020202020204" pitchFamily="34" charset="0"/>
              </a:defRPr>
            </a:lvl1pPr>
            <a:lvl2pPr marL="914400" indent="-457200">
              <a:buClr>
                <a:schemeClr val="accent1"/>
              </a:buClr>
              <a:buFont typeface="+mj-lt"/>
              <a:buAutoNum type="arabicPeriod"/>
              <a:defRPr sz="1400" b="0" i="0">
                <a:solidFill>
                  <a:schemeClr val="bg1"/>
                </a:solidFill>
                <a:latin typeface="Arial" panose="020B0604020202020204" pitchFamily="34" charset="0"/>
              </a:defRPr>
            </a:lvl2pPr>
            <a:lvl3pPr marL="1371600" indent="-457200">
              <a:buClr>
                <a:schemeClr val="accent1"/>
              </a:buClr>
              <a:buFont typeface="+mj-lt"/>
              <a:buAutoNum type="arabicPeriod"/>
              <a:defRPr sz="1400" b="0" i="0">
                <a:solidFill>
                  <a:schemeClr val="bg1"/>
                </a:solidFill>
                <a:latin typeface="Arial" panose="020B0604020202020204" pitchFamily="34" charset="0"/>
              </a:defRPr>
            </a:lvl3pPr>
            <a:lvl4pPr marL="1714500" indent="-342900">
              <a:buClr>
                <a:schemeClr val="accent1"/>
              </a:buClr>
              <a:buFont typeface="+mj-lt"/>
              <a:buAutoNum type="arabicPeriod"/>
              <a:defRPr sz="1400" b="0" i="0">
                <a:solidFill>
                  <a:schemeClr val="bg1"/>
                </a:solidFill>
                <a:latin typeface="Arial" panose="020B0604020202020204" pitchFamily="34" charset="0"/>
              </a:defRPr>
            </a:lvl4pPr>
            <a:lvl5pPr marL="2171700" indent="-342900">
              <a:buClr>
                <a:schemeClr val="accent1"/>
              </a:buClr>
              <a:buFont typeface="+mj-lt"/>
              <a:buAutoNum type="arabicPeriod"/>
              <a:defRPr sz="1400" b="0" i="0">
                <a:solidFill>
                  <a:schemeClr val="bg1"/>
                </a:solidFill>
                <a:latin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2" name="TextBox 1">
            <a:extLst>
              <a:ext uri="{FF2B5EF4-FFF2-40B4-BE49-F238E27FC236}">
                <a16:creationId xmlns:a16="http://schemas.microsoft.com/office/drawing/2014/main" id="{597C07A8-1BF4-5583-A597-1F97B315BCF8}"/>
              </a:ext>
            </a:extLst>
          </p:cNvPr>
          <p:cNvSpPr txBox="1"/>
          <p:nvPr userDrawn="1"/>
        </p:nvSpPr>
        <p:spPr>
          <a:xfrm>
            <a:off x="543721" y="6509834"/>
            <a:ext cx="141064"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Arial" panose="020B0604020202020204" pitchFamily="34" charset="0"/>
                <a:cs typeface="Arial" panose="020B0604020202020204" pitchFamily="34" charset="0"/>
              </a:rPr>
              <a:t>‹#›</a:t>
            </a:fld>
            <a:endParaRPr lang="en-GB" sz="2000" b="0" i="0" noProof="0" dirty="0">
              <a:solidFill>
                <a:schemeClr val="bg1"/>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31ECEC26-1630-4E64-F2CE-15AC8D9DE404}"/>
              </a:ext>
            </a:extLst>
          </p:cNvPr>
          <p:cNvSpPr txBox="1"/>
          <p:nvPr userDrawn="1"/>
        </p:nvSpPr>
        <p:spPr>
          <a:xfrm>
            <a:off x="532944" y="136525"/>
            <a:ext cx="4571528" cy="307777"/>
          </a:xfrm>
          <a:prstGeom prst="rect">
            <a:avLst/>
          </a:prstGeom>
          <a:noFill/>
        </p:spPr>
        <p:txBody>
          <a:bodyPr wrap="square" rtlCol="0">
            <a:spAutoFit/>
          </a:bodyPr>
          <a:lstStyle/>
          <a:p>
            <a:r>
              <a:rPr lang="en-GB" sz="1400" b="0" i="0" dirty="0">
                <a:solidFill>
                  <a:schemeClr val="tx2"/>
                </a:solidFill>
                <a:latin typeface="Arial" panose="020B0604020202020204" pitchFamily="34" charset="0"/>
              </a:rPr>
              <a:t>Public</a:t>
            </a:r>
          </a:p>
        </p:txBody>
      </p:sp>
    </p:spTree>
    <p:extLst>
      <p:ext uri="{BB962C8B-B14F-4D97-AF65-F5344CB8AC3E}">
        <p14:creationId xmlns:p14="http://schemas.microsoft.com/office/powerpoint/2010/main" val="334539827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19BE1-F313-5A40-69FC-2E692097F6B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6AE5DA4-7A82-8FB0-33F8-28B84CF985A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99A0D8C-34B1-7909-B199-E14A455685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D2B822C-E3F3-E164-DAE3-7D6B783FA152}"/>
              </a:ext>
            </a:extLst>
          </p:cNvPr>
          <p:cNvSpPr>
            <a:spLocks noGrp="1"/>
          </p:cNvSpPr>
          <p:nvPr>
            <p:ph type="dt" sz="half" idx="10"/>
          </p:nvPr>
        </p:nvSpPr>
        <p:spPr/>
        <p:txBody>
          <a:bodyPr/>
          <a:lstStyle/>
          <a:p>
            <a:fld id="{6BBD0257-6563-447A-93FE-8C02943316FD}" type="datetimeFigureOut">
              <a:rPr lang="en-GB" smtClean="0"/>
              <a:t>17/02/2026</a:t>
            </a:fld>
            <a:endParaRPr lang="en-GB"/>
          </a:p>
        </p:txBody>
      </p:sp>
      <p:sp>
        <p:nvSpPr>
          <p:cNvPr id="6" name="Footer Placeholder 5">
            <a:extLst>
              <a:ext uri="{FF2B5EF4-FFF2-40B4-BE49-F238E27FC236}">
                <a16:creationId xmlns:a16="http://schemas.microsoft.com/office/drawing/2014/main" id="{4CAE25DC-79A9-CAFA-917C-50C934371B8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6501E0F-96B3-627D-E491-2D16F83C1789}"/>
              </a:ext>
            </a:extLst>
          </p:cNvPr>
          <p:cNvSpPr>
            <a:spLocks noGrp="1"/>
          </p:cNvSpPr>
          <p:nvPr>
            <p:ph type="sldNum" sz="quarter" idx="12"/>
          </p:nvPr>
        </p:nvSpPr>
        <p:spPr/>
        <p:txBody>
          <a:bodyPr/>
          <a:lstStyle/>
          <a:p>
            <a:fld id="{8C49AC66-949B-44B2-B041-DC294726695A}" type="slidenum">
              <a:rPr lang="en-GB" smtClean="0"/>
              <a:t>‹#›</a:t>
            </a:fld>
            <a:endParaRPr lang="en-GB"/>
          </a:p>
        </p:txBody>
      </p:sp>
    </p:spTree>
    <p:extLst>
      <p:ext uri="{BB962C8B-B14F-4D97-AF65-F5344CB8AC3E}">
        <p14:creationId xmlns:p14="http://schemas.microsoft.com/office/powerpoint/2010/main" val="107144914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6215B-4D6A-8452-9376-A26C0A4E06D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024250D-2250-154F-8C71-CD52E73D4D9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8FE8663-7831-5D9B-541C-CED28FC5C7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3F19B9C-41C2-805E-FFDF-B11470DFDD87}"/>
              </a:ext>
            </a:extLst>
          </p:cNvPr>
          <p:cNvSpPr>
            <a:spLocks noGrp="1"/>
          </p:cNvSpPr>
          <p:nvPr>
            <p:ph type="dt" sz="half" idx="10"/>
          </p:nvPr>
        </p:nvSpPr>
        <p:spPr/>
        <p:txBody>
          <a:bodyPr/>
          <a:lstStyle/>
          <a:p>
            <a:fld id="{6BBD0257-6563-447A-93FE-8C02943316FD}" type="datetimeFigureOut">
              <a:rPr lang="en-GB" smtClean="0"/>
              <a:t>17/02/2026</a:t>
            </a:fld>
            <a:endParaRPr lang="en-GB"/>
          </a:p>
        </p:txBody>
      </p:sp>
      <p:sp>
        <p:nvSpPr>
          <p:cNvPr id="6" name="Footer Placeholder 5">
            <a:extLst>
              <a:ext uri="{FF2B5EF4-FFF2-40B4-BE49-F238E27FC236}">
                <a16:creationId xmlns:a16="http://schemas.microsoft.com/office/drawing/2014/main" id="{FBB27E53-72C5-5F3E-CD75-F3555DE58DA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A8F8872-2C55-B737-458A-E22FE590E487}"/>
              </a:ext>
            </a:extLst>
          </p:cNvPr>
          <p:cNvSpPr>
            <a:spLocks noGrp="1"/>
          </p:cNvSpPr>
          <p:nvPr>
            <p:ph type="sldNum" sz="quarter" idx="12"/>
          </p:nvPr>
        </p:nvSpPr>
        <p:spPr/>
        <p:txBody>
          <a:bodyPr/>
          <a:lstStyle/>
          <a:p>
            <a:fld id="{8C49AC66-949B-44B2-B041-DC294726695A}" type="slidenum">
              <a:rPr lang="en-GB" smtClean="0"/>
              <a:t>‹#›</a:t>
            </a:fld>
            <a:endParaRPr lang="en-GB"/>
          </a:p>
        </p:txBody>
      </p:sp>
    </p:spTree>
    <p:extLst>
      <p:ext uri="{BB962C8B-B14F-4D97-AF65-F5344CB8AC3E}">
        <p14:creationId xmlns:p14="http://schemas.microsoft.com/office/powerpoint/2010/main" val="242731025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4C6E4-98AB-B031-34AA-4DF2C513E4A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24F8BA2-45DD-05AD-5E03-B65A0C154E2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0A4D176-20C9-C512-8BF2-105500B5DE62}"/>
              </a:ext>
            </a:extLst>
          </p:cNvPr>
          <p:cNvSpPr>
            <a:spLocks noGrp="1"/>
          </p:cNvSpPr>
          <p:nvPr>
            <p:ph type="dt" sz="half" idx="10"/>
          </p:nvPr>
        </p:nvSpPr>
        <p:spPr/>
        <p:txBody>
          <a:bodyPr/>
          <a:lstStyle/>
          <a:p>
            <a:fld id="{6BBD0257-6563-447A-93FE-8C02943316FD}" type="datetimeFigureOut">
              <a:rPr lang="en-GB" smtClean="0"/>
              <a:t>17/02/2026</a:t>
            </a:fld>
            <a:endParaRPr lang="en-GB"/>
          </a:p>
        </p:txBody>
      </p:sp>
      <p:sp>
        <p:nvSpPr>
          <p:cNvPr id="5" name="Footer Placeholder 4">
            <a:extLst>
              <a:ext uri="{FF2B5EF4-FFF2-40B4-BE49-F238E27FC236}">
                <a16:creationId xmlns:a16="http://schemas.microsoft.com/office/drawing/2014/main" id="{1FF03B82-FFF2-18E0-0C36-6AA0C63CEE3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7CCABE0-CA6E-DE24-E9D4-CE0FBCCAC75C}"/>
              </a:ext>
            </a:extLst>
          </p:cNvPr>
          <p:cNvSpPr>
            <a:spLocks noGrp="1"/>
          </p:cNvSpPr>
          <p:nvPr>
            <p:ph type="sldNum" sz="quarter" idx="12"/>
          </p:nvPr>
        </p:nvSpPr>
        <p:spPr/>
        <p:txBody>
          <a:bodyPr/>
          <a:lstStyle/>
          <a:p>
            <a:fld id="{8C49AC66-949B-44B2-B041-DC294726695A}" type="slidenum">
              <a:rPr lang="en-GB" smtClean="0"/>
              <a:t>‹#›</a:t>
            </a:fld>
            <a:endParaRPr lang="en-GB"/>
          </a:p>
        </p:txBody>
      </p:sp>
    </p:spTree>
    <p:extLst>
      <p:ext uri="{BB962C8B-B14F-4D97-AF65-F5344CB8AC3E}">
        <p14:creationId xmlns:p14="http://schemas.microsoft.com/office/powerpoint/2010/main" val="337966171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2806B31-8693-8475-A14D-F6004EEB67C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8E61A99-B151-1D7B-573C-942A0B27D6F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C553AA4-27E4-B46C-BCAE-CC3AF239D0A6}"/>
              </a:ext>
            </a:extLst>
          </p:cNvPr>
          <p:cNvSpPr>
            <a:spLocks noGrp="1"/>
          </p:cNvSpPr>
          <p:nvPr>
            <p:ph type="dt" sz="half" idx="10"/>
          </p:nvPr>
        </p:nvSpPr>
        <p:spPr/>
        <p:txBody>
          <a:bodyPr/>
          <a:lstStyle/>
          <a:p>
            <a:fld id="{6BBD0257-6563-447A-93FE-8C02943316FD}" type="datetimeFigureOut">
              <a:rPr lang="en-GB" smtClean="0"/>
              <a:t>17/02/2026</a:t>
            </a:fld>
            <a:endParaRPr lang="en-GB"/>
          </a:p>
        </p:txBody>
      </p:sp>
      <p:sp>
        <p:nvSpPr>
          <p:cNvPr id="5" name="Footer Placeholder 4">
            <a:extLst>
              <a:ext uri="{FF2B5EF4-FFF2-40B4-BE49-F238E27FC236}">
                <a16:creationId xmlns:a16="http://schemas.microsoft.com/office/drawing/2014/main" id="{6A7653C9-3D6B-D7B2-5896-EC61BCD8DC5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D24A661-5C91-C680-FCC3-EF5BEEB35426}"/>
              </a:ext>
            </a:extLst>
          </p:cNvPr>
          <p:cNvSpPr>
            <a:spLocks noGrp="1"/>
          </p:cNvSpPr>
          <p:nvPr>
            <p:ph type="sldNum" sz="quarter" idx="12"/>
          </p:nvPr>
        </p:nvSpPr>
        <p:spPr/>
        <p:txBody>
          <a:bodyPr/>
          <a:lstStyle/>
          <a:p>
            <a:fld id="{8C49AC66-949B-44B2-B041-DC294726695A}" type="slidenum">
              <a:rPr lang="en-GB" smtClean="0"/>
              <a:t>‹#›</a:t>
            </a:fld>
            <a:endParaRPr lang="en-GB"/>
          </a:p>
        </p:txBody>
      </p:sp>
    </p:spTree>
    <p:extLst>
      <p:ext uri="{BB962C8B-B14F-4D97-AF65-F5344CB8AC3E}">
        <p14:creationId xmlns:p14="http://schemas.microsoft.com/office/powerpoint/2010/main" val="22118148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Contents Slide">
    <p:spTree>
      <p:nvGrpSpPr>
        <p:cNvPr id="1" name=""/>
        <p:cNvGrpSpPr/>
        <p:nvPr/>
      </p:nvGrpSpPr>
      <p:grpSpPr>
        <a:xfrm>
          <a:off x="0" y="0"/>
          <a:ext cx="0" cy="0"/>
          <a:chOff x="0" y="0"/>
          <a:chExt cx="0" cy="0"/>
        </a:xfrm>
      </p:grpSpPr>
      <p:pic>
        <p:nvPicPr>
          <p:cNvPr id="8" name="Picture 7" descr="A purple and black background&#10;&#10;Description automatically generated">
            <a:extLst>
              <a:ext uri="{FF2B5EF4-FFF2-40B4-BE49-F238E27FC236}">
                <a16:creationId xmlns:a16="http://schemas.microsoft.com/office/drawing/2014/main" id="{BD733B61-FDE5-43FD-02B9-15749A7E232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8495"/>
            <a:ext cx="12207103" cy="6866495"/>
          </a:xfrm>
          <a:prstGeom prst="rect">
            <a:avLst/>
          </a:prstGeom>
        </p:spPr>
      </p:pic>
      <p:sp>
        <p:nvSpPr>
          <p:cNvPr id="2" name="Title 1">
            <a:extLst>
              <a:ext uri="{FF2B5EF4-FFF2-40B4-BE49-F238E27FC236}">
                <a16:creationId xmlns:a16="http://schemas.microsoft.com/office/drawing/2014/main" id="{E369532E-6917-836E-1185-E305911BAE82}"/>
              </a:ext>
            </a:extLst>
          </p:cNvPr>
          <p:cNvSpPr>
            <a:spLocks noGrp="1"/>
          </p:cNvSpPr>
          <p:nvPr>
            <p:ph type="title"/>
          </p:nvPr>
        </p:nvSpPr>
        <p:spPr>
          <a:xfrm>
            <a:off x="637273" y="365125"/>
            <a:ext cx="10515600" cy="1325563"/>
          </a:xfrm>
        </p:spPr>
        <p:txBody>
          <a:bodyPr/>
          <a:lstStyle>
            <a:lvl1pPr>
              <a:defRPr b="1" i="0">
                <a:solidFill>
                  <a:schemeClr val="accent1"/>
                </a:solidFill>
                <a:latin typeface="Arial" panose="020B0604020202020204" pitchFamily="34" charset="0"/>
                <a:cs typeface="Arial" panose="020B0604020202020204" pitchFamily="34" charset="0"/>
              </a:defRPr>
            </a:lvl1pPr>
          </a:lstStyle>
          <a:p>
            <a:r>
              <a:rPr lang="en-GB" dirty="0"/>
              <a:t>Click to edit Master title style</a:t>
            </a:r>
          </a:p>
        </p:txBody>
      </p:sp>
      <p:sp>
        <p:nvSpPr>
          <p:cNvPr id="3" name="Content Placeholder 2">
            <a:extLst>
              <a:ext uri="{FF2B5EF4-FFF2-40B4-BE49-F238E27FC236}">
                <a16:creationId xmlns:a16="http://schemas.microsoft.com/office/drawing/2014/main" id="{C2DFC869-04DE-7711-205B-68333ECEB111}"/>
              </a:ext>
            </a:extLst>
          </p:cNvPr>
          <p:cNvSpPr>
            <a:spLocks noGrp="1"/>
          </p:cNvSpPr>
          <p:nvPr>
            <p:ph idx="1"/>
          </p:nvPr>
        </p:nvSpPr>
        <p:spPr>
          <a:xfrm>
            <a:off x="637273" y="1825625"/>
            <a:ext cx="10515600" cy="4351338"/>
          </a:xfrm>
        </p:spPr>
        <p:txBody>
          <a:bodyPr/>
          <a:lstStyle>
            <a:lvl1pPr marL="514350" indent="-514350">
              <a:buFont typeface="+mj-lt"/>
              <a:buAutoNum type="arabicPeriod"/>
              <a:defRPr b="0" i="0">
                <a:latin typeface="Arial" panose="020B0604020202020204" pitchFamily="34" charset="0"/>
              </a:defRPr>
            </a:lvl1pPr>
            <a:lvl2pPr marL="914400" indent="-457200">
              <a:buFont typeface="+mj-lt"/>
              <a:buAutoNum type="arabicPeriod"/>
              <a:defRPr b="0" i="0">
                <a:latin typeface="Arial" panose="020B0604020202020204" pitchFamily="34" charset="0"/>
              </a:defRPr>
            </a:lvl2pPr>
            <a:lvl3pPr marL="1371600" indent="-457200">
              <a:buFont typeface="+mj-lt"/>
              <a:buAutoNum type="arabicPeriod"/>
              <a:defRPr b="0" i="0">
                <a:latin typeface="Arial" panose="020B0604020202020204" pitchFamily="34" charset="0"/>
              </a:defRPr>
            </a:lvl3pPr>
            <a:lvl4pPr marL="1714500" indent="-342900">
              <a:buFont typeface="+mj-lt"/>
              <a:buAutoNum type="arabicPeriod"/>
              <a:defRPr b="0" i="0">
                <a:latin typeface="Arial" panose="020B0604020202020204" pitchFamily="34" charset="0"/>
              </a:defRPr>
            </a:lvl4pPr>
            <a:lvl5pPr marL="2171700" indent="-342900">
              <a:buFont typeface="+mj-lt"/>
              <a:buAutoNum type="arabicPeriod"/>
              <a:defRPr b="0" i="0">
                <a:latin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88791013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9"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box x2">
    <p:spTree>
      <p:nvGrpSpPr>
        <p:cNvPr id="1" name=""/>
        <p:cNvGrpSpPr/>
        <p:nvPr/>
      </p:nvGrpSpPr>
      <p:grpSpPr>
        <a:xfrm>
          <a:off x="0" y="0"/>
          <a:ext cx="0" cy="0"/>
          <a:chOff x="0" y="0"/>
          <a:chExt cx="0" cy="0"/>
        </a:xfrm>
      </p:grpSpPr>
      <p:pic>
        <p:nvPicPr>
          <p:cNvPr id="8" name="Picture 7" descr="A black background with a pink object&#10;&#10;Description automatically generated">
            <a:extLst>
              <a:ext uri="{FF2B5EF4-FFF2-40B4-BE49-F238E27FC236}">
                <a16:creationId xmlns:a16="http://schemas.microsoft.com/office/drawing/2014/main" id="{40DE9A63-8C09-1B7B-D2EE-4082DB84327F}"/>
              </a:ext>
            </a:extLst>
          </p:cNvPr>
          <p:cNvPicPr>
            <a:picLocks noGrp="1" noRot="1" noChangeAspec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a:ext>
            </a:extLst>
          </a:blip>
          <a:stretch>
            <a:fillRect/>
          </a:stretch>
        </p:blipFill>
        <p:spPr>
          <a:xfrm>
            <a:off x="-2" y="-1"/>
            <a:ext cx="12192002" cy="6858001"/>
          </a:xfrm>
          <a:prstGeom prst="rect">
            <a:avLst/>
          </a:prstGeom>
        </p:spPr>
      </p:pic>
      <p:sp>
        <p:nvSpPr>
          <p:cNvPr id="9" name="Title 1">
            <a:extLst>
              <a:ext uri="{FF2B5EF4-FFF2-40B4-BE49-F238E27FC236}">
                <a16:creationId xmlns:a16="http://schemas.microsoft.com/office/drawing/2014/main" id="{E1A24C3F-E03C-61C2-1BCE-010C0EDD73CA}"/>
              </a:ext>
            </a:extLst>
          </p:cNvPr>
          <p:cNvSpPr>
            <a:spLocks noGrp="1"/>
          </p:cNvSpPr>
          <p:nvPr>
            <p:ph type="title"/>
          </p:nvPr>
        </p:nvSpPr>
        <p:spPr>
          <a:xfrm>
            <a:off x="637273" y="365125"/>
            <a:ext cx="10515600" cy="1325563"/>
          </a:xfrm>
        </p:spPr>
        <p:txBody>
          <a:bodyPr/>
          <a:lstStyle>
            <a:lvl1pPr>
              <a:defRPr b="1" i="0">
                <a:solidFill>
                  <a:schemeClr val="accent1"/>
                </a:solidFill>
                <a:latin typeface="Arial" panose="020B0604020202020204" pitchFamily="34" charset="0"/>
                <a:cs typeface="Arial" panose="020B0604020202020204" pitchFamily="34" charset="0"/>
              </a:defRPr>
            </a:lvl1pPr>
          </a:lstStyle>
          <a:p>
            <a:r>
              <a:rPr lang="en-GB" dirty="0"/>
              <a:t>Click to edit Master title style</a:t>
            </a:r>
          </a:p>
        </p:txBody>
      </p:sp>
      <p:sp>
        <p:nvSpPr>
          <p:cNvPr id="13" name="Text Placeholder 12">
            <a:extLst>
              <a:ext uri="{FF2B5EF4-FFF2-40B4-BE49-F238E27FC236}">
                <a16:creationId xmlns:a16="http://schemas.microsoft.com/office/drawing/2014/main" id="{60D44057-B0E9-C3CD-858C-1158DB642F87}"/>
              </a:ext>
            </a:extLst>
          </p:cNvPr>
          <p:cNvSpPr>
            <a:spLocks noGrp="1"/>
          </p:cNvSpPr>
          <p:nvPr>
            <p:ph type="body" sz="quarter" idx="13"/>
          </p:nvPr>
        </p:nvSpPr>
        <p:spPr>
          <a:xfrm>
            <a:off x="637273" y="1926771"/>
            <a:ext cx="4462848" cy="4153354"/>
          </a:xfrm>
        </p:spPr>
        <p:txBody>
          <a:bodyPr>
            <a:normAutofit/>
          </a:bodyPr>
          <a:lstStyle>
            <a:lvl1pPr marL="0" indent="0">
              <a:buNone/>
              <a:defRPr sz="1800" b="0" i="0">
                <a:latin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text styles</a:t>
            </a:r>
          </a:p>
        </p:txBody>
      </p:sp>
      <p:sp>
        <p:nvSpPr>
          <p:cNvPr id="15" name="Text Placeholder 12">
            <a:extLst>
              <a:ext uri="{FF2B5EF4-FFF2-40B4-BE49-F238E27FC236}">
                <a16:creationId xmlns:a16="http://schemas.microsoft.com/office/drawing/2014/main" id="{16DFA2F4-A131-0E86-D67F-D866F130441E}"/>
              </a:ext>
            </a:extLst>
          </p:cNvPr>
          <p:cNvSpPr>
            <a:spLocks noGrp="1"/>
          </p:cNvSpPr>
          <p:nvPr>
            <p:ph type="body" sz="quarter" idx="14"/>
          </p:nvPr>
        </p:nvSpPr>
        <p:spPr>
          <a:xfrm>
            <a:off x="5449088" y="1926771"/>
            <a:ext cx="4462848" cy="4153354"/>
          </a:xfrm>
        </p:spPr>
        <p:txBody>
          <a:bodyPr>
            <a:normAutofit/>
          </a:bodyPr>
          <a:lstStyle>
            <a:lvl1pPr marL="0" indent="0">
              <a:buNone/>
              <a:defRPr sz="1800" b="0" i="0">
                <a:latin typeface="Arial" panose="020B0604020202020204" pitchFamily="34" charset="0"/>
              </a:defRPr>
            </a:lvl1pPr>
          </a:lstStyle>
          <a:p>
            <a:pPr lvl="0"/>
            <a:r>
              <a:rPr lang="en-GB" dirty="0"/>
              <a:t>Click to edit Master text styles</a:t>
            </a:r>
          </a:p>
        </p:txBody>
      </p:sp>
    </p:spTree>
    <p:extLst>
      <p:ext uri="{BB962C8B-B14F-4D97-AF65-F5344CB8AC3E}">
        <p14:creationId xmlns:p14="http://schemas.microsoft.com/office/powerpoint/2010/main" val="51891423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layout 1">
    <p:spTree>
      <p:nvGrpSpPr>
        <p:cNvPr id="1" name=""/>
        <p:cNvGrpSpPr/>
        <p:nvPr/>
      </p:nvGrpSpPr>
      <p:grpSpPr>
        <a:xfrm>
          <a:off x="0" y="0"/>
          <a:ext cx="0" cy="0"/>
          <a:chOff x="0" y="0"/>
          <a:chExt cx="0" cy="0"/>
        </a:xfrm>
      </p:grpSpPr>
      <p:pic>
        <p:nvPicPr>
          <p:cNvPr id="3" name="Picture 2" descr="A purple flower on a black background&#10;&#10;Description automatically generated">
            <a:extLst>
              <a:ext uri="{FF2B5EF4-FFF2-40B4-BE49-F238E27FC236}">
                <a16:creationId xmlns:a16="http://schemas.microsoft.com/office/drawing/2014/main" id="{624B9880-4FA8-5D6B-4930-EB7C51734ED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4941561" cy="3055537"/>
          </a:xfrm>
          <a:prstGeom prst="rect">
            <a:avLst/>
          </a:prstGeom>
        </p:spPr>
      </p:pic>
      <p:pic>
        <p:nvPicPr>
          <p:cNvPr id="8" name="Picture 7" descr="A black background with a pink object&#10;&#10;Description automatically generated">
            <a:extLst>
              <a:ext uri="{FF2B5EF4-FFF2-40B4-BE49-F238E27FC236}">
                <a16:creationId xmlns:a16="http://schemas.microsoft.com/office/drawing/2014/main" id="{40DE9A63-8C09-1B7B-D2EE-4082DB84327F}"/>
              </a:ext>
            </a:extLst>
          </p:cNvPr>
          <p:cNvPicPr>
            <a:picLocks noGrp="1" noRot="1" noChangeAspect="1" noMove="1" noResize="1" noEditPoints="1" noAdjustHandles="1" noChangeArrowheads="1" noChangeShapeType="1" noCrop="1"/>
          </p:cNvPicPr>
          <p:nvPr userDrawn="1"/>
        </p:nvPicPr>
        <p:blipFill>
          <a:blip r:embed="rId3" cstate="screen">
            <a:extLst>
              <a:ext uri="{28A0092B-C50C-407E-A947-70E740481C1C}">
                <a14:useLocalDpi xmlns:a14="http://schemas.microsoft.com/office/drawing/2010/main"/>
              </a:ext>
            </a:extLst>
          </a:blip>
          <a:stretch>
            <a:fillRect/>
          </a:stretch>
        </p:blipFill>
        <p:spPr>
          <a:xfrm>
            <a:off x="-2" y="-1"/>
            <a:ext cx="12192002" cy="6858001"/>
          </a:xfrm>
          <a:prstGeom prst="rect">
            <a:avLst/>
          </a:prstGeom>
        </p:spPr>
      </p:pic>
      <p:sp>
        <p:nvSpPr>
          <p:cNvPr id="9" name="Title 1">
            <a:extLst>
              <a:ext uri="{FF2B5EF4-FFF2-40B4-BE49-F238E27FC236}">
                <a16:creationId xmlns:a16="http://schemas.microsoft.com/office/drawing/2014/main" id="{E1A24C3F-E03C-61C2-1BCE-010C0EDD73CA}"/>
              </a:ext>
            </a:extLst>
          </p:cNvPr>
          <p:cNvSpPr>
            <a:spLocks noGrp="1"/>
          </p:cNvSpPr>
          <p:nvPr>
            <p:ph type="title"/>
          </p:nvPr>
        </p:nvSpPr>
        <p:spPr>
          <a:xfrm>
            <a:off x="637273" y="631032"/>
            <a:ext cx="3016800" cy="1325563"/>
          </a:xfrm>
        </p:spPr>
        <p:txBody>
          <a:bodyPr>
            <a:normAutofit/>
          </a:bodyPr>
          <a:lstStyle>
            <a:lvl1pPr>
              <a:defRPr sz="3000" b="1" i="0">
                <a:solidFill>
                  <a:schemeClr val="accent1"/>
                </a:solidFill>
                <a:latin typeface="Arial" panose="020B0604020202020204" pitchFamily="34" charset="0"/>
                <a:cs typeface="Arial" panose="020B0604020202020204" pitchFamily="34" charset="0"/>
              </a:defRPr>
            </a:lvl1pPr>
          </a:lstStyle>
          <a:p>
            <a:r>
              <a:rPr lang="en-GB" dirty="0"/>
              <a:t>Click to edit Master title style</a:t>
            </a:r>
          </a:p>
        </p:txBody>
      </p:sp>
      <p:sp>
        <p:nvSpPr>
          <p:cNvPr id="13" name="Text Placeholder 12">
            <a:extLst>
              <a:ext uri="{FF2B5EF4-FFF2-40B4-BE49-F238E27FC236}">
                <a16:creationId xmlns:a16="http://schemas.microsoft.com/office/drawing/2014/main" id="{60D44057-B0E9-C3CD-858C-1158DB642F87}"/>
              </a:ext>
            </a:extLst>
          </p:cNvPr>
          <p:cNvSpPr>
            <a:spLocks noGrp="1"/>
          </p:cNvSpPr>
          <p:nvPr>
            <p:ph type="body" sz="quarter" idx="13"/>
          </p:nvPr>
        </p:nvSpPr>
        <p:spPr>
          <a:xfrm>
            <a:off x="637273" y="3613681"/>
            <a:ext cx="4139679" cy="2140733"/>
          </a:xfrm>
        </p:spPr>
        <p:txBody>
          <a:bodyPr>
            <a:normAutofit/>
          </a:bodyPr>
          <a:lstStyle>
            <a:lvl1pPr marL="0" indent="0">
              <a:buNone/>
              <a:defRPr sz="1800" b="0" i="0">
                <a:latin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text styles</a:t>
            </a:r>
          </a:p>
        </p:txBody>
      </p:sp>
      <p:sp>
        <p:nvSpPr>
          <p:cNvPr id="5" name="Text Placeholder 12">
            <a:extLst>
              <a:ext uri="{FF2B5EF4-FFF2-40B4-BE49-F238E27FC236}">
                <a16:creationId xmlns:a16="http://schemas.microsoft.com/office/drawing/2014/main" id="{A80908B0-75DE-A115-6336-EF8AAE3C5F4A}"/>
              </a:ext>
            </a:extLst>
          </p:cNvPr>
          <p:cNvSpPr>
            <a:spLocks noGrp="1"/>
          </p:cNvSpPr>
          <p:nvPr>
            <p:ph type="body" sz="quarter" idx="14"/>
          </p:nvPr>
        </p:nvSpPr>
        <p:spPr>
          <a:xfrm>
            <a:off x="6220807" y="1926771"/>
            <a:ext cx="2401614" cy="2818650"/>
          </a:xfrm>
        </p:spPr>
        <p:txBody>
          <a:bodyPr>
            <a:normAutofit/>
          </a:bodyPr>
          <a:lstStyle>
            <a:lvl1pPr marL="0" indent="0">
              <a:buNone/>
              <a:defRPr sz="1800" b="0" i="0">
                <a:latin typeface="Arial" panose="020B0604020202020204" pitchFamily="34" charset="0"/>
              </a:defRPr>
            </a:lvl1pPr>
          </a:lstStyle>
          <a:p>
            <a:pPr lvl="0"/>
            <a:r>
              <a:rPr lang="en-GB" dirty="0"/>
              <a:t>Click to edit Master text styles</a:t>
            </a:r>
          </a:p>
        </p:txBody>
      </p:sp>
      <p:sp>
        <p:nvSpPr>
          <p:cNvPr id="6" name="Text Placeholder 12">
            <a:extLst>
              <a:ext uri="{FF2B5EF4-FFF2-40B4-BE49-F238E27FC236}">
                <a16:creationId xmlns:a16="http://schemas.microsoft.com/office/drawing/2014/main" id="{544403BA-BDEC-33C9-D380-0A99E3D527D8}"/>
              </a:ext>
            </a:extLst>
          </p:cNvPr>
          <p:cNvSpPr>
            <a:spLocks noGrp="1"/>
          </p:cNvSpPr>
          <p:nvPr>
            <p:ph type="body" sz="quarter" idx="15"/>
          </p:nvPr>
        </p:nvSpPr>
        <p:spPr>
          <a:xfrm>
            <a:off x="9040209" y="1926771"/>
            <a:ext cx="2401614" cy="2818650"/>
          </a:xfrm>
        </p:spPr>
        <p:txBody>
          <a:bodyPr>
            <a:normAutofit/>
          </a:bodyPr>
          <a:lstStyle>
            <a:lvl1pPr marL="0" indent="0">
              <a:buNone/>
              <a:defRPr sz="1800" b="0" i="0">
                <a:latin typeface="Arial" panose="020B0604020202020204" pitchFamily="34" charset="0"/>
              </a:defRPr>
            </a:lvl1pPr>
          </a:lstStyle>
          <a:p>
            <a:pPr lvl="0"/>
            <a:r>
              <a:rPr lang="en-GB" dirty="0"/>
              <a:t>Click to edit Master text styles</a:t>
            </a:r>
          </a:p>
        </p:txBody>
      </p:sp>
      <p:sp>
        <p:nvSpPr>
          <p:cNvPr id="7" name="TextBox 6">
            <a:extLst>
              <a:ext uri="{FF2B5EF4-FFF2-40B4-BE49-F238E27FC236}">
                <a16:creationId xmlns:a16="http://schemas.microsoft.com/office/drawing/2014/main" id="{19E009D3-6AC2-A43C-54C7-5572F42CB24D}"/>
              </a:ext>
            </a:extLst>
          </p:cNvPr>
          <p:cNvSpPr txBox="1"/>
          <p:nvPr userDrawn="1"/>
        </p:nvSpPr>
        <p:spPr>
          <a:xfrm>
            <a:off x="532944" y="136525"/>
            <a:ext cx="4571528" cy="307777"/>
          </a:xfrm>
          <a:prstGeom prst="rect">
            <a:avLst/>
          </a:prstGeom>
          <a:noFill/>
        </p:spPr>
        <p:txBody>
          <a:bodyPr wrap="square" rtlCol="0">
            <a:spAutoFit/>
          </a:bodyPr>
          <a:lstStyle/>
          <a:p>
            <a:r>
              <a:rPr lang="en-GB" sz="1400" b="0" i="0" dirty="0">
                <a:solidFill>
                  <a:schemeClr val="bg1"/>
                </a:solidFill>
                <a:latin typeface="Arial" panose="020B0604020202020204" pitchFamily="34" charset="0"/>
              </a:rPr>
              <a:t>Public</a:t>
            </a:r>
          </a:p>
        </p:txBody>
      </p:sp>
    </p:spTree>
    <p:extLst>
      <p:ext uri="{BB962C8B-B14F-4D97-AF65-F5344CB8AC3E}">
        <p14:creationId xmlns:p14="http://schemas.microsoft.com/office/powerpoint/2010/main" val="334304118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layout 2">
    <p:spTree>
      <p:nvGrpSpPr>
        <p:cNvPr id="1" name=""/>
        <p:cNvGrpSpPr/>
        <p:nvPr/>
      </p:nvGrpSpPr>
      <p:grpSpPr>
        <a:xfrm>
          <a:off x="0" y="0"/>
          <a:ext cx="0" cy="0"/>
          <a:chOff x="0" y="0"/>
          <a:chExt cx="0" cy="0"/>
        </a:xfrm>
      </p:grpSpPr>
      <p:pic>
        <p:nvPicPr>
          <p:cNvPr id="5" name="Picture 4" descr="A purple and black background&#10;&#10;Description automatically generated">
            <a:extLst>
              <a:ext uri="{FF2B5EF4-FFF2-40B4-BE49-F238E27FC236}">
                <a16:creationId xmlns:a16="http://schemas.microsoft.com/office/drawing/2014/main" id="{FA872D7E-483A-F12C-54BD-9C3DEF2A571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 y="2422566"/>
            <a:ext cx="6096001" cy="4439265"/>
          </a:xfrm>
          <a:prstGeom prst="rect">
            <a:avLst/>
          </a:prstGeom>
        </p:spPr>
      </p:pic>
      <p:pic>
        <p:nvPicPr>
          <p:cNvPr id="8" name="Picture 7" descr="A black background with a pink object&#10;&#10;Description automatically generated">
            <a:extLst>
              <a:ext uri="{FF2B5EF4-FFF2-40B4-BE49-F238E27FC236}">
                <a16:creationId xmlns:a16="http://schemas.microsoft.com/office/drawing/2014/main" id="{40DE9A63-8C09-1B7B-D2EE-4082DB84327F}"/>
              </a:ext>
            </a:extLst>
          </p:cNvPr>
          <p:cNvPicPr>
            <a:picLocks noGrp="1" noRot="1" noChangeAspect="1" noMove="1" noResize="1" noEditPoints="1" noAdjustHandles="1" noChangeArrowheads="1" noChangeShapeType="1" noCrop="1"/>
          </p:cNvPicPr>
          <p:nvPr userDrawn="1"/>
        </p:nvPicPr>
        <p:blipFill>
          <a:blip r:embed="rId3" cstate="screen">
            <a:extLst>
              <a:ext uri="{28A0092B-C50C-407E-A947-70E740481C1C}">
                <a14:useLocalDpi xmlns:a14="http://schemas.microsoft.com/office/drawing/2010/main"/>
              </a:ext>
            </a:extLst>
          </a:blip>
          <a:stretch>
            <a:fillRect/>
          </a:stretch>
        </p:blipFill>
        <p:spPr>
          <a:xfrm>
            <a:off x="-2" y="-1"/>
            <a:ext cx="12192002" cy="6858001"/>
          </a:xfrm>
          <a:prstGeom prst="rect">
            <a:avLst/>
          </a:prstGeom>
        </p:spPr>
      </p:pic>
      <p:sp>
        <p:nvSpPr>
          <p:cNvPr id="9" name="Title 1">
            <a:extLst>
              <a:ext uri="{FF2B5EF4-FFF2-40B4-BE49-F238E27FC236}">
                <a16:creationId xmlns:a16="http://schemas.microsoft.com/office/drawing/2014/main" id="{E1A24C3F-E03C-61C2-1BCE-010C0EDD73CA}"/>
              </a:ext>
            </a:extLst>
          </p:cNvPr>
          <p:cNvSpPr>
            <a:spLocks noGrp="1"/>
          </p:cNvSpPr>
          <p:nvPr>
            <p:ph type="title"/>
          </p:nvPr>
        </p:nvSpPr>
        <p:spPr>
          <a:xfrm>
            <a:off x="637273" y="631032"/>
            <a:ext cx="3016800" cy="1325563"/>
          </a:xfrm>
        </p:spPr>
        <p:txBody>
          <a:bodyPr>
            <a:normAutofit/>
          </a:bodyPr>
          <a:lstStyle>
            <a:lvl1pPr>
              <a:defRPr sz="3000" b="1" i="0">
                <a:solidFill>
                  <a:schemeClr val="accent1"/>
                </a:solidFill>
                <a:latin typeface="Arial" panose="020B0604020202020204" pitchFamily="34" charset="0"/>
                <a:cs typeface="Arial" panose="020B0604020202020204" pitchFamily="34" charset="0"/>
              </a:defRPr>
            </a:lvl1pPr>
          </a:lstStyle>
          <a:p>
            <a:r>
              <a:rPr lang="en-GB" dirty="0"/>
              <a:t>Click to edit Master title style</a:t>
            </a:r>
          </a:p>
        </p:txBody>
      </p:sp>
      <p:sp>
        <p:nvSpPr>
          <p:cNvPr id="13" name="Text Placeholder 12">
            <a:extLst>
              <a:ext uri="{FF2B5EF4-FFF2-40B4-BE49-F238E27FC236}">
                <a16:creationId xmlns:a16="http://schemas.microsoft.com/office/drawing/2014/main" id="{60D44057-B0E9-C3CD-858C-1158DB642F87}"/>
              </a:ext>
            </a:extLst>
          </p:cNvPr>
          <p:cNvSpPr>
            <a:spLocks noGrp="1"/>
          </p:cNvSpPr>
          <p:nvPr>
            <p:ph type="body" sz="quarter" idx="13"/>
          </p:nvPr>
        </p:nvSpPr>
        <p:spPr>
          <a:xfrm>
            <a:off x="637273" y="3613681"/>
            <a:ext cx="4139679" cy="2140733"/>
          </a:xfrm>
        </p:spPr>
        <p:txBody>
          <a:bodyPr>
            <a:normAutofit/>
          </a:bodyPr>
          <a:lstStyle>
            <a:lvl1pPr marL="0" indent="0">
              <a:buNone/>
              <a:defRPr sz="1800" b="0" i="0">
                <a:solidFill>
                  <a:schemeClr val="bg1"/>
                </a:solidFill>
                <a:latin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text styles</a:t>
            </a:r>
          </a:p>
        </p:txBody>
      </p:sp>
      <p:sp>
        <p:nvSpPr>
          <p:cNvPr id="15" name="Text Placeholder 12">
            <a:extLst>
              <a:ext uri="{FF2B5EF4-FFF2-40B4-BE49-F238E27FC236}">
                <a16:creationId xmlns:a16="http://schemas.microsoft.com/office/drawing/2014/main" id="{16DFA2F4-A131-0E86-D67F-D866F130441E}"/>
              </a:ext>
            </a:extLst>
          </p:cNvPr>
          <p:cNvSpPr>
            <a:spLocks noGrp="1"/>
          </p:cNvSpPr>
          <p:nvPr>
            <p:ph type="body" sz="quarter" idx="14"/>
          </p:nvPr>
        </p:nvSpPr>
        <p:spPr>
          <a:xfrm>
            <a:off x="6220807" y="1926771"/>
            <a:ext cx="2401614" cy="2818650"/>
          </a:xfrm>
        </p:spPr>
        <p:txBody>
          <a:bodyPr>
            <a:normAutofit/>
          </a:bodyPr>
          <a:lstStyle>
            <a:lvl1pPr marL="0" indent="0">
              <a:buNone/>
              <a:defRPr sz="1800" b="0" i="0">
                <a:latin typeface="Arial" panose="020B0604020202020204" pitchFamily="34" charset="0"/>
              </a:defRPr>
            </a:lvl1pPr>
          </a:lstStyle>
          <a:p>
            <a:pPr lvl="0"/>
            <a:r>
              <a:rPr lang="en-GB" dirty="0"/>
              <a:t>Click to edit Master text styles</a:t>
            </a:r>
          </a:p>
        </p:txBody>
      </p:sp>
      <p:sp>
        <p:nvSpPr>
          <p:cNvPr id="4" name="Text Placeholder 12">
            <a:extLst>
              <a:ext uri="{FF2B5EF4-FFF2-40B4-BE49-F238E27FC236}">
                <a16:creationId xmlns:a16="http://schemas.microsoft.com/office/drawing/2014/main" id="{FB81684C-BEDC-A504-8845-1713CDAEB0CB}"/>
              </a:ext>
            </a:extLst>
          </p:cNvPr>
          <p:cNvSpPr>
            <a:spLocks noGrp="1"/>
          </p:cNvSpPr>
          <p:nvPr>
            <p:ph type="body" sz="quarter" idx="15"/>
          </p:nvPr>
        </p:nvSpPr>
        <p:spPr>
          <a:xfrm>
            <a:off x="9040209" y="1926771"/>
            <a:ext cx="2401614" cy="2818650"/>
          </a:xfrm>
        </p:spPr>
        <p:txBody>
          <a:bodyPr>
            <a:normAutofit/>
          </a:bodyPr>
          <a:lstStyle>
            <a:lvl1pPr marL="0" indent="0">
              <a:buNone/>
              <a:defRPr sz="1800" b="0" i="0">
                <a:latin typeface="Arial" panose="020B0604020202020204" pitchFamily="34" charset="0"/>
              </a:defRPr>
            </a:lvl1pPr>
          </a:lstStyle>
          <a:p>
            <a:pPr lvl="0"/>
            <a:r>
              <a:rPr lang="en-GB" dirty="0"/>
              <a:t>Click to edit Master text styles</a:t>
            </a:r>
          </a:p>
        </p:txBody>
      </p:sp>
      <p:sp>
        <p:nvSpPr>
          <p:cNvPr id="2" name="TextBox 1">
            <a:extLst>
              <a:ext uri="{FF2B5EF4-FFF2-40B4-BE49-F238E27FC236}">
                <a16:creationId xmlns:a16="http://schemas.microsoft.com/office/drawing/2014/main" id="{1BB28D82-A3B0-1B3C-D021-6E2F641AB46E}"/>
              </a:ext>
            </a:extLst>
          </p:cNvPr>
          <p:cNvSpPr txBox="1"/>
          <p:nvPr userDrawn="1"/>
        </p:nvSpPr>
        <p:spPr>
          <a:xfrm>
            <a:off x="543720" y="6509834"/>
            <a:ext cx="141065"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smtClean="0">
                <a:solidFill>
                  <a:schemeClr val="bg1"/>
                </a:solidFill>
              </a:rPr>
              <a:t>‹#›</a:t>
            </a:fld>
            <a:endParaRPr lang="en-GB" sz="2000" noProof="0" dirty="0">
              <a:solidFill>
                <a:schemeClr val="bg1"/>
              </a:solidFill>
            </a:endParaRPr>
          </a:p>
        </p:txBody>
      </p:sp>
    </p:spTree>
    <p:extLst>
      <p:ext uri="{BB962C8B-B14F-4D97-AF65-F5344CB8AC3E}">
        <p14:creationId xmlns:p14="http://schemas.microsoft.com/office/powerpoint/2010/main" val="293582929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layout 3">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B750103-FF4D-6647-58A5-FC31ECFD368F}"/>
              </a:ext>
            </a:extLst>
          </p:cNvPr>
          <p:cNvSpPr/>
          <p:nvPr userDrawn="1"/>
        </p:nvSpPr>
        <p:spPr>
          <a:xfrm>
            <a:off x="0" y="0"/>
            <a:ext cx="4251159"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4BD9546A-ACA3-E84E-1693-0DA11D64DE9D}"/>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5085913"/>
            <a:ext cx="3652468" cy="1772086"/>
          </a:xfrm>
          <a:prstGeom prst="rect">
            <a:avLst/>
          </a:prstGeom>
        </p:spPr>
      </p:pic>
      <p:pic>
        <p:nvPicPr>
          <p:cNvPr id="8" name="Picture 7" descr="A black background with a pink object&#10;&#10;Description automatically generated">
            <a:extLst>
              <a:ext uri="{FF2B5EF4-FFF2-40B4-BE49-F238E27FC236}">
                <a16:creationId xmlns:a16="http://schemas.microsoft.com/office/drawing/2014/main" id="{40DE9A63-8C09-1B7B-D2EE-4082DB84327F}"/>
              </a:ext>
            </a:extLst>
          </p:cNvPr>
          <p:cNvPicPr>
            <a:picLocks noGrp="1" noRot="1" noChangeAspect="1" noMove="1" noResize="1" noEditPoints="1" noAdjustHandles="1" noChangeArrowheads="1" noChangeShapeType="1" noCrop="1"/>
          </p:cNvPicPr>
          <p:nvPr userDrawn="1"/>
        </p:nvPicPr>
        <p:blipFill>
          <a:blip r:embed="rId3" cstate="screen">
            <a:extLst>
              <a:ext uri="{28A0092B-C50C-407E-A947-70E740481C1C}">
                <a14:useLocalDpi xmlns:a14="http://schemas.microsoft.com/office/drawing/2010/main"/>
              </a:ext>
            </a:extLst>
          </a:blip>
          <a:stretch>
            <a:fillRect/>
          </a:stretch>
        </p:blipFill>
        <p:spPr>
          <a:xfrm>
            <a:off x="-2" y="-1"/>
            <a:ext cx="12192002" cy="6858001"/>
          </a:xfrm>
          <a:prstGeom prst="rect">
            <a:avLst/>
          </a:prstGeom>
        </p:spPr>
      </p:pic>
      <p:sp>
        <p:nvSpPr>
          <p:cNvPr id="9" name="Title 1">
            <a:extLst>
              <a:ext uri="{FF2B5EF4-FFF2-40B4-BE49-F238E27FC236}">
                <a16:creationId xmlns:a16="http://schemas.microsoft.com/office/drawing/2014/main" id="{E1A24C3F-E03C-61C2-1BCE-010C0EDD73CA}"/>
              </a:ext>
            </a:extLst>
          </p:cNvPr>
          <p:cNvSpPr>
            <a:spLocks noGrp="1"/>
          </p:cNvSpPr>
          <p:nvPr>
            <p:ph type="title"/>
          </p:nvPr>
        </p:nvSpPr>
        <p:spPr>
          <a:xfrm>
            <a:off x="637273" y="631032"/>
            <a:ext cx="3016800" cy="1325563"/>
          </a:xfrm>
        </p:spPr>
        <p:txBody>
          <a:bodyPr>
            <a:normAutofit/>
          </a:bodyPr>
          <a:lstStyle>
            <a:lvl1pPr>
              <a:defRPr sz="3000" b="1" i="0">
                <a:solidFill>
                  <a:schemeClr val="accent1"/>
                </a:solidFill>
                <a:latin typeface="Arial" panose="020B0604020202020204" pitchFamily="34" charset="0"/>
                <a:cs typeface="Arial" panose="020B0604020202020204" pitchFamily="34" charset="0"/>
              </a:defRPr>
            </a:lvl1pPr>
          </a:lstStyle>
          <a:p>
            <a:r>
              <a:rPr lang="en-GB" dirty="0"/>
              <a:t>Click to edit Master title style</a:t>
            </a:r>
          </a:p>
        </p:txBody>
      </p:sp>
      <p:sp>
        <p:nvSpPr>
          <p:cNvPr id="13" name="Text Placeholder 12">
            <a:extLst>
              <a:ext uri="{FF2B5EF4-FFF2-40B4-BE49-F238E27FC236}">
                <a16:creationId xmlns:a16="http://schemas.microsoft.com/office/drawing/2014/main" id="{60D44057-B0E9-C3CD-858C-1158DB642F87}"/>
              </a:ext>
            </a:extLst>
          </p:cNvPr>
          <p:cNvSpPr>
            <a:spLocks noGrp="1"/>
          </p:cNvSpPr>
          <p:nvPr>
            <p:ph type="body" sz="quarter" idx="13"/>
          </p:nvPr>
        </p:nvSpPr>
        <p:spPr>
          <a:xfrm>
            <a:off x="637274" y="2389514"/>
            <a:ext cx="3015194" cy="1131740"/>
          </a:xfrm>
        </p:spPr>
        <p:txBody>
          <a:bodyPr>
            <a:normAutofit/>
          </a:bodyPr>
          <a:lstStyle>
            <a:lvl1pPr marL="0" indent="0">
              <a:buNone/>
              <a:defRPr sz="1800" b="0" i="0">
                <a:solidFill>
                  <a:schemeClr val="bg1"/>
                </a:solidFill>
                <a:latin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text styles</a:t>
            </a:r>
          </a:p>
        </p:txBody>
      </p:sp>
      <p:sp>
        <p:nvSpPr>
          <p:cNvPr id="15" name="Text Placeholder 12">
            <a:extLst>
              <a:ext uri="{FF2B5EF4-FFF2-40B4-BE49-F238E27FC236}">
                <a16:creationId xmlns:a16="http://schemas.microsoft.com/office/drawing/2014/main" id="{16DFA2F4-A131-0E86-D67F-D866F130441E}"/>
              </a:ext>
            </a:extLst>
          </p:cNvPr>
          <p:cNvSpPr>
            <a:spLocks noGrp="1"/>
          </p:cNvSpPr>
          <p:nvPr>
            <p:ph type="body" sz="quarter" idx="14"/>
          </p:nvPr>
        </p:nvSpPr>
        <p:spPr>
          <a:xfrm>
            <a:off x="4895193" y="1721819"/>
            <a:ext cx="2832536" cy="2818650"/>
          </a:xfrm>
        </p:spPr>
        <p:txBody>
          <a:bodyPr>
            <a:normAutofit/>
          </a:bodyPr>
          <a:lstStyle>
            <a:lvl1pPr marL="0" indent="0">
              <a:buNone/>
              <a:defRPr sz="1800" b="0" i="0">
                <a:latin typeface="Arial" panose="020B0604020202020204" pitchFamily="34" charset="0"/>
              </a:defRPr>
            </a:lvl1pPr>
          </a:lstStyle>
          <a:p>
            <a:pPr lvl="0"/>
            <a:r>
              <a:rPr lang="en-GB" dirty="0"/>
              <a:t>Click to edit Master text styles</a:t>
            </a:r>
          </a:p>
        </p:txBody>
      </p:sp>
      <p:sp>
        <p:nvSpPr>
          <p:cNvPr id="4" name="Text Placeholder 12">
            <a:extLst>
              <a:ext uri="{FF2B5EF4-FFF2-40B4-BE49-F238E27FC236}">
                <a16:creationId xmlns:a16="http://schemas.microsoft.com/office/drawing/2014/main" id="{FB81684C-BEDC-A504-8845-1713CDAEB0CB}"/>
              </a:ext>
            </a:extLst>
          </p:cNvPr>
          <p:cNvSpPr>
            <a:spLocks noGrp="1"/>
          </p:cNvSpPr>
          <p:nvPr>
            <p:ph type="body" sz="quarter" idx="15"/>
          </p:nvPr>
        </p:nvSpPr>
        <p:spPr>
          <a:xfrm>
            <a:off x="8360079" y="1721819"/>
            <a:ext cx="2832536" cy="2818650"/>
          </a:xfrm>
        </p:spPr>
        <p:txBody>
          <a:bodyPr>
            <a:normAutofit/>
          </a:bodyPr>
          <a:lstStyle>
            <a:lvl1pPr marL="0" indent="0">
              <a:buNone/>
              <a:defRPr sz="1800" b="0" i="0">
                <a:latin typeface="Arial" panose="020B0604020202020204" pitchFamily="34" charset="0"/>
              </a:defRPr>
            </a:lvl1pPr>
          </a:lstStyle>
          <a:p>
            <a:pPr lvl="0"/>
            <a:r>
              <a:rPr lang="en-GB" dirty="0"/>
              <a:t>Click to edit Master text styles</a:t>
            </a:r>
          </a:p>
        </p:txBody>
      </p:sp>
      <p:sp>
        <p:nvSpPr>
          <p:cNvPr id="5" name="TextBox 4">
            <a:extLst>
              <a:ext uri="{FF2B5EF4-FFF2-40B4-BE49-F238E27FC236}">
                <a16:creationId xmlns:a16="http://schemas.microsoft.com/office/drawing/2014/main" id="{1DC0D688-373E-EFA1-4A88-C13714EA7D47}"/>
              </a:ext>
            </a:extLst>
          </p:cNvPr>
          <p:cNvSpPr txBox="1"/>
          <p:nvPr userDrawn="1"/>
        </p:nvSpPr>
        <p:spPr>
          <a:xfrm>
            <a:off x="543720" y="6509834"/>
            <a:ext cx="141065"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smtClean="0">
                <a:solidFill>
                  <a:schemeClr val="bg1"/>
                </a:solidFill>
              </a:rPr>
              <a:t>‹#›</a:t>
            </a:fld>
            <a:endParaRPr lang="en-GB" sz="2000" noProof="0" dirty="0">
              <a:solidFill>
                <a:schemeClr val="bg1"/>
              </a:solidFill>
            </a:endParaRPr>
          </a:p>
        </p:txBody>
      </p:sp>
      <p:sp>
        <p:nvSpPr>
          <p:cNvPr id="10" name="TextBox 9">
            <a:extLst>
              <a:ext uri="{FF2B5EF4-FFF2-40B4-BE49-F238E27FC236}">
                <a16:creationId xmlns:a16="http://schemas.microsoft.com/office/drawing/2014/main" id="{5C17D236-609B-B324-173A-EB4BE4303570}"/>
              </a:ext>
            </a:extLst>
          </p:cNvPr>
          <p:cNvSpPr txBox="1"/>
          <p:nvPr userDrawn="1"/>
        </p:nvSpPr>
        <p:spPr>
          <a:xfrm>
            <a:off x="532944" y="136525"/>
            <a:ext cx="4571528" cy="307777"/>
          </a:xfrm>
          <a:prstGeom prst="rect">
            <a:avLst/>
          </a:prstGeom>
          <a:noFill/>
        </p:spPr>
        <p:txBody>
          <a:bodyPr wrap="square" rtlCol="0">
            <a:spAutoFit/>
          </a:bodyPr>
          <a:lstStyle/>
          <a:p>
            <a:r>
              <a:rPr lang="en-GB" sz="1400" b="0" i="0" dirty="0">
                <a:solidFill>
                  <a:schemeClr val="bg1"/>
                </a:solidFill>
                <a:latin typeface="Arial" panose="020B0604020202020204" pitchFamily="34" charset="0"/>
              </a:rPr>
              <a:t>Public</a:t>
            </a:r>
          </a:p>
        </p:txBody>
      </p:sp>
    </p:spTree>
    <p:extLst>
      <p:ext uri="{BB962C8B-B14F-4D97-AF65-F5344CB8AC3E}">
        <p14:creationId xmlns:p14="http://schemas.microsoft.com/office/powerpoint/2010/main" val="394074309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theme" Target="../theme/theme2.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F48FF2E-BD35-BB4A-CC38-C131393D779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p>
        </p:txBody>
      </p:sp>
      <p:sp>
        <p:nvSpPr>
          <p:cNvPr id="3" name="Text Placeholder 2">
            <a:extLst>
              <a:ext uri="{FF2B5EF4-FFF2-40B4-BE49-F238E27FC236}">
                <a16:creationId xmlns:a16="http://schemas.microsoft.com/office/drawing/2014/main" id="{E041784F-2B95-B961-C761-D3A678AE864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7" name="TextBox 6">
            <a:extLst>
              <a:ext uri="{FF2B5EF4-FFF2-40B4-BE49-F238E27FC236}">
                <a16:creationId xmlns:a16="http://schemas.microsoft.com/office/drawing/2014/main" id="{B863419D-0416-D0A5-806B-BE51A335AB2E}"/>
              </a:ext>
            </a:extLst>
          </p:cNvPr>
          <p:cNvSpPr txBox="1"/>
          <p:nvPr userDrawn="1"/>
        </p:nvSpPr>
        <p:spPr>
          <a:xfrm>
            <a:off x="543721" y="6509834"/>
            <a:ext cx="141064"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tx2"/>
                </a:solidFill>
                <a:latin typeface="Arial" panose="020B0604020202020204" pitchFamily="34" charset="0"/>
                <a:cs typeface="Arial" panose="020B0604020202020204" pitchFamily="34" charset="0"/>
              </a:rPr>
              <a:t>‹#›</a:t>
            </a:fld>
            <a:endParaRPr lang="en-GB" sz="2000" b="0" i="0" noProof="0" dirty="0">
              <a:solidFill>
                <a:schemeClr val="tx2"/>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42188D62-5123-B5CB-FA0B-6F227B6303A7}"/>
              </a:ext>
            </a:extLst>
          </p:cNvPr>
          <p:cNvSpPr txBox="1"/>
          <p:nvPr userDrawn="1"/>
        </p:nvSpPr>
        <p:spPr>
          <a:xfrm>
            <a:off x="532944" y="136525"/>
            <a:ext cx="4571528" cy="307777"/>
          </a:xfrm>
          <a:prstGeom prst="rect">
            <a:avLst/>
          </a:prstGeom>
          <a:noFill/>
        </p:spPr>
        <p:txBody>
          <a:bodyPr wrap="square" rtlCol="0">
            <a:spAutoFit/>
          </a:bodyPr>
          <a:lstStyle/>
          <a:p>
            <a:r>
              <a:rPr lang="en-GB" sz="1400" b="0" i="0" dirty="0">
                <a:solidFill>
                  <a:srgbClr val="3F0730"/>
                </a:solidFill>
                <a:latin typeface="Arial" panose="020B0604020202020204" pitchFamily="34" charset="0"/>
              </a:rPr>
              <a:t>Public</a:t>
            </a:r>
          </a:p>
        </p:txBody>
      </p:sp>
    </p:spTree>
    <p:extLst>
      <p:ext uri="{BB962C8B-B14F-4D97-AF65-F5344CB8AC3E}">
        <p14:creationId xmlns:p14="http://schemas.microsoft.com/office/powerpoint/2010/main" val="3691040093"/>
      </p:ext>
    </p:extLst>
  </p:cSld>
  <p:clrMap bg1="lt1" tx1="dk1" bg2="lt2" tx2="dk2" accent1="accent1" accent2="accent2" accent3="accent3" accent4="accent4" accent5="accent5" accent6="accent6" hlink="hlink" folHlink="folHlink"/>
  <p:sldLayoutIdLst>
    <p:sldLayoutId id="2147483649" r:id="rId1"/>
    <p:sldLayoutId id="2147483674" r:id="rId2"/>
    <p:sldLayoutId id="2147483684" r:id="rId3"/>
    <p:sldLayoutId id="2147483676" r:id="rId4"/>
    <p:sldLayoutId id="2147483650" r:id="rId5"/>
    <p:sldLayoutId id="2147483651" r:id="rId6"/>
    <p:sldLayoutId id="2147483678" r:id="rId7"/>
    <p:sldLayoutId id="2147483679" r:id="rId8"/>
    <p:sldLayoutId id="2147483680" r:id="rId9"/>
    <p:sldLayoutId id="2147483652" r:id="rId10"/>
    <p:sldLayoutId id="2147483653" r:id="rId11"/>
    <p:sldLayoutId id="2147483654" r:id="rId12"/>
    <p:sldLayoutId id="2147483666" r:id="rId13"/>
    <p:sldLayoutId id="2147483673" r:id="rId14"/>
    <p:sldLayoutId id="2147483681" r:id="rId15"/>
    <p:sldLayoutId id="2147483655" r:id="rId16"/>
    <p:sldLayoutId id="2147483677" r:id="rId17"/>
    <p:sldLayoutId id="2147483656" r:id="rId18"/>
    <p:sldLayoutId id="2147483667" r:id="rId19"/>
    <p:sldLayoutId id="2147483672" r:id="rId20"/>
    <p:sldLayoutId id="2147483660" r:id="rId21"/>
    <p:sldLayoutId id="2147483663" r:id="rId22"/>
    <p:sldLayoutId id="2147483668" r:id="rId23"/>
    <p:sldLayoutId id="2147483671" r:id="rId24"/>
    <p:sldLayoutId id="2147483682" r:id="rId25"/>
    <p:sldLayoutId id="2147483661" r:id="rId26"/>
    <p:sldLayoutId id="2147483664" r:id="rId27"/>
    <p:sldLayoutId id="2147483669" r:id="rId28"/>
    <p:sldLayoutId id="2147483670" r:id="rId29"/>
    <p:sldLayoutId id="2147483683" r:id="rId30"/>
    <p:sldLayoutId id="2147483662" r:id="rId31"/>
    <p:sldLayoutId id="2147483665" r:id="rId32"/>
  </p:sldLayoutIdLst>
  <p:txStyles>
    <p:titleStyle>
      <a:lvl1pPr algn="l" defTabSz="914400" rtl="0" eaLnBrk="1" latinLnBrk="0" hangingPunct="1">
        <a:lnSpc>
          <a:spcPct val="90000"/>
        </a:lnSpc>
        <a:spcBef>
          <a:spcPct val="0"/>
        </a:spcBef>
        <a:buNone/>
        <a:defRPr sz="4400" b="1" i="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F7162A-4C7B-C0B9-B02D-AEA238B0734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90E22F2-1587-531D-E668-5F576DF8510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B0F45D9-CBC3-B1F5-4E3C-DEA8CC9C8B4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BBD0257-6563-447A-93FE-8C02943316FD}" type="datetimeFigureOut">
              <a:rPr lang="en-GB" smtClean="0"/>
              <a:t>17/02/2026</a:t>
            </a:fld>
            <a:endParaRPr lang="en-GB"/>
          </a:p>
        </p:txBody>
      </p:sp>
      <p:sp>
        <p:nvSpPr>
          <p:cNvPr id="5" name="Footer Placeholder 4">
            <a:extLst>
              <a:ext uri="{FF2B5EF4-FFF2-40B4-BE49-F238E27FC236}">
                <a16:creationId xmlns:a16="http://schemas.microsoft.com/office/drawing/2014/main" id="{1C345D8A-4B0B-C98D-0DBB-C775F25BDA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B2317A15-A6A0-99F0-346E-64AD2F0EC81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C49AC66-949B-44B2-B041-DC294726695A}" type="slidenum">
              <a:rPr lang="en-GB" smtClean="0"/>
              <a:t>‹#›</a:t>
            </a:fld>
            <a:endParaRPr lang="en-GB"/>
          </a:p>
        </p:txBody>
      </p:sp>
    </p:spTree>
    <p:extLst>
      <p:ext uri="{BB962C8B-B14F-4D97-AF65-F5344CB8AC3E}">
        <p14:creationId xmlns:p14="http://schemas.microsoft.com/office/powerpoint/2010/main" val="36455347"/>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10.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45.svg"/><Relationship Id="rId3" Type="http://schemas.openxmlformats.org/officeDocument/2006/relationships/image" Target="../media/image35.svg"/><Relationship Id="rId7" Type="http://schemas.openxmlformats.org/officeDocument/2006/relationships/image" Target="../media/image39.svg"/><Relationship Id="rId12" Type="http://schemas.openxmlformats.org/officeDocument/2006/relationships/image" Target="../media/image44.png"/><Relationship Id="rId2" Type="http://schemas.openxmlformats.org/officeDocument/2006/relationships/image" Target="../media/image34.png"/><Relationship Id="rId1" Type="http://schemas.openxmlformats.org/officeDocument/2006/relationships/slideLayout" Target="../slideLayouts/slideLayout10.xml"/><Relationship Id="rId6" Type="http://schemas.openxmlformats.org/officeDocument/2006/relationships/image" Target="../media/image38.png"/><Relationship Id="rId11" Type="http://schemas.openxmlformats.org/officeDocument/2006/relationships/image" Target="../media/image43.svg"/><Relationship Id="rId5" Type="http://schemas.openxmlformats.org/officeDocument/2006/relationships/image" Target="../media/image37.svg"/><Relationship Id="rId10" Type="http://schemas.openxmlformats.org/officeDocument/2006/relationships/image" Target="../media/image42.png"/><Relationship Id="rId4" Type="http://schemas.openxmlformats.org/officeDocument/2006/relationships/image" Target="../media/image36.png"/><Relationship Id="rId9" Type="http://schemas.openxmlformats.org/officeDocument/2006/relationships/image" Target="../media/image41.svg"/></Relationships>
</file>

<file path=ppt/slides/_rels/slide6.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CD650BC-F0A5-A481-1852-5EE168368D73}"/>
              </a:ext>
            </a:extLst>
          </p:cNvPr>
          <p:cNvSpPr>
            <a:spLocks noGrp="1"/>
          </p:cNvSpPr>
          <p:nvPr>
            <p:ph type="ctrTitle"/>
          </p:nvPr>
        </p:nvSpPr>
        <p:spPr>
          <a:xfrm>
            <a:off x="443190" y="2625561"/>
            <a:ext cx="11305619" cy="2821928"/>
          </a:xfrm>
        </p:spPr>
        <p:txBody>
          <a:bodyPr>
            <a:normAutofit/>
          </a:bodyPr>
          <a:lstStyle/>
          <a:p>
            <a:r>
              <a:rPr lang="en-GB" sz="2700" dirty="0">
                <a:latin typeface="Poppins" panose="00000500000000000000" pitchFamily="2" charset="0"/>
                <a:cs typeface="Poppins" panose="00000500000000000000" pitchFamily="2" charset="0"/>
              </a:rPr>
              <a:t>CMP456: Cost recovery for legacy </a:t>
            </a:r>
            <a:br>
              <a:rPr lang="en-GB" sz="2700" dirty="0">
                <a:latin typeface="Poppins" panose="00000500000000000000" pitchFamily="2" charset="0"/>
                <a:cs typeface="Poppins" panose="00000500000000000000" pitchFamily="2" charset="0"/>
              </a:rPr>
            </a:br>
            <a:r>
              <a:rPr lang="en-GB" sz="2700" dirty="0">
                <a:latin typeface="Poppins" panose="00000500000000000000" pitchFamily="2" charset="0"/>
                <a:cs typeface="Poppins" panose="00000500000000000000" pitchFamily="2" charset="0"/>
              </a:rPr>
              <a:t>plant in relation to </a:t>
            </a:r>
            <a:br>
              <a:rPr lang="en-GB" sz="2700" dirty="0">
                <a:latin typeface="Poppins" panose="00000500000000000000" pitchFamily="2" charset="0"/>
                <a:cs typeface="Poppins" panose="00000500000000000000" pitchFamily="2" charset="0"/>
              </a:rPr>
            </a:br>
            <a:r>
              <a:rPr lang="en-GB" sz="2700" dirty="0">
                <a:latin typeface="Poppins" panose="00000500000000000000" pitchFamily="2" charset="0"/>
                <a:cs typeface="Poppins" panose="00000500000000000000" pitchFamily="2" charset="0"/>
              </a:rPr>
              <a:t>GC0168 </a:t>
            </a:r>
            <a:br>
              <a:rPr lang="en-GB" sz="2700" dirty="0">
                <a:latin typeface="Poppins" panose="00000500000000000000" pitchFamily="2" charset="0"/>
                <a:cs typeface="Poppins" panose="00000500000000000000" pitchFamily="2" charset="0"/>
              </a:rPr>
            </a:br>
            <a:r>
              <a:rPr lang="en-GB" sz="2700" dirty="0">
                <a:latin typeface="Poppins" panose="00000500000000000000" pitchFamily="2" charset="0"/>
                <a:cs typeface="Poppins" panose="00000500000000000000" pitchFamily="2" charset="0"/>
              </a:rPr>
              <a:t>CMP466: CMP456 Consequential </a:t>
            </a:r>
            <a:br>
              <a:rPr lang="en-GB" sz="2700" dirty="0">
                <a:latin typeface="Poppins" panose="00000500000000000000" pitchFamily="2" charset="0"/>
                <a:cs typeface="Poppins" panose="00000500000000000000" pitchFamily="2" charset="0"/>
              </a:rPr>
            </a:br>
            <a:r>
              <a:rPr lang="en-GB" sz="2700" dirty="0">
                <a:latin typeface="Poppins" panose="00000500000000000000" pitchFamily="2" charset="0"/>
                <a:cs typeface="Poppins" panose="00000500000000000000" pitchFamily="2" charset="0"/>
              </a:rPr>
              <a:t>Charging Modification</a:t>
            </a:r>
            <a:br>
              <a:rPr lang="en-GB" sz="4000" dirty="0">
                <a:latin typeface="Poppins" panose="00000500000000000000" pitchFamily="2" charset="0"/>
                <a:cs typeface="Poppins" panose="00000500000000000000" pitchFamily="2" charset="0"/>
              </a:rPr>
            </a:br>
            <a:endParaRPr lang="en-GB" sz="4000" dirty="0">
              <a:highlight>
                <a:srgbClr val="FFFF00"/>
              </a:highlight>
              <a:latin typeface="Poppins" panose="00000500000000000000" pitchFamily="2" charset="0"/>
              <a:cs typeface="Poppins" panose="00000500000000000000" pitchFamily="2" charset="0"/>
            </a:endParaRPr>
          </a:p>
        </p:txBody>
      </p:sp>
      <p:sp>
        <p:nvSpPr>
          <p:cNvPr id="5" name="Subtitle 4">
            <a:extLst>
              <a:ext uri="{FF2B5EF4-FFF2-40B4-BE49-F238E27FC236}">
                <a16:creationId xmlns:a16="http://schemas.microsoft.com/office/drawing/2014/main" id="{3B5167A3-4A0A-1FD4-0498-8A738F8345C3}"/>
              </a:ext>
            </a:extLst>
          </p:cNvPr>
          <p:cNvSpPr>
            <a:spLocks noGrp="1"/>
          </p:cNvSpPr>
          <p:nvPr>
            <p:ph type="subTitle" idx="1"/>
          </p:nvPr>
        </p:nvSpPr>
        <p:spPr>
          <a:xfrm>
            <a:off x="532942" y="5040505"/>
            <a:ext cx="4900447" cy="1044146"/>
          </a:xfrm>
        </p:spPr>
        <p:txBody>
          <a:bodyPr>
            <a:normAutofit/>
          </a:bodyPr>
          <a:lstStyle/>
          <a:p>
            <a:r>
              <a:rPr lang="en-GB" sz="2000" dirty="0">
                <a:latin typeface="Poppins" panose="00000500000000000000" pitchFamily="2" charset="0"/>
                <a:cs typeface="Poppins" panose="00000500000000000000" pitchFamily="2" charset="0"/>
              </a:rPr>
              <a:t>Workgroup 1, 25 February 2026</a:t>
            </a:r>
          </a:p>
          <a:p>
            <a:r>
              <a:rPr lang="en-GB" sz="2000" dirty="0">
                <a:solidFill>
                  <a:schemeClr val="accent1"/>
                </a:solidFill>
                <a:latin typeface="Poppins" panose="00000500000000000000" pitchFamily="2" charset="0"/>
                <a:cs typeface="Poppins" panose="00000500000000000000" pitchFamily="2" charset="0"/>
              </a:rPr>
              <a:t>Online Meeting via Teams</a:t>
            </a:r>
          </a:p>
        </p:txBody>
      </p:sp>
    </p:spTree>
    <p:extLst>
      <p:ext uri="{BB962C8B-B14F-4D97-AF65-F5344CB8AC3E}">
        <p14:creationId xmlns:p14="http://schemas.microsoft.com/office/powerpoint/2010/main" val="40902165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7D6DC75-6F37-EAD1-CEDF-DE3943FD3E12}"/>
              </a:ext>
            </a:extLst>
          </p:cNvPr>
          <p:cNvSpPr>
            <a:spLocks noGrp="1"/>
          </p:cNvSpPr>
          <p:nvPr>
            <p:ph type="ctrTitle"/>
          </p:nvPr>
        </p:nvSpPr>
        <p:spPr>
          <a:xfrm>
            <a:off x="532943" y="820795"/>
            <a:ext cx="7908691" cy="2387600"/>
          </a:xfrm>
        </p:spPr>
        <p:txBody>
          <a:bodyPr>
            <a:normAutofit/>
          </a:bodyPr>
          <a:lstStyle/>
          <a:p>
            <a:r>
              <a:rPr lang="en-GB" sz="4000" dirty="0">
                <a:solidFill>
                  <a:srgbClr val="813366"/>
                </a:solidFill>
                <a:latin typeface="Poppins" panose="00000500000000000000" pitchFamily="2" charset="0"/>
                <a:cs typeface="Poppins" panose="00000500000000000000" pitchFamily="2" charset="0"/>
              </a:rPr>
              <a:t>Workgroup Responsibilities and Membership</a:t>
            </a:r>
          </a:p>
        </p:txBody>
      </p:sp>
      <p:pic>
        <p:nvPicPr>
          <p:cNvPr id="5" name="Picture 4" descr="A group of purple circles on a black background&#10;&#10;Description automatically generated">
            <a:extLst>
              <a:ext uri="{FF2B5EF4-FFF2-40B4-BE49-F238E27FC236}">
                <a16:creationId xmlns:a16="http://schemas.microsoft.com/office/drawing/2014/main" id="{151264F9-1218-3B00-07F4-4387BF52A4E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49476" t="44975" b="1"/>
          <a:stretch/>
        </p:blipFill>
        <p:spPr>
          <a:xfrm>
            <a:off x="6033332" y="3085032"/>
            <a:ext cx="6158668" cy="3774356"/>
          </a:xfrm>
          <a:prstGeom prst="rect">
            <a:avLst/>
          </a:prstGeom>
        </p:spPr>
      </p:pic>
      <p:sp>
        <p:nvSpPr>
          <p:cNvPr id="3" name="Subtitle 2">
            <a:extLst>
              <a:ext uri="{FF2B5EF4-FFF2-40B4-BE49-F238E27FC236}">
                <a16:creationId xmlns:a16="http://schemas.microsoft.com/office/drawing/2014/main" id="{3B0BBE83-6F37-7B82-4463-ABF3EB6A4588}"/>
              </a:ext>
            </a:extLst>
          </p:cNvPr>
          <p:cNvSpPr>
            <a:spLocks noGrp="1"/>
          </p:cNvSpPr>
          <p:nvPr>
            <p:ph type="subTitle" idx="1"/>
          </p:nvPr>
        </p:nvSpPr>
        <p:spPr>
          <a:xfrm>
            <a:off x="590671" y="3926648"/>
            <a:ext cx="3885619" cy="1044146"/>
          </a:xfrm>
        </p:spPr>
        <p:txBody>
          <a:bodyPr>
            <a:normAutofit/>
          </a:bodyPr>
          <a:lstStyle/>
          <a:p>
            <a:endParaRPr lang="en-GB" sz="2000">
              <a:latin typeface="Poppins" panose="00000500000000000000" pitchFamily="2" charset="0"/>
              <a:cs typeface="Poppins" panose="00000500000000000000" pitchFamily="2" charset="0"/>
            </a:endParaRPr>
          </a:p>
        </p:txBody>
      </p:sp>
      <p:sp>
        <p:nvSpPr>
          <p:cNvPr id="8" name="Subtitle 6">
            <a:extLst>
              <a:ext uri="{FF2B5EF4-FFF2-40B4-BE49-F238E27FC236}">
                <a16:creationId xmlns:a16="http://schemas.microsoft.com/office/drawing/2014/main" id="{7C9CE4CE-1358-A324-260B-4B5A00977ADA}"/>
              </a:ext>
            </a:extLst>
          </p:cNvPr>
          <p:cNvSpPr txBox="1">
            <a:spLocks/>
          </p:cNvSpPr>
          <p:nvPr/>
        </p:nvSpPr>
        <p:spPr>
          <a:xfrm>
            <a:off x="532944" y="3218252"/>
            <a:ext cx="5574888" cy="1071360"/>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2400" b="0" i="0" kern="1200">
                <a:solidFill>
                  <a:schemeClr val="tx1"/>
                </a:solidFill>
                <a:latin typeface="Arial" panose="020B0604020202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rial" panose="020B060402020202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rial" panose="020B060402020202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rial" panose="020B060402020202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rial" panose="020B0604020202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2000" dirty="0">
                <a:solidFill>
                  <a:schemeClr val="tx2"/>
                </a:solidFill>
                <a:latin typeface="Poppins" panose="00000500000000000000" pitchFamily="2" charset="0"/>
                <a:cs typeface="Poppins" panose="00000500000000000000" pitchFamily="2" charset="0"/>
              </a:rPr>
              <a:t>Kat Higby – NESO Code Administrator</a:t>
            </a:r>
          </a:p>
        </p:txBody>
      </p:sp>
    </p:spTree>
    <p:extLst>
      <p:ext uri="{BB962C8B-B14F-4D97-AF65-F5344CB8AC3E}">
        <p14:creationId xmlns:p14="http://schemas.microsoft.com/office/powerpoint/2010/main" val="22482158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511C7-722C-EB44-8F0E-3FE53AB0269A}"/>
              </a:ext>
            </a:extLst>
          </p:cNvPr>
          <p:cNvSpPr>
            <a:spLocks noGrp="1"/>
          </p:cNvSpPr>
          <p:nvPr>
            <p:ph type="title"/>
          </p:nvPr>
        </p:nvSpPr>
        <p:spPr>
          <a:xfrm>
            <a:off x="138906" y="318225"/>
            <a:ext cx="9709361" cy="870551"/>
          </a:xfrm>
        </p:spPr>
        <p:txBody>
          <a:bodyPr>
            <a:normAutofit/>
          </a:bodyPr>
          <a:lstStyle/>
          <a:p>
            <a:r>
              <a:rPr lang="en-GB" sz="2000" dirty="0">
                <a:latin typeface="Poppins" panose="00000500000000000000" pitchFamily="2" charset="0"/>
                <a:cs typeface="Poppins" panose="00000500000000000000" pitchFamily="2" charset="0"/>
              </a:rPr>
              <a:t>Expectations of a Workgroup Member</a:t>
            </a:r>
          </a:p>
        </p:txBody>
      </p:sp>
      <p:sp>
        <p:nvSpPr>
          <p:cNvPr id="4" name="Content Placeholder 3">
            <a:extLst>
              <a:ext uri="{FF2B5EF4-FFF2-40B4-BE49-F238E27FC236}">
                <a16:creationId xmlns:a16="http://schemas.microsoft.com/office/drawing/2014/main" id="{9A20436A-B784-DBDA-544F-0CDDC5D2F7B2}"/>
              </a:ext>
            </a:extLst>
          </p:cNvPr>
          <p:cNvSpPr>
            <a:spLocks noGrp="1"/>
          </p:cNvSpPr>
          <p:nvPr>
            <p:ph sz="quarter" idx="13"/>
          </p:nvPr>
        </p:nvSpPr>
        <p:spPr>
          <a:xfrm>
            <a:off x="138906" y="4126956"/>
            <a:ext cx="9709361" cy="462330"/>
          </a:xfrm>
        </p:spPr>
        <p:txBody>
          <a:bodyPr>
            <a:normAutofit/>
          </a:bodyPr>
          <a:lstStyle/>
          <a:p>
            <a:r>
              <a:rPr lang="en-GB" sz="2000" b="1" dirty="0">
                <a:solidFill>
                  <a:schemeClr val="accent1"/>
                </a:solidFill>
                <a:latin typeface="Poppins" panose="00000500000000000000" pitchFamily="2" charset="0"/>
                <a:cs typeface="Poppins" panose="00000500000000000000" pitchFamily="2" charset="0"/>
              </a:rPr>
              <a:t>Your Roles</a:t>
            </a:r>
          </a:p>
        </p:txBody>
      </p:sp>
      <p:sp>
        <p:nvSpPr>
          <p:cNvPr id="13" name="Rectangle: Rounded Corners 4">
            <a:extLst>
              <a:ext uri="{FF2B5EF4-FFF2-40B4-BE49-F238E27FC236}">
                <a16:creationId xmlns:a16="http://schemas.microsoft.com/office/drawing/2014/main" id="{002CA36E-E9C0-4E6F-88AD-9E90DCA7D22B}"/>
              </a:ext>
            </a:extLst>
          </p:cNvPr>
          <p:cNvSpPr txBox="1"/>
          <p:nvPr/>
        </p:nvSpPr>
        <p:spPr>
          <a:xfrm>
            <a:off x="247743" y="943582"/>
            <a:ext cx="2618558" cy="1409257"/>
          </a:xfrm>
          <a:prstGeom prst="rect">
            <a:avLst/>
          </a:prstGeom>
          <a:solidFill>
            <a:schemeClr val="tx2"/>
          </a:solidFill>
          <a:ln>
            <a:noFill/>
          </a:ln>
          <a:effectLst/>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defPPr>
              <a:defRPr lang="en-US"/>
            </a:defPPr>
            <a:lvl1pPr marL="0" algn="l" defTabSz="457200" rtl="0" eaLnBrk="1" latinLnBrk="0" hangingPunct="1">
              <a:defRPr sz="1800" kern="1200">
                <a:solidFill>
                  <a:srgbClr val="FFFFFF"/>
                </a:solidFill>
                <a:latin typeface="Calibri" panose="020F0502020204030204"/>
              </a:defRPr>
            </a:lvl1pPr>
            <a:lvl2pPr marL="457200" algn="l" defTabSz="457200" rtl="0" eaLnBrk="1" latinLnBrk="0" hangingPunct="1">
              <a:defRPr sz="1800" kern="1200">
                <a:solidFill>
                  <a:srgbClr val="FFFFFF"/>
                </a:solidFill>
                <a:latin typeface="Calibri" panose="020F0502020204030204"/>
              </a:defRPr>
            </a:lvl2pPr>
            <a:lvl3pPr marL="914400" algn="l" defTabSz="457200" rtl="0" eaLnBrk="1" latinLnBrk="0" hangingPunct="1">
              <a:defRPr sz="1800" kern="1200">
                <a:solidFill>
                  <a:srgbClr val="FFFFFF"/>
                </a:solidFill>
                <a:latin typeface="Calibri" panose="020F0502020204030204"/>
              </a:defRPr>
            </a:lvl3pPr>
            <a:lvl4pPr marL="1371600" algn="l" defTabSz="457200" rtl="0" eaLnBrk="1" latinLnBrk="0" hangingPunct="1">
              <a:defRPr sz="1800" kern="1200">
                <a:solidFill>
                  <a:srgbClr val="FFFFFF"/>
                </a:solidFill>
                <a:latin typeface="Calibri" panose="020F0502020204030204"/>
              </a:defRPr>
            </a:lvl4pPr>
            <a:lvl5pPr marL="1828800" algn="l" defTabSz="457200" rtl="0" eaLnBrk="1" latinLnBrk="0" hangingPunct="1">
              <a:defRPr sz="1800" kern="1200">
                <a:solidFill>
                  <a:srgbClr val="FFFFFF"/>
                </a:solidFill>
                <a:latin typeface="Calibri" panose="020F0502020204030204"/>
              </a:defRPr>
            </a:lvl5pPr>
            <a:lvl6pPr marL="2286000" algn="l" defTabSz="457200" rtl="0" eaLnBrk="1" latinLnBrk="0" hangingPunct="1">
              <a:defRPr sz="1800" kern="1200">
                <a:solidFill>
                  <a:srgbClr val="FFFFFF"/>
                </a:solidFill>
                <a:latin typeface="Calibri" panose="020F0502020204030204"/>
              </a:defRPr>
            </a:lvl6pPr>
            <a:lvl7pPr marL="2743200" algn="l" defTabSz="457200" rtl="0" eaLnBrk="1" latinLnBrk="0" hangingPunct="1">
              <a:defRPr sz="1800" kern="1200">
                <a:solidFill>
                  <a:srgbClr val="FFFFFF"/>
                </a:solidFill>
                <a:latin typeface="Calibri" panose="020F0502020204030204"/>
              </a:defRPr>
            </a:lvl7pPr>
            <a:lvl8pPr marL="3200400" algn="l" defTabSz="457200" rtl="0" eaLnBrk="1" latinLnBrk="0" hangingPunct="1">
              <a:defRPr sz="1800" kern="1200">
                <a:solidFill>
                  <a:srgbClr val="FFFFFF"/>
                </a:solidFill>
                <a:latin typeface="Calibri" panose="020F0502020204030204"/>
              </a:defRPr>
            </a:lvl8pPr>
            <a:lvl9pPr marL="3657600" algn="l" defTabSz="457200" rtl="0" eaLnBrk="1" latinLnBrk="0" hangingPunct="1">
              <a:defRPr sz="1800" kern="1200">
                <a:solidFill>
                  <a:srgbClr val="FFFFFF"/>
                </a:solidFill>
                <a:latin typeface="Calibri" panose="020F0502020204030204"/>
              </a:defRPr>
            </a:lvl9pPr>
          </a:lstStyle>
          <a:p>
            <a:pPr marL="0" marR="0" lvl="0" indent="0" algn="ctr" defTabSz="889000" rtl="0" eaLnBrk="1" fontAlgn="auto" latinLnBrk="0" hangingPunct="1">
              <a:lnSpc>
                <a:spcPct val="90000"/>
              </a:lnSpc>
              <a:spcBef>
                <a:spcPct val="0"/>
              </a:spcBef>
              <a:spcAft>
                <a:spcPct val="35000"/>
              </a:spcAft>
              <a:buClrTx/>
              <a:buSzTx/>
              <a:buFontTx/>
              <a:buNone/>
              <a:tabLst/>
              <a:defRPr/>
            </a:pPr>
            <a:r>
              <a:rPr kumimoji="0" lang="en-GB" b="0" i="0" u="none" strike="noStrike" kern="1200" cap="none" spc="0" normalizeH="0" baseline="0" noProof="0" dirty="0">
                <a:ln>
                  <a:noFill/>
                </a:ln>
                <a:solidFill>
                  <a:srgbClr val="FFFFFF"/>
                </a:solidFill>
                <a:effectLst/>
                <a:uLnTx/>
                <a:uFillTx/>
                <a:latin typeface="Poppins" panose="00000500000000000000" pitchFamily="2" charset="0"/>
                <a:cs typeface="Poppins" panose="00000500000000000000" pitchFamily="2" charset="0"/>
              </a:rPr>
              <a:t>Contribute to the discussion</a:t>
            </a:r>
          </a:p>
        </p:txBody>
      </p:sp>
      <p:sp>
        <p:nvSpPr>
          <p:cNvPr id="14" name="Rectangle: Rounded Corners 4">
            <a:extLst>
              <a:ext uri="{FF2B5EF4-FFF2-40B4-BE49-F238E27FC236}">
                <a16:creationId xmlns:a16="http://schemas.microsoft.com/office/drawing/2014/main" id="{A7FDD403-51CC-4729-880C-5AB9B7459428}"/>
              </a:ext>
            </a:extLst>
          </p:cNvPr>
          <p:cNvSpPr txBox="1"/>
          <p:nvPr/>
        </p:nvSpPr>
        <p:spPr>
          <a:xfrm>
            <a:off x="243362" y="2542920"/>
            <a:ext cx="2627320" cy="1509116"/>
          </a:xfrm>
          <a:prstGeom prst="rect">
            <a:avLst/>
          </a:prstGeom>
          <a:solidFill>
            <a:schemeClr val="tx2"/>
          </a:solidFill>
          <a:ln>
            <a:noFill/>
          </a:ln>
          <a:effectLst/>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defPPr>
              <a:defRPr lang="en-US"/>
            </a:defPPr>
            <a:lvl1pPr marL="0" algn="l" defTabSz="457200" rtl="0" eaLnBrk="1" latinLnBrk="0" hangingPunct="1">
              <a:defRPr sz="1800" kern="1200">
                <a:solidFill>
                  <a:srgbClr val="FFFFFF"/>
                </a:solidFill>
                <a:latin typeface="Calibri" panose="020F0502020204030204"/>
              </a:defRPr>
            </a:lvl1pPr>
            <a:lvl2pPr marL="457200" algn="l" defTabSz="457200" rtl="0" eaLnBrk="1" latinLnBrk="0" hangingPunct="1">
              <a:defRPr sz="1800" kern="1200">
                <a:solidFill>
                  <a:srgbClr val="FFFFFF"/>
                </a:solidFill>
                <a:latin typeface="Calibri" panose="020F0502020204030204"/>
              </a:defRPr>
            </a:lvl2pPr>
            <a:lvl3pPr marL="914400" algn="l" defTabSz="457200" rtl="0" eaLnBrk="1" latinLnBrk="0" hangingPunct="1">
              <a:defRPr sz="1800" kern="1200">
                <a:solidFill>
                  <a:srgbClr val="FFFFFF"/>
                </a:solidFill>
                <a:latin typeface="Calibri" panose="020F0502020204030204"/>
              </a:defRPr>
            </a:lvl3pPr>
            <a:lvl4pPr marL="1371600" algn="l" defTabSz="457200" rtl="0" eaLnBrk="1" latinLnBrk="0" hangingPunct="1">
              <a:defRPr sz="1800" kern="1200">
                <a:solidFill>
                  <a:srgbClr val="FFFFFF"/>
                </a:solidFill>
                <a:latin typeface="Calibri" panose="020F0502020204030204"/>
              </a:defRPr>
            </a:lvl4pPr>
            <a:lvl5pPr marL="1828800" algn="l" defTabSz="457200" rtl="0" eaLnBrk="1" latinLnBrk="0" hangingPunct="1">
              <a:defRPr sz="1800" kern="1200">
                <a:solidFill>
                  <a:srgbClr val="FFFFFF"/>
                </a:solidFill>
                <a:latin typeface="Calibri" panose="020F0502020204030204"/>
              </a:defRPr>
            </a:lvl5pPr>
            <a:lvl6pPr marL="2286000" algn="l" defTabSz="457200" rtl="0" eaLnBrk="1" latinLnBrk="0" hangingPunct="1">
              <a:defRPr sz="1800" kern="1200">
                <a:solidFill>
                  <a:srgbClr val="FFFFFF"/>
                </a:solidFill>
                <a:latin typeface="Calibri" panose="020F0502020204030204"/>
              </a:defRPr>
            </a:lvl6pPr>
            <a:lvl7pPr marL="2743200" algn="l" defTabSz="457200" rtl="0" eaLnBrk="1" latinLnBrk="0" hangingPunct="1">
              <a:defRPr sz="1800" kern="1200">
                <a:solidFill>
                  <a:srgbClr val="FFFFFF"/>
                </a:solidFill>
                <a:latin typeface="Calibri" panose="020F0502020204030204"/>
              </a:defRPr>
            </a:lvl7pPr>
            <a:lvl8pPr marL="3200400" algn="l" defTabSz="457200" rtl="0" eaLnBrk="1" latinLnBrk="0" hangingPunct="1">
              <a:defRPr sz="1800" kern="1200">
                <a:solidFill>
                  <a:srgbClr val="FFFFFF"/>
                </a:solidFill>
                <a:latin typeface="Calibri" panose="020F0502020204030204"/>
              </a:defRPr>
            </a:lvl8pPr>
            <a:lvl9pPr marL="3657600" algn="l" defTabSz="457200" rtl="0" eaLnBrk="1" latinLnBrk="0" hangingPunct="1">
              <a:defRPr sz="1800" kern="1200">
                <a:solidFill>
                  <a:srgbClr val="FFFFFF"/>
                </a:solidFill>
                <a:latin typeface="Calibri" panose="020F0502020204030204"/>
              </a:defRPr>
            </a:lvl9pPr>
          </a:lstStyle>
          <a:p>
            <a:pPr marL="0" marR="0" lvl="0" indent="0" algn="ctr" defTabSz="889000" rtl="0" eaLnBrk="1" fontAlgn="auto" latinLnBrk="0" hangingPunct="1">
              <a:lnSpc>
                <a:spcPct val="90000"/>
              </a:lnSpc>
              <a:spcBef>
                <a:spcPct val="0"/>
              </a:spcBef>
              <a:spcAft>
                <a:spcPct val="35000"/>
              </a:spcAft>
              <a:buClrTx/>
              <a:buSzTx/>
              <a:buFontTx/>
              <a:buNone/>
              <a:tabLst/>
              <a:defRPr/>
            </a:pPr>
            <a:r>
              <a:rPr kumimoji="0" lang="en-GB" b="0" i="0" u="none" strike="noStrike" kern="1200" cap="none" spc="0" normalizeH="0" baseline="0" noProof="0">
                <a:ln>
                  <a:noFill/>
                </a:ln>
                <a:solidFill>
                  <a:srgbClr val="FFFFFF"/>
                </a:solidFill>
                <a:effectLst/>
                <a:uLnTx/>
                <a:uFillTx/>
                <a:latin typeface="Poppins" panose="00000500000000000000" pitchFamily="2" charset="0"/>
                <a:cs typeface="Poppins" panose="00000500000000000000" pitchFamily="2" charset="0"/>
              </a:rPr>
              <a:t>Be prepared - Review Papers and Reports ahead of meetings</a:t>
            </a:r>
          </a:p>
        </p:txBody>
      </p:sp>
      <p:sp>
        <p:nvSpPr>
          <p:cNvPr id="15" name="Rectangle: Rounded Corners 4">
            <a:extLst>
              <a:ext uri="{FF2B5EF4-FFF2-40B4-BE49-F238E27FC236}">
                <a16:creationId xmlns:a16="http://schemas.microsoft.com/office/drawing/2014/main" id="{4A5E2C88-EC34-4815-A6D9-32DBDE091DAE}"/>
              </a:ext>
            </a:extLst>
          </p:cNvPr>
          <p:cNvSpPr txBox="1"/>
          <p:nvPr/>
        </p:nvSpPr>
        <p:spPr>
          <a:xfrm>
            <a:off x="3179775" y="946322"/>
            <a:ext cx="2565674" cy="1409257"/>
          </a:xfrm>
          <a:prstGeom prst="rect">
            <a:avLst/>
          </a:prstGeom>
          <a:solidFill>
            <a:srgbClr val="3F0730"/>
          </a:solidFill>
          <a:ln>
            <a:noFill/>
          </a:ln>
          <a:effectLst/>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defPPr>
              <a:defRPr lang="en-US"/>
            </a:defPPr>
            <a:lvl1pPr marL="0" algn="l" defTabSz="457200" rtl="0" eaLnBrk="1" latinLnBrk="0" hangingPunct="1">
              <a:defRPr sz="1800" kern="1200">
                <a:solidFill>
                  <a:srgbClr val="FFFFFF"/>
                </a:solidFill>
                <a:latin typeface="Calibri" panose="020F0502020204030204"/>
              </a:defRPr>
            </a:lvl1pPr>
            <a:lvl2pPr marL="457200" algn="l" defTabSz="457200" rtl="0" eaLnBrk="1" latinLnBrk="0" hangingPunct="1">
              <a:defRPr sz="1800" kern="1200">
                <a:solidFill>
                  <a:srgbClr val="FFFFFF"/>
                </a:solidFill>
                <a:latin typeface="Calibri" panose="020F0502020204030204"/>
              </a:defRPr>
            </a:lvl2pPr>
            <a:lvl3pPr marL="914400" algn="l" defTabSz="457200" rtl="0" eaLnBrk="1" latinLnBrk="0" hangingPunct="1">
              <a:defRPr sz="1800" kern="1200">
                <a:solidFill>
                  <a:srgbClr val="FFFFFF"/>
                </a:solidFill>
                <a:latin typeface="Calibri" panose="020F0502020204030204"/>
              </a:defRPr>
            </a:lvl3pPr>
            <a:lvl4pPr marL="1371600" algn="l" defTabSz="457200" rtl="0" eaLnBrk="1" latinLnBrk="0" hangingPunct="1">
              <a:defRPr sz="1800" kern="1200">
                <a:solidFill>
                  <a:srgbClr val="FFFFFF"/>
                </a:solidFill>
                <a:latin typeface="Calibri" panose="020F0502020204030204"/>
              </a:defRPr>
            </a:lvl4pPr>
            <a:lvl5pPr marL="1828800" algn="l" defTabSz="457200" rtl="0" eaLnBrk="1" latinLnBrk="0" hangingPunct="1">
              <a:defRPr sz="1800" kern="1200">
                <a:solidFill>
                  <a:srgbClr val="FFFFFF"/>
                </a:solidFill>
                <a:latin typeface="Calibri" panose="020F0502020204030204"/>
              </a:defRPr>
            </a:lvl5pPr>
            <a:lvl6pPr marL="2286000" algn="l" defTabSz="457200" rtl="0" eaLnBrk="1" latinLnBrk="0" hangingPunct="1">
              <a:defRPr sz="1800" kern="1200">
                <a:solidFill>
                  <a:srgbClr val="FFFFFF"/>
                </a:solidFill>
                <a:latin typeface="Calibri" panose="020F0502020204030204"/>
              </a:defRPr>
            </a:lvl6pPr>
            <a:lvl7pPr marL="2743200" algn="l" defTabSz="457200" rtl="0" eaLnBrk="1" latinLnBrk="0" hangingPunct="1">
              <a:defRPr sz="1800" kern="1200">
                <a:solidFill>
                  <a:srgbClr val="FFFFFF"/>
                </a:solidFill>
                <a:latin typeface="Calibri" panose="020F0502020204030204"/>
              </a:defRPr>
            </a:lvl7pPr>
            <a:lvl8pPr marL="3200400" algn="l" defTabSz="457200" rtl="0" eaLnBrk="1" latinLnBrk="0" hangingPunct="1">
              <a:defRPr sz="1800" kern="1200">
                <a:solidFill>
                  <a:srgbClr val="FFFFFF"/>
                </a:solidFill>
                <a:latin typeface="Calibri" panose="020F0502020204030204"/>
              </a:defRPr>
            </a:lvl8pPr>
            <a:lvl9pPr marL="3657600" algn="l" defTabSz="457200" rtl="0" eaLnBrk="1" latinLnBrk="0" hangingPunct="1">
              <a:defRPr sz="1800" kern="1200">
                <a:solidFill>
                  <a:srgbClr val="FFFFFF"/>
                </a:solidFill>
                <a:latin typeface="Calibri" panose="020F0502020204030204"/>
              </a:defRPr>
            </a:lvl9pPr>
          </a:lstStyle>
          <a:p>
            <a:pPr marL="0" marR="0" lvl="0" indent="0" algn="ctr" defTabSz="889000" rtl="0" eaLnBrk="1" fontAlgn="auto" latinLnBrk="0" hangingPunct="1">
              <a:lnSpc>
                <a:spcPct val="90000"/>
              </a:lnSpc>
              <a:spcBef>
                <a:spcPct val="0"/>
              </a:spcBef>
              <a:spcAft>
                <a:spcPct val="35000"/>
              </a:spcAft>
              <a:buClrTx/>
              <a:buSzTx/>
              <a:buFontTx/>
              <a:buNone/>
              <a:tabLst/>
              <a:defRPr/>
            </a:pPr>
            <a:r>
              <a:rPr kumimoji="0" lang="en-GB" b="0" i="0" u="none" strike="noStrike" kern="1200" cap="none" spc="0" normalizeH="0" baseline="0" noProof="0">
                <a:ln>
                  <a:noFill/>
                </a:ln>
                <a:solidFill>
                  <a:srgbClr val="FFFFFF"/>
                </a:solidFill>
                <a:effectLst/>
                <a:uLnTx/>
                <a:uFillTx/>
                <a:latin typeface="Poppins" panose="00000500000000000000" pitchFamily="2" charset="0"/>
                <a:cs typeface="Poppins" panose="00000500000000000000" pitchFamily="2" charset="0"/>
              </a:rPr>
              <a:t>Be respectful of each other’s opinions</a:t>
            </a:r>
          </a:p>
        </p:txBody>
      </p:sp>
      <p:sp>
        <p:nvSpPr>
          <p:cNvPr id="16" name="Rectangle: Rounded Corners 4">
            <a:extLst>
              <a:ext uri="{FF2B5EF4-FFF2-40B4-BE49-F238E27FC236}">
                <a16:creationId xmlns:a16="http://schemas.microsoft.com/office/drawing/2014/main" id="{84256EA4-EC27-4C3F-A491-71B0BBDE9AD3}"/>
              </a:ext>
            </a:extLst>
          </p:cNvPr>
          <p:cNvSpPr txBox="1"/>
          <p:nvPr/>
        </p:nvSpPr>
        <p:spPr>
          <a:xfrm>
            <a:off x="3184929" y="2542920"/>
            <a:ext cx="2560520" cy="1509116"/>
          </a:xfrm>
          <a:prstGeom prst="rect">
            <a:avLst/>
          </a:prstGeom>
          <a:solidFill>
            <a:schemeClr val="tx2"/>
          </a:solidFill>
          <a:ln>
            <a:noFill/>
          </a:ln>
          <a:effectLst/>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defPPr>
              <a:defRPr lang="en-US"/>
            </a:defPPr>
            <a:lvl1pPr marL="0" algn="l" defTabSz="457200" rtl="0" eaLnBrk="1" latinLnBrk="0" hangingPunct="1">
              <a:defRPr sz="1800" kern="1200">
                <a:solidFill>
                  <a:srgbClr val="FFFFFF"/>
                </a:solidFill>
                <a:latin typeface="Calibri" panose="020F0502020204030204"/>
              </a:defRPr>
            </a:lvl1pPr>
            <a:lvl2pPr marL="457200" algn="l" defTabSz="457200" rtl="0" eaLnBrk="1" latinLnBrk="0" hangingPunct="1">
              <a:defRPr sz="1800" kern="1200">
                <a:solidFill>
                  <a:srgbClr val="FFFFFF"/>
                </a:solidFill>
                <a:latin typeface="Calibri" panose="020F0502020204030204"/>
              </a:defRPr>
            </a:lvl2pPr>
            <a:lvl3pPr marL="914400" algn="l" defTabSz="457200" rtl="0" eaLnBrk="1" latinLnBrk="0" hangingPunct="1">
              <a:defRPr sz="1800" kern="1200">
                <a:solidFill>
                  <a:srgbClr val="FFFFFF"/>
                </a:solidFill>
                <a:latin typeface="Calibri" panose="020F0502020204030204"/>
              </a:defRPr>
            </a:lvl3pPr>
            <a:lvl4pPr marL="1371600" algn="l" defTabSz="457200" rtl="0" eaLnBrk="1" latinLnBrk="0" hangingPunct="1">
              <a:defRPr sz="1800" kern="1200">
                <a:solidFill>
                  <a:srgbClr val="FFFFFF"/>
                </a:solidFill>
                <a:latin typeface="Calibri" panose="020F0502020204030204"/>
              </a:defRPr>
            </a:lvl4pPr>
            <a:lvl5pPr marL="1828800" algn="l" defTabSz="457200" rtl="0" eaLnBrk="1" latinLnBrk="0" hangingPunct="1">
              <a:defRPr sz="1800" kern="1200">
                <a:solidFill>
                  <a:srgbClr val="FFFFFF"/>
                </a:solidFill>
                <a:latin typeface="Calibri" panose="020F0502020204030204"/>
              </a:defRPr>
            </a:lvl5pPr>
            <a:lvl6pPr marL="2286000" algn="l" defTabSz="457200" rtl="0" eaLnBrk="1" latinLnBrk="0" hangingPunct="1">
              <a:defRPr sz="1800" kern="1200">
                <a:solidFill>
                  <a:srgbClr val="FFFFFF"/>
                </a:solidFill>
                <a:latin typeface="Calibri" panose="020F0502020204030204"/>
              </a:defRPr>
            </a:lvl6pPr>
            <a:lvl7pPr marL="2743200" algn="l" defTabSz="457200" rtl="0" eaLnBrk="1" latinLnBrk="0" hangingPunct="1">
              <a:defRPr sz="1800" kern="1200">
                <a:solidFill>
                  <a:srgbClr val="FFFFFF"/>
                </a:solidFill>
                <a:latin typeface="Calibri" panose="020F0502020204030204"/>
              </a:defRPr>
            </a:lvl7pPr>
            <a:lvl8pPr marL="3200400" algn="l" defTabSz="457200" rtl="0" eaLnBrk="1" latinLnBrk="0" hangingPunct="1">
              <a:defRPr sz="1800" kern="1200">
                <a:solidFill>
                  <a:srgbClr val="FFFFFF"/>
                </a:solidFill>
                <a:latin typeface="Calibri" panose="020F0502020204030204"/>
              </a:defRPr>
            </a:lvl8pPr>
            <a:lvl9pPr marL="3657600" algn="l" defTabSz="457200" rtl="0" eaLnBrk="1" latinLnBrk="0" hangingPunct="1">
              <a:defRPr sz="1800" kern="1200">
                <a:solidFill>
                  <a:srgbClr val="FFFFFF"/>
                </a:solidFill>
                <a:latin typeface="Calibri" panose="020F0502020204030204"/>
              </a:defRPr>
            </a:lvl9pPr>
          </a:lstStyle>
          <a:p>
            <a:pPr marL="0" marR="0" lvl="0" indent="0" algn="ctr" defTabSz="889000" rtl="0" eaLnBrk="1" fontAlgn="auto" latinLnBrk="0" hangingPunct="1">
              <a:lnSpc>
                <a:spcPct val="90000"/>
              </a:lnSpc>
              <a:spcBef>
                <a:spcPct val="0"/>
              </a:spcBef>
              <a:spcAft>
                <a:spcPct val="35000"/>
              </a:spcAft>
              <a:buClrTx/>
              <a:buSzTx/>
              <a:buFontTx/>
              <a:buNone/>
              <a:tabLst/>
              <a:defRPr/>
            </a:pPr>
            <a:r>
              <a:rPr kumimoji="0" lang="en-GB" b="0" i="0" u="none" strike="noStrike" kern="1200" cap="none" spc="0" normalizeH="0" baseline="0" noProof="0">
                <a:ln>
                  <a:noFill/>
                </a:ln>
                <a:solidFill>
                  <a:srgbClr val="FFFFFF"/>
                </a:solidFill>
                <a:effectLst/>
                <a:uLnTx/>
                <a:uFillTx/>
                <a:latin typeface="Poppins" panose="00000500000000000000" pitchFamily="2" charset="0"/>
                <a:cs typeface="Poppins" panose="00000500000000000000" pitchFamily="2" charset="0"/>
              </a:rPr>
              <a:t>Complete actions in a timely manner</a:t>
            </a:r>
          </a:p>
        </p:txBody>
      </p:sp>
      <p:sp>
        <p:nvSpPr>
          <p:cNvPr id="17" name="Rectangle: Rounded Corners 4">
            <a:extLst>
              <a:ext uri="{FF2B5EF4-FFF2-40B4-BE49-F238E27FC236}">
                <a16:creationId xmlns:a16="http://schemas.microsoft.com/office/drawing/2014/main" id="{6E76454A-0AB2-4E84-A9CE-761D8AD7326E}"/>
              </a:ext>
            </a:extLst>
          </p:cNvPr>
          <p:cNvSpPr txBox="1"/>
          <p:nvPr/>
        </p:nvSpPr>
        <p:spPr>
          <a:xfrm>
            <a:off x="6036966" y="2542920"/>
            <a:ext cx="2627320" cy="1509116"/>
          </a:xfrm>
          <a:prstGeom prst="rect">
            <a:avLst/>
          </a:prstGeom>
          <a:solidFill>
            <a:schemeClr val="tx2"/>
          </a:solidFill>
          <a:ln>
            <a:noFill/>
          </a:ln>
          <a:effectLst/>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defPPr>
              <a:defRPr lang="en-US"/>
            </a:defPPr>
            <a:lvl1pPr marL="0" algn="l" defTabSz="457200" rtl="0" eaLnBrk="1" latinLnBrk="0" hangingPunct="1">
              <a:defRPr sz="1800" kern="1200">
                <a:solidFill>
                  <a:srgbClr val="FFFFFF"/>
                </a:solidFill>
                <a:latin typeface="Calibri" panose="020F0502020204030204"/>
              </a:defRPr>
            </a:lvl1pPr>
            <a:lvl2pPr marL="457200" algn="l" defTabSz="457200" rtl="0" eaLnBrk="1" latinLnBrk="0" hangingPunct="1">
              <a:defRPr sz="1800" kern="1200">
                <a:solidFill>
                  <a:srgbClr val="FFFFFF"/>
                </a:solidFill>
                <a:latin typeface="Calibri" panose="020F0502020204030204"/>
              </a:defRPr>
            </a:lvl2pPr>
            <a:lvl3pPr marL="914400" algn="l" defTabSz="457200" rtl="0" eaLnBrk="1" latinLnBrk="0" hangingPunct="1">
              <a:defRPr sz="1800" kern="1200">
                <a:solidFill>
                  <a:srgbClr val="FFFFFF"/>
                </a:solidFill>
                <a:latin typeface="Calibri" panose="020F0502020204030204"/>
              </a:defRPr>
            </a:lvl3pPr>
            <a:lvl4pPr marL="1371600" algn="l" defTabSz="457200" rtl="0" eaLnBrk="1" latinLnBrk="0" hangingPunct="1">
              <a:defRPr sz="1800" kern="1200">
                <a:solidFill>
                  <a:srgbClr val="FFFFFF"/>
                </a:solidFill>
                <a:latin typeface="Calibri" panose="020F0502020204030204"/>
              </a:defRPr>
            </a:lvl4pPr>
            <a:lvl5pPr marL="1828800" algn="l" defTabSz="457200" rtl="0" eaLnBrk="1" latinLnBrk="0" hangingPunct="1">
              <a:defRPr sz="1800" kern="1200">
                <a:solidFill>
                  <a:srgbClr val="FFFFFF"/>
                </a:solidFill>
                <a:latin typeface="Calibri" panose="020F0502020204030204"/>
              </a:defRPr>
            </a:lvl5pPr>
            <a:lvl6pPr marL="2286000" algn="l" defTabSz="457200" rtl="0" eaLnBrk="1" latinLnBrk="0" hangingPunct="1">
              <a:defRPr sz="1800" kern="1200">
                <a:solidFill>
                  <a:srgbClr val="FFFFFF"/>
                </a:solidFill>
                <a:latin typeface="Calibri" panose="020F0502020204030204"/>
              </a:defRPr>
            </a:lvl6pPr>
            <a:lvl7pPr marL="2743200" algn="l" defTabSz="457200" rtl="0" eaLnBrk="1" latinLnBrk="0" hangingPunct="1">
              <a:defRPr sz="1800" kern="1200">
                <a:solidFill>
                  <a:srgbClr val="FFFFFF"/>
                </a:solidFill>
                <a:latin typeface="Calibri" panose="020F0502020204030204"/>
              </a:defRPr>
            </a:lvl7pPr>
            <a:lvl8pPr marL="3200400" algn="l" defTabSz="457200" rtl="0" eaLnBrk="1" latinLnBrk="0" hangingPunct="1">
              <a:defRPr sz="1800" kern="1200">
                <a:solidFill>
                  <a:srgbClr val="FFFFFF"/>
                </a:solidFill>
                <a:latin typeface="Calibri" panose="020F0502020204030204"/>
              </a:defRPr>
            </a:lvl8pPr>
            <a:lvl9pPr marL="3657600" algn="l" defTabSz="457200" rtl="0" eaLnBrk="1" latinLnBrk="0" hangingPunct="1">
              <a:defRPr sz="1800" kern="1200">
                <a:solidFill>
                  <a:srgbClr val="FFFFFF"/>
                </a:solidFill>
                <a:latin typeface="Calibri" panose="020F0502020204030204"/>
              </a:defRPr>
            </a:lvl9pPr>
          </a:lstStyle>
          <a:p>
            <a:pPr marL="0" marR="0" lvl="0" indent="0" algn="ctr" defTabSz="889000" rtl="0" eaLnBrk="1" fontAlgn="auto" latinLnBrk="0" hangingPunct="1">
              <a:lnSpc>
                <a:spcPct val="90000"/>
              </a:lnSpc>
              <a:spcBef>
                <a:spcPct val="0"/>
              </a:spcBef>
              <a:spcAft>
                <a:spcPct val="35000"/>
              </a:spcAft>
              <a:buClrTx/>
              <a:buSzTx/>
              <a:buFontTx/>
              <a:buNone/>
              <a:tabLst/>
              <a:defRPr/>
            </a:pPr>
            <a:r>
              <a:rPr kumimoji="0" lang="en-GB" b="0" i="0" u="none" strike="noStrike" kern="1200" cap="none" spc="0" normalizeH="0" baseline="0" noProof="0">
                <a:ln>
                  <a:noFill/>
                </a:ln>
                <a:solidFill>
                  <a:srgbClr val="FFFFFF"/>
                </a:solidFill>
                <a:effectLst/>
                <a:uLnTx/>
                <a:uFillTx/>
                <a:latin typeface="Poppins" panose="00000500000000000000" pitchFamily="2" charset="0"/>
                <a:cs typeface="Poppins" panose="00000500000000000000" pitchFamily="2" charset="0"/>
              </a:rPr>
              <a:t>Keep to agreed scope</a:t>
            </a:r>
          </a:p>
        </p:txBody>
      </p:sp>
      <p:sp>
        <p:nvSpPr>
          <p:cNvPr id="18" name="Rectangle: Rounded Corners 4">
            <a:extLst>
              <a:ext uri="{FF2B5EF4-FFF2-40B4-BE49-F238E27FC236}">
                <a16:creationId xmlns:a16="http://schemas.microsoft.com/office/drawing/2014/main" id="{3655A8C2-7E50-4FC9-BEC4-69317240FE22}"/>
              </a:ext>
            </a:extLst>
          </p:cNvPr>
          <p:cNvSpPr txBox="1"/>
          <p:nvPr/>
        </p:nvSpPr>
        <p:spPr>
          <a:xfrm>
            <a:off x="8960132" y="943582"/>
            <a:ext cx="2627320" cy="1393226"/>
          </a:xfrm>
          <a:prstGeom prst="rect">
            <a:avLst/>
          </a:prstGeom>
          <a:solidFill>
            <a:schemeClr val="tx2"/>
          </a:solidFill>
          <a:ln>
            <a:noFill/>
          </a:ln>
          <a:effectLst/>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defPPr>
              <a:defRPr lang="en-US"/>
            </a:defPPr>
            <a:lvl1pPr marL="0" algn="l" defTabSz="457200" rtl="0" eaLnBrk="1" latinLnBrk="0" hangingPunct="1">
              <a:defRPr sz="1800" kern="1200">
                <a:solidFill>
                  <a:srgbClr val="FFFFFF"/>
                </a:solidFill>
                <a:latin typeface="Calibri" panose="020F0502020204030204"/>
              </a:defRPr>
            </a:lvl1pPr>
            <a:lvl2pPr marL="457200" algn="l" defTabSz="457200" rtl="0" eaLnBrk="1" latinLnBrk="0" hangingPunct="1">
              <a:defRPr sz="1800" kern="1200">
                <a:solidFill>
                  <a:srgbClr val="FFFFFF"/>
                </a:solidFill>
                <a:latin typeface="Calibri" panose="020F0502020204030204"/>
              </a:defRPr>
            </a:lvl2pPr>
            <a:lvl3pPr marL="914400" algn="l" defTabSz="457200" rtl="0" eaLnBrk="1" latinLnBrk="0" hangingPunct="1">
              <a:defRPr sz="1800" kern="1200">
                <a:solidFill>
                  <a:srgbClr val="FFFFFF"/>
                </a:solidFill>
                <a:latin typeface="Calibri" panose="020F0502020204030204"/>
              </a:defRPr>
            </a:lvl3pPr>
            <a:lvl4pPr marL="1371600" algn="l" defTabSz="457200" rtl="0" eaLnBrk="1" latinLnBrk="0" hangingPunct="1">
              <a:defRPr sz="1800" kern="1200">
                <a:solidFill>
                  <a:srgbClr val="FFFFFF"/>
                </a:solidFill>
                <a:latin typeface="Calibri" panose="020F0502020204030204"/>
              </a:defRPr>
            </a:lvl4pPr>
            <a:lvl5pPr marL="1828800" algn="l" defTabSz="457200" rtl="0" eaLnBrk="1" latinLnBrk="0" hangingPunct="1">
              <a:defRPr sz="1800" kern="1200">
                <a:solidFill>
                  <a:srgbClr val="FFFFFF"/>
                </a:solidFill>
                <a:latin typeface="Calibri" panose="020F0502020204030204"/>
              </a:defRPr>
            </a:lvl5pPr>
            <a:lvl6pPr marL="2286000" algn="l" defTabSz="457200" rtl="0" eaLnBrk="1" latinLnBrk="0" hangingPunct="1">
              <a:defRPr sz="1800" kern="1200">
                <a:solidFill>
                  <a:srgbClr val="FFFFFF"/>
                </a:solidFill>
                <a:latin typeface="Calibri" panose="020F0502020204030204"/>
              </a:defRPr>
            </a:lvl6pPr>
            <a:lvl7pPr marL="2743200" algn="l" defTabSz="457200" rtl="0" eaLnBrk="1" latinLnBrk="0" hangingPunct="1">
              <a:defRPr sz="1800" kern="1200">
                <a:solidFill>
                  <a:srgbClr val="FFFFFF"/>
                </a:solidFill>
                <a:latin typeface="Calibri" panose="020F0502020204030204"/>
              </a:defRPr>
            </a:lvl7pPr>
            <a:lvl8pPr marL="3200400" algn="l" defTabSz="457200" rtl="0" eaLnBrk="1" latinLnBrk="0" hangingPunct="1">
              <a:defRPr sz="1800" kern="1200">
                <a:solidFill>
                  <a:srgbClr val="FFFFFF"/>
                </a:solidFill>
                <a:latin typeface="Calibri" panose="020F0502020204030204"/>
              </a:defRPr>
            </a:lvl8pPr>
            <a:lvl9pPr marL="3657600" algn="l" defTabSz="457200" rtl="0" eaLnBrk="1" latinLnBrk="0" hangingPunct="1">
              <a:defRPr sz="1800" kern="1200">
                <a:solidFill>
                  <a:srgbClr val="FFFFFF"/>
                </a:solidFill>
                <a:latin typeface="Calibri" panose="020F0502020204030204"/>
              </a:defRPr>
            </a:lvl9pPr>
          </a:lstStyle>
          <a:p>
            <a:pPr marL="0" marR="0" lvl="0" indent="0" algn="ctr" defTabSz="889000" rtl="0" eaLnBrk="1" fontAlgn="auto" latinLnBrk="0" hangingPunct="1">
              <a:lnSpc>
                <a:spcPct val="90000"/>
              </a:lnSpc>
              <a:spcBef>
                <a:spcPct val="0"/>
              </a:spcBef>
              <a:spcAft>
                <a:spcPct val="35000"/>
              </a:spcAft>
              <a:buClrTx/>
              <a:buSzTx/>
              <a:buFontTx/>
              <a:buNone/>
              <a:tabLst/>
              <a:defRPr/>
            </a:pPr>
            <a:r>
              <a:rPr kumimoji="0" lang="en-GB" b="0" i="0" u="none" strike="noStrike" kern="1200" cap="none" spc="0" normalizeH="0" baseline="0" noProof="0">
                <a:ln>
                  <a:noFill/>
                </a:ln>
                <a:solidFill>
                  <a:srgbClr val="FFFFFF"/>
                </a:solidFill>
                <a:effectLst/>
                <a:uLnTx/>
                <a:uFillTx/>
                <a:latin typeface="Poppins" panose="00000500000000000000" pitchFamily="2" charset="0"/>
                <a:cs typeface="Poppins" panose="00000500000000000000" pitchFamily="2" charset="0"/>
              </a:rPr>
              <a:t>Do not share commercially sensitive information</a:t>
            </a:r>
          </a:p>
        </p:txBody>
      </p:sp>
      <p:sp>
        <p:nvSpPr>
          <p:cNvPr id="19" name="Rectangle: Rounded Corners 4">
            <a:extLst>
              <a:ext uri="{FF2B5EF4-FFF2-40B4-BE49-F238E27FC236}">
                <a16:creationId xmlns:a16="http://schemas.microsoft.com/office/drawing/2014/main" id="{B21794A8-2B2E-49D5-AB9A-16637E219B73}"/>
              </a:ext>
            </a:extLst>
          </p:cNvPr>
          <p:cNvSpPr txBox="1"/>
          <p:nvPr/>
        </p:nvSpPr>
        <p:spPr>
          <a:xfrm>
            <a:off x="6041347" y="943582"/>
            <a:ext cx="2627320" cy="1409257"/>
          </a:xfrm>
          <a:prstGeom prst="rect">
            <a:avLst/>
          </a:prstGeom>
          <a:solidFill>
            <a:schemeClr val="tx2"/>
          </a:solidFill>
          <a:ln>
            <a:noFill/>
          </a:ln>
          <a:effectLst/>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defPPr>
              <a:defRPr lang="en-US"/>
            </a:defPPr>
            <a:lvl1pPr marL="0" algn="l" defTabSz="457200" rtl="0" eaLnBrk="1" latinLnBrk="0" hangingPunct="1">
              <a:defRPr sz="1800" kern="1200">
                <a:solidFill>
                  <a:srgbClr val="FFFFFF"/>
                </a:solidFill>
                <a:latin typeface="Calibri" panose="020F0502020204030204"/>
              </a:defRPr>
            </a:lvl1pPr>
            <a:lvl2pPr marL="457200" algn="l" defTabSz="457200" rtl="0" eaLnBrk="1" latinLnBrk="0" hangingPunct="1">
              <a:defRPr sz="1800" kern="1200">
                <a:solidFill>
                  <a:srgbClr val="FFFFFF"/>
                </a:solidFill>
                <a:latin typeface="Calibri" panose="020F0502020204030204"/>
              </a:defRPr>
            </a:lvl2pPr>
            <a:lvl3pPr marL="914400" algn="l" defTabSz="457200" rtl="0" eaLnBrk="1" latinLnBrk="0" hangingPunct="1">
              <a:defRPr sz="1800" kern="1200">
                <a:solidFill>
                  <a:srgbClr val="FFFFFF"/>
                </a:solidFill>
                <a:latin typeface="Calibri" panose="020F0502020204030204"/>
              </a:defRPr>
            </a:lvl3pPr>
            <a:lvl4pPr marL="1371600" algn="l" defTabSz="457200" rtl="0" eaLnBrk="1" latinLnBrk="0" hangingPunct="1">
              <a:defRPr sz="1800" kern="1200">
                <a:solidFill>
                  <a:srgbClr val="FFFFFF"/>
                </a:solidFill>
                <a:latin typeface="Calibri" panose="020F0502020204030204"/>
              </a:defRPr>
            </a:lvl4pPr>
            <a:lvl5pPr marL="1828800" algn="l" defTabSz="457200" rtl="0" eaLnBrk="1" latinLnBrk="0" hangingPunct="1">
              <a:defRPr sz="1800" kern="1200">
                <a:solidFill>
                  <a:srgbClr val="FFFFFF"/>
                </a:solidFill>
                <a:latin typeface="Calibri" panose="020F0502020204030204"/>
              </a:defRPr>
            </a:lvl5pPr>
            <a:lvl6pPr marL="2286000" algn="l" defTabSz="457200" rtl="0" eaLnBrk="1" latinLnBrk="0" hangingPunct="1">
              <a:defRPr sz="1800" kern="1200">
                <a:solidFill>
                  <a:srgbClr val="FFFFFF"/>
                </a:solidFill>
                <a:latin typeface="Calibri" panose="020F0502020204030204"/>
              </a:defRPr>
            </a:lvl6pPr>
            <a:lvl7pPr marL="2743200" algn="l" defTabSz="457200" rtl="0" eaLnBrk="1" latinLnBrk="0" hangingPunct="1">
              <a:defRPr sz="1800" kern="1200">
                <a:solidFill>
                  <a:srgbClr val="FFFFFF"/>
                </a:solidFill>
                <a:latin typeface="Calibri" panose="020F0502020204030204"/>
              </a:defRPr>
            </a:lvl7pPr>
            <a:lvl8pPr marL="3200400" algn="l" defTabSz="457200" rtl="0" eaLnBrk="1" latinLnBrk="0" hangingPunct="1">
              <a:defRPr sz="1800" kern="1200">
                <a:solidFill>
                  <a:srgbClr val="FFFFFF"/>
                </a:solidFill>
                <a:latin typeface="Calibri" panose="020F0502020204030204"/>
              </a:defRPr>
            </a:lvl8pPr>
            <a:lvl9pPr marL="3657600" algn="l" defTabSz="457200" rtl="0" eaLnBrk="1" latinLnBrk="0" hangingPunct="1">
              <a:defRPr sz="1800" kern="1200">
                <a:solidFill>
                  <a:srgbClr val="FFFFFF"/>
                </a:solidFill>
                <a:latin typeface="Calibri" panose="020F0502020204030204"/>
              </a:defRPr>
            </a:lvl9pPr>
          </a:lstStyle>
          <a:p>
            <a:pPr marL="0" marR="0" lvl="0" indent="0" algn="ctr" defTabSz="889000" rtl="0" eaLnBrk="1" fontAlgn="auto" latinLnBrk="0" hangingPunct="1">
              <a:lnSpc>
                <a:spcPct val="90000"/>
              </a:lnSpc>
              <a:spcBef>
                <a:spcPct val="0"/>
              </a:spcBef>
              <a:spcAft>
                <a:spcPct val="35000"/>
              </a:spcAft>
              <a:buClrTx/>
              <a:buSzTx/>
              <a:buFontTx/>
              <a:buNone/>
              <a:tabLst/>
              <a:defRPr/>
            </a:pPr>
            <a:r>
              <a:rPr kumimoji="0" lang="en-GB" b="0" i="0" u="none" strike="noStrike" kern="1200" cap="none" spc="0" normalizeH="0" baseline="0" noProof="0">
                <a:ln>
                  <a:noFill/>
                </a:ln>
                <a:solidFill>
                  <a:srgbClr val="FFFFFF"/>
                </a:solidFill>
                <a:effectLst/>
                <a:uLnTx/>
                <a:uFillTx/>
                <a:latin typeface="Poppins" panose="00000500000000000000" pitchFamily="2" charset="0"/>
                <a:cs typeface="Poppins" panose="00000500000000000000" pitchFamily="2" charset="0"/>
              </a:rPr>
              <a:t>Language and Conduct to be consistent with the values of equality and diversity</a:t>
            </a:r>
          </a:p>
        </p:txBody>
      </p:sp>
      <p:sp>
        <p:nvSpPr>
          <p:cNvPr id="20" name="Rectangle: Rounded Corners 4">
            <a:extLst>
              <a:ext uri="{FF2B5EF4-FFF2-40B4-BE49-F238E27FC236}">
                <a16:creationId xmlns:a16="http://schemas.microsoft.com/office/drawing/2014/main" id="{2E50EA18-ABE4-A5C8-1F49-02F6023B67C9}"/>
              </a:ext>
            </a:extLst>
          </p:cNvPr>
          <p:cNvSpPr txBox="1"/>
          <p:nvPr/>
        </p:nvSpPr>
        <p:spPr>
          <a:xfrm>
            <a:off x="8968894" y="2542920"/>
            <a:ext cx="2614177" cy="1509116"/>
          </a:xfrm>
          <a:prstGeom prst="rect">
            <a:avLst/>
          </a:prstGeom>
          <a:solidFill>
            <a:schemeClr val="tx2"/>
          </a:solidFill>
          <a:ln>
            <a:noFill/>
          </a:ln>
          <a:effectLst/>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defPPr>
              <a:defRPr lang="en-US"/>
            </a:defPPr>
            <a:lvl1pPr marL="0" algn="l" defTabSz="457200" rtl="0" eaLnBrk="1" latinLnBrk="0" hangingPunct="1">
              <a:defRPr sz="1800" kern="1200">
                <a:solidFill>
                  <a:srgbClr val="FFFFFF"/>
                </a:solidFill>
                <a:latin typeface="Calibri" panose="020F0502020204030204"/>
              </a:defRPr>
            </a:lvl1pPr>
            <a:lvl2pPr marL="457200" algn="l" defTabSz="457200" rtl="0" eaLnBrk="1" latinLnBrk="0" hangingPunct="1">
              <a:defRPr sz="1800" kern="1200">
                <a:solidFill>
                  <a:srgbClr val="FFFFFF"/>
                </a:solidFill>
                <a:latin typeface="Calibri" panose="020F0502020204030204"/>
              </a:defRPr>
            </a:lvl2pPr>
            <a:lvl3pPr marL="914400" algn="l" defTabSz="457200" rtl="0" eaLnBrk="1" latinLnBrk="0" hangingPunct="1">
              <a:defRPr sz="1800" kern="1200">
                <a:solidFill>
                  <a:srgbClr val="FFFFFF"/>
                </a:solidFill>
                <a:latin typeface="Calibri" panose="020F0502020204030204"/>
              </a:defRPr>
            </a:lvl3pPr>
            <a:lvl4pPr marL="1371600" algn="l" defTabSz="457200" rtl="0" eaLnBrk="1" latinLnBrk="0" hangingPunct="1">
              <a:defRPr sz="1800" kern="1200">
                <a:solidFill>
                  <a:srgbClr val="FFFFFF"/>
                </a:solidFill>
                <a:latin typeface="Calibri" panose="020F0502020204030204"/>
              </a:defRPr>
            </a:lvl4pPr>
            <a:lvl5pPr marL="1828800" algn="l" defTabSz="457200" rtl="0" eaLnBrk="1" latinLnBrk="0" hangingPunct="1">
              <a:defRPr sz="1800" kern="1200">
                <a:solidFill>
                  <a:srgbClr val="FFFFFF"/>
                </a:solidFill>
                <a:latin typeface="Calibri" panose="020F0502020204030204"/>
              </a:defRPr>
            </a:lvl5pPr>
            <a:lvl6pPr marL="2286000" algn="l" defTabSz="457200" rtl="0" eaLnBrk="1" latinLnBrk="0" hangingPunct="1">
              <a:defRPr sz="1800" kern="1200">
                <a:solidFill>
                  <a:srgbClr val="FFFFFF"/>
                </a:solidFill>
                <a:latin typeface="Calibri" panose="020F0502020204030204"/>
              </a:defRPr>
            </a:lvl6pPr>
            <a:lvl7pPr marL="2743200" algn="l" defTabSz="457200" rtl="0" eaLnBrk="1" latinLnBrk="0" hangingPunct="1">
              <a:defRPr sz="1800" kern="1200">
                <a:solidFill>
                  <a:srgbClr val="FFFFFF"/>
                </a:solidFill>
                <a:latin typeface="Calibri" panose="020F0502020204030204"/>
              </a:defRPr>
            </a:lvl7pPr>
            <a:lvl8pPr marL="3200400" algn="l" defTabSz="457200" rtl="0" eaLnBrk="1" latinLnBrk="0" hangingPunct="1">
              <a:defRPr sz="1800" kern="1200">
                <a:solidFill>
                  <a:srgbClr val="FFFFFF"/>
                </a:solidFill>
                <a:latin typeface="Calibri" panose="020F0502020204030204"/>
              </a:defRPr>
            </a:lvl8pPr>
            <a:lvl9pPr marL="3657600" algn="l" defTabSz="457200" rtl="0" eaLnBrk="1" latinLnBrk="0" hangingPunct="1">
              <a:defRPr sz="1800" kern="1200">
                <a:solidFill>
                  <a:srgbClr val="FFFFFF"/>
                </a:solidFill>
                <a:latin typeface="Calibri" panose="020F0502020204030204"/>
              </a:defRPr>
            </a:lvl9pPr>
          </a:lstStyle>
          <a:p>
            <a:pPr marL="0" marR="0" lvl="0" indent="0" algn="ctr" defTabSz="889000" rtl="0" eaLnBrk="1" fontAlgn="auto" latinLnBrk="0" hangingPunct="1">
              <a:lnSpc>
                <a:spcPct val="90000"/>
              </a:lnSpc>
              <a:spcBef>
                <a:spcPct val="0"/>
              </a:spcBef>
              <a:spcAft>
                <a:spcPct val="35000"/>
              </a:spcAft>
              <a:buClrTx/>
              <a:buSzTx/>
              <a:buFontTx/>
              <a:buNone/>
              <a:tabLst/>
              <a:defRPr/>
            </a:pPr>
            <a:r>
              <a:rPr kumimoji="0" lang="en-GB" sz="1600" b="0" i="0" u="none" strike="noStrike" kern="1200" cap="none" spc="0" normalizeH="0" baseline="0" noProof="0">
                <a:ln>
                  <a:noFill/>
                </a:ln>
                <a:solidFill>
                  <a:srgbClr val="FFFFFF"/>
                </a:solidFill>
                <a:effectLst/>
                <a:uLnTx/>
                <a:uFillTx/>
                <a:latin typeface="Poppins" panose="00000500000000000000" pitchFamily="2" charset="0"/>
                <a:cs typeface="Poppins" panose="00000500000000000000" pitchFamily="2" charset="0"/>
              </a:rPr>
              <a:t>Email communications to/cc’ing the .box email</a:t>
            </a:r>
          </a:p>
        </p:txBody>
      </p:sp>
      <p:sp>
        <p:nvSpPr>
          <p:cNvPr id="25" name="Rectangle: Rounded Corners 4">
            <a:extLst>
              <a:ext uri="{FF2B5EF4-FFF2-40B4-BE49-F238E27FC236}">
                <a16:creationId xmlns:a16="http://schemas.microsoft.com/office/drawing/2014/main" id="{3C4E7432-2F14-4742-BB97-A6161F0BFD22}"/>
              </a:ext>
            </a:extLst>
          </p:cNvPr>
          <p:cNvSpPr txBox="1"/>
          <p:nvPr/>
        </p:nvSpPr>
        <p:spPr>
          <a:xfrm>
            <a:off x="3179775" y="4489130"/>
            <a:ext cx="2565674" cy="1539936"/>
          </a:xfrm>
          <a:prstGeom prst="rect">
            <a:avLst/>
          </a:prstGeom>
          <a:solidFill>
            <a:schemeClr val="tx2"/>
          </a:solidFill>
          <a:ln>
            <a:noFill/>
          </a:ln>
          <a:effectLst/>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defPPr>
              <a:defRPr lang="en-US"/>
            </a:defPPr>
            <a:lvl1pPr marL="0" algn="l" defTabSz="457200" rtl="0" eaLnBrk="1" latinLnBrk="0" hangingPunct="1">
              <a:defRPr sz="1800" kern="1200">
                <a:solidFill>
                  <a:srgbClr val="FFFFFF"/>
                </a:solidFill>
                <a:latin typeface="Calibri" panose="020F0502020204030204"/>
              </a:defRPr>
            </a:lvl1pPr>
            <a:lvl2pPr marL="457200" algn="l" defTabSz="457200" rtl="0" eaLnBrk="1" latinLnBrk="0" hangingPunct="1">
              <a:defRPr sz="1800" kern="1200">
                <a:solidFill>
                  <a:srgbClr val="FFFFFF"/>
                </a:solidFill>
                <a:latin typeface="Calibri" panose="020F0502020204030204"/>
              </a:defRPr>
            </a:lvl2pPr>
            <a:lvl3pPr marL="914400" algn="l" defTabSz="457200" rtl="0" eaLnBrk="1" latinLnBrk="0" hangingPunct="1">
              <a:defRPr sz="1800" kern="1200">
                <a:solidFill>
                  <a:srgbClr val="FFFFFF"/>
                </a:solidFill>
                <a:latin typeface="Calibri" panose="020F0502020204030204"/>
              </a:defRPr>
            </a:lvl3pPr>
            <a:lvl4pPr marL="1371600" algn="l" defTabSz="457200" rtl="0" eaLnBrk="1" latinLnBrk="0" hangingPunct="1">
              <a:defRPr sz="1800" kern="1200">
                <a:solidFill>
                  <a:srgbClr val="FFFFFF"/>
                </a:solidFill>
                <a:latin typeface="Calibri" panose="020F0502020204030204"/>
              </a:defRPr>
            </a:lvl4pPr>
            <a:lvl5pPr marL="1828800" algn="l" defTabSz="457200" rtl="0" eaLnBrk="1" latinLnBrk="0" hangingPunct="1">
              <a:defRPr sz="1800" kern="1200">
                <a:solidFill>
                  <a:srgbClr val="FFFFFF"/>
                </a:solidFill>
                <a:latin typeface="Calibri" panose="020F0502020204030204"/>
              </a:defRPr>
            </a:lvl5pPr>
            <a:lvl6pPr marL="2286000" algn="l" defTabSz="457200" rtl="0" eaLnBrk="1" latinLnBrk="0" hangingPunct="1">
              <a:defRPr sz="1800" kern="1200">
                <a:solidFill>
                  <a:srgbClr val="FFFFFF"/>
                </a:solidFill>
                <a:latin typeface="Calibri" panose="020F0502020204030204"/>
              </a:defRPr>
            </a:lvl6pPr>
            <a:lvl7pPr marL="2743200" algn="l" defTabSz="457200" rtl="0" eaLnBrk="1" latinLnBrk="0" hangingPunct="1">
              <a:defRPr sz="1800" kern="1200">
                <a:solidFill>
                  <a:srgbClr val="FFFFFF"/>
                </a:solidFill>
                <a:latin typeface="Calibri" panose="020F0502020204030204"/>
              </a:defRPr>
            </a:lvl7pPr>
            <a:lvl8pPr marL="3200400" algn="l" defTabSz="457200" rtl="0" eaLnBrk="1" latinLnBrk="0" hangingPunct="1">
              <a:defRPr sz="1800" kern="1200">
                <a:solidFill>
                  <a:srgbClr val="FFFFFF"/>
                </a:solidFill>
                <a:latin typeface="Calibri" panose="020F0502020204030204"/>
              </a:defRPr>
            </a:lvl8pPr>
            <a:lvl9pPr marL="3657600" algn="l" defTabSz="457200" rtl="0" eaLnBrk="1" latinLnBrk="0" hangingPunct="1">
              <a:defRPr sz="1800" kern="1200">
                <a:solidFill>
                  <a:srgbClr val="FFFFFF"/>
                </a:solidFill>
                <a:latin typeface="Calibri" panose="020F0502020204030204"/>
              </a:defRPr>
            </a:lvl9pPr>
          </a:lstStyle>
          <a:p>
            <a:pPr marL="0" marR="0" lvl="0" indent="0" algn="ctr" defTabSz="889000" rtl="0" eaLnBrk="1" fontAlgn="auto" latinLnBrk="0" hangingPunct="1">
              <a:lnSpc>
                <a:spcPct val="90000"/>
              </a:lnSpc>
              <a:spcBef>
                <a:spcPct val="0"/>
              </a:spcBef>
              <a:spcAft>
                <a:spcPct val="35000"/>
              </a:spcAft>
              <a:buClrTx/>
              <a:buSzTx/>
              <a:buFontTx/>
              <a:buNone/>
              <a:tabLst/>
              <a:defRPr/>
            </a:pPr>
            <a:r>
              <a:rPr kumimoji="0" lang="en-GB" b="0" i="0" u="none" strike="noStrike" kern="1200" cap="none" spc="0" normalizeH="0" baseline="0" noProof="0">
                <a:ln>
                  <a:noFill/>
                </a:ln>
                <a:solidFill>
                  <a:srgbClr val="FFFFFF"/>
                </a:solidFill>
                <a:effectLst/>
                <a:uLnTx/>
                <a:uFillTx/>
                <a:latin typeface="Poppins" panose="00000500000000000000" pitchFamily="2" charset="0"/>
                <a:cs typeface="Poppins" panose="00000500000000000000" pitchFamily="2" charset="0"/>
              </a:rPr>
              <a:t>Bring forward alternatives as early as possible</a:t>
            </a:r>
          </a:p>
        </p:txBody>
      </p:sp>
      <p:sp>
        <p:nvSpPr>
          <p:cNvPr id="26" name="Rectangle: Rounded Corners 4">
            <a:extLst>
              <a:ext uri="{FF2B5EF4-FFF2-40B4-BE49-F238E27FC236}">
                <a16:creationId xmlns:a16="http://schemas.microsoft.com/office/drawing/2014/main" id="{794C2450-0C35-4775-920A-EFA34A2758C7}"/>
              </a:ext>
            </a:extLst>
          </p:cNvPr>
          <p:cNvSpPr txBox="1"/>
          <p:nvPr/>
        </p:nvSpPr>
        <p:spPr>
          <a:xfrm>
            <a:off x="6045728" y="4504540"/>
            <a:ext cx="2618558" cy="1509116"/>
          </a:xfrm>
          <a:prstGeom prst="rect">
            <a:avLst/>
          </a:prstGeom>
          <a:solidFill>
            <a:schemeClr val="tx2"/>
          </a:solidFill>
          <a:ln>
            <a:noFill/>
          </a:ln>
          <a:effectLst/>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defPPr>
              <a:defRPr lang="en-US"/>
            </a:defPPr>
            <a:lvl1pPr marL="0" algn="l" defTabSz="457200" rtl="0" eaLnBrk="1" latinLnBrk="0" hangingPunct="1">
              <a:defRPr sz="1800" kern="1200">
                <a:solidFill>
                  <a:srgbClr val="FFFFFF"/>
                </a:solidFill>
                <a:latin typeface="Calibri" panose="020F0502020204030204"/>
              </a:defRPr>
            </a:lvl1pPr>
            <a:lvl2pPr marL="457200" algn="l" defTabSz="457200" rtl="0" eaLnBrk="1" latinLnBrk="0" hangingPunct="1">
              <a:defRPr sz="1800" kern="1200">
                <a:solidFill>
                  <a:srgbClr val="FFFFFF"/>
                </a:solidFill>
                <a:latin typeface="Calibri" panose="020F0502020204030204"/>
              </a:defRPr>
            </a:lvl2pPr>
            <a:lvl3pPr marL="914400" algn="l" defTabSz="457200" rtl="0" eaLnBrk="1" latinLnBrk="0" hangingPunct="1">
              <a:defRPr sz="1800" kern="1200">
                <a:solidFill>
                  <a:srgbClr val="FFFFFF"/>
                </a:solidFill>
                <a:latin typeface="Calibri" panose="020F0502020204030204"/>
              </a:defRPr>
            </a:lvl3pPr>
            <a:lvl4pPr marL="1371600" algn="l" defTabSz="457200" rtl="0" eaLnBrk="1" latinLnBrk="0" hangingPunct="1">
              <a:defRPr sz="1800" kern="1200">
                <a:solidFill>
                  <a:srgbClr val="FFFFFF"/>
                </a:solidFill>
                <a:latin typeface="Calibri" panose="020F0502020204030204"/>
              </a:defRPr>
            </a:lvl4pPr>
            <a:lvl5pPr marL="1828800" algn="l" defTabSz="457200" rtl="0" eaLnBrk="1" latinLnBrk="0" hangingPunct="1">
              <a:defRPr sz="1800" kern="1200">
                <a:solidFill>
                  <a:srgbClr val="FFFFFF"/>
                </a:solidFill>
                <a:latin typeface="Calibri" panose="020F0502020204030204"/>
              </a:defRPr>
            </a:lvl5pPr>
            <a:lvl6pPr marL="2286000" algn="l" defTabSz="457200" rtl="0" eaLnBrk="1" latinLnBrk="0" hangingPunct="1">
              <a:defRPr sz="1800" kern="1200">
                <a:solidFill>
                  <a:srgbClr val="FFFFFF"/>
                </a:solidFill>
                <a:latin typeface="Calibri" panose="020F0502020204030204"/>
              </a:defRPr>
            </a:lvl6pPr>
            <a:lvl7pPr marL="2743200" algn="l" defTabSz="457200" rtl="0" eaLnBrk="1" latinLnBrk="0" hangingPunct="1">
              <a:defRPr sz="1800" kern="1200">
                <a:solidFill>
                  <a:srgbClr val="FFFFFF"/>
                </a:solidFill>
                <a:latin typeface="Calibri" panose="020F0502020204030204"/>
              </a:defRPr>
            </a:lvl7pPr>
            <a:lvl8pPr marL="3200400" algn="l" defTabSz="457200" rtl="0" eaLnBrk="1" latinLnBrk="0" hangingPunct="1">
              <a:defRPr sz="1800" kern="1200">
                <a:solidFill>
                  <a:srgbClr val="FFFFFF"/>
                </a:solidFill>
                <a:latin typeface="Calibri" panose="020F0502020204030204"/>
              </a:defRPr>
            </a:lvl8pPr>
            <a:lvl9pPr marL="3657600" algn="l" defTabSz="457200" rtl="0" eaLnBrk="1" latinLnBrk="0" hangingPunct="1">
              <a:defRPr sz="1800" kern="1200">
                <a:solidFill>
                  <a:srgbClr val="FFFFFF"/>
                </a:solidFill>
                <a:latin typeface="Calibri" panose="020F0502020204030204"/>
              </a:defRPr>
            </a:lvl9pPr>
          </a:lstStyle>
          <a:p>
            <a:pPr marL="0" marR="0" lvl="0" indent="0" algn="ctr" defTabSz="889000" rtl="0" eaLnBrk="1" fontAlgn="auto" latinLnBrk="0" hangingPunct="1">
              <a:lnSpc>
                <a:spcPct val="90000"/>
              </a:lnSpc>
              <a:spcBef>
                <a:spcPct val="0"/>
              </a:spcBef>
              <a:spcAft>
                <a:spcPct val="35000"/>
              </a:spcAft>
              <a:buClrTx/>
              <a:buSzTx/>
              <a:buFontTx/>
              <a:buNone/>
              <a:tabLst/>
              <a:defRPr/>
            </a:pPr>
            <a:r>
              <a:rPr kumimoji="0" lang="en-GB" b="0" i="0" u="none" strike="noStrike" kern="1200" cap="none" spc="0" normalizeH="0" baseline="0" noProof="0">
                <a:ln>
                  <a:noFill/>
                </a:ln>
                <a:solidFill>
                  <a:srgbClr val="FFFFFF"/>
                </a:solidFill>
                <a:effectLst/>
                <a:uLnTx/>
                <a:uFillTx/>
                <a:latin typeface="Poppins" panose="00000500000000000000" pitchFamily="2" charset="0"/>
                <a:cs typeface="Poppins" panose="00000500000000000000" pitchFamily="2" charset="0"/>
              </a:rPr>
              <a:t>Vote on whether or not to proceed with requests for Alternatives</a:t>
            </a:r>
          </a:p>
        </p:txBody>
      </p:sp>
      <p:sp>
        <p:nvSpPr>
          <p:cNvPr id="27" name="Rectangle: Rounded Corners 4">
            <a:extLst>
              <a:ext uri="{FF2B5EF4-FFF2-40B4-BE49-F238E27FC236}">
                <a16:creationId xmlns:a16="http://schemas.microsoft.com/office/drawing/2014/main" id="{8E471280-6A26-4F71-82A4-ABDBB200C446}"/>
              </a:ext>
            </a:extLst>
          </p:cNvPr>
          <p:cNvSpPr txBox="1"/>
          <p:nvPr/>
        </p:nvSpPr>
        <p:spPr>
          <a:xfrm>
            <a:off x="243362" y="4499950"/>
            <a:ext cx="2622939" cy="1518296"/>
          </a:xfrm>
          <a:prstGeom prst="rect">
            <a:avLst/>
          </a:prstGeom>
          <a:solidFill>
            <a:schemeClr val="tx2"/>
          </a:solidFill>
          <a:ln>
            <a:noFill/>
          </a:ln>
          <a:effectLst/>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defPPr>
              <a:defRPr lang="en-US"/>
            </a:defPPr>
            <a:lvl1pPr marL="0" algn="l" defTabSz="457200" rtl="0" eaLnBrk="1" latinLnBrk="0" hangingPunct="1">
              <a:defRPr sz="1800" kern="1200">
                <a:solidFill>
                  <a:srgbClr val="FFFFFF"/>
                </a:solidFill>
                <a:latin typeface="Calibri" panose="020F0502020204030204"/>
              </a:defRPr>
            </a:lvl1pPr>
            <a:lvl2pPr marL="457200" algn="l" defTabSz="457200" rtl="0" eaLnBrk="1" latinLnBrk="0" hangingPunct="1">
              <a:defRPr sz="1800" kern="1200">
                <a:solidFill>
                  <a:srgbClr val="FFFFFF"/>
                </a:solidFill>
                <a:latin typeface="Calibri" panose="020F0502020204030204"/>
              </a:defRPr>
            </a:lvl2pPr>
            <a:lvl3pPr marL="914400" algn="l" defTabSz="457200" rtl="0" eaLnBrk="1" latinLnBrk="0" hangingPunct="1">
              <a:defRPr sz="1800" kern="1200">
                <a:solidFill>
                  <a:srgbClr val="FFFFFF"/>
                </a:solidFill>
                <a:latin typeface="Calibri" panose="020F0502020204030204"/>
              </a:defRPr>
            </a:lvl3pPr>
            <a:lvl4pPr marL="1371600" algn="l" defTabSz="457200" rtl="0" eaLnBrk="1" latinLnBrk="0" hangingPunct="1">
              <a:defRPr sz="1800" kern="1200">
                <a:solidFill>
                  <a:srgbClr val="FFFFFF"/>
                </a:solidFill>
                <a:latin typeface="Calibri" panose="020F0502020204030204"/>
              </a:defRPr>
            </a:lvl4pPr>
            <a:lvl5pPr marL="1828800" algn="l" defTabSz="457200" rtl="0" eaLnBrk="1" latinLnBrk="0" hangingPunct="1">
              <a:defRPr sz="1800" kern="1200">
                <a:solidFill>
                  <a:srgbClr val="FFFFFF"/>
                </a:solidFill>
                <a:latin typeface="Calibri" panose="020F0502020204030204"/>
              </a:defRPr>
            </a:lvl5pPr>
            <a:lvl6pPr marL="2286000" algn="l" defTabSz="457200" rtl="0" eaLnBrk="1" latinLnBrk="0" hangingPunct="1">
              <a:defRPr sz="1800" kern="1200">
                <a:solidFill>
                  <a:srgbClr val="FFFFFF"/>
                </a:solidFill>
                <a:latin typeface="Calibri" panose="020F0502020204030204"/>
              </a:defRPr>
            </a:lvl6pPr>
            <a:lvl7pPr marL="2743200" algn="l" defTabSz="457200" rtl="0" eaLnBrk="1" latinLnBrk="0" hangingPunct="1">
              <a:defRPr sz="1800" kern="1200">
                <a:solidFill>
                  <a:srgbClr val="FFFFFF"/>
                </a:solidFill>
                <a:latin typeface="Calibri" panose="020F0502020204030204"/>
              </a:defRPr>
            </a:lvl7pPr>
            <a:lvl8pPr marL="3200400" algn="l" defTabSz="457200" rtl="0" eaLnBrk="1" latinLnBrk="0" hangingPunct="1">
              <a:defRPr sz="1800" kern="1200">
                <a:solidFill>
                  <a:srgbClr val="FFFFFF"/>
                </a:solidFill>
                <a:latin typeface="Calibri" panose="020F0502020204030204"/>
              </a:defRPr>
            </a:lvl8pPr>
            <a:lvl9pPr marL="3657600" algn="l" defTabSz="457200" rtl="0" eaLnBrk="1" latinLnBrk="0" hangingPunct="1">
              <a:defRPr sz="1800" kern="1200">
                <a:solidFill>
                  <a:srgbClr val="FFFFFF"/>
                </a:solidFill>
                <a:latin typeface="Calibri" panose="020F0502020204030204"/>
              </a:defRPr>
            </a:lvl9pPr>
          </a:lstStyle>
          <a:p>
            <a:pPr marL="0" marR="0" lvl="0" indent="0" algn="ctr" defTabSz="889000" rtl="0" eaLnBrk="1" fontAlgn="auto" latinLnBrk="0" hangingPunct="1">
              <a:lnSpc>
                <a:spcPct val="90000"/>
              </a:lnSpc>
              <a:spcBef>
                <a:spcPct val="0"/>
              </a:spcBef>
              <a:spcAft>
                <a:spcPct val="35000"/>
              </a:spcAft>
              <a:buClrTx/>
              <a:buSzTx/>
              <a:buFontTx/>
              <a:buNone/>
              <a:tabLst/>
              <a:defRPr/>
            </a:pPr>
            <a:r>
              <a:rPr kumimoji="0" lang="en-GB" b="0" i="0" u="none" strike="noStrike" kern="1200" cap="none" spc="0" normalizeH="0" baseline="0" noProof="0">
                <a:ln>
                  <a:noFill/>
                </a:ln>
                <a:solidFill>
                  <a:srgbClr val="FFFFFF"/>
                </a:solidFill>
                <a:effectLst/>
                <a:uLnTx/>
                <a:uFillTx/>
                <a:latin typeface="Poppins" panose="00000500000000000000" pitchFamily="2" charset="0"/>
                <a:cs typeface="Poppins" panose="00000500000000000000" pitchFamily="2" charset="0"/>
              </a:rPr>
              <a:t>Help refine/develop the solution(s)</a:t>
            </a:r>
          </a:p>
        </p:txBody>
      </p:sp>
      <p:sp>
        <p:nvSpPr>
          <p:cNvPr id="28" name="Rectangle: Rounded Corners 4">
            <a:extLst>
              <a:ext uri="{FF2B5EF4-FFF2-40B4-BE49-F238E27FC236}">
                <a16:creationId xmlns:a16="http://schemas.microsoft.com/office/drawing/2014/main" id="{4D825453-0060-4C76-992D-977A38861129}"/>
              </a:ext>
            </a:extLst>
          </p:cNvPr>
          <p:cNvSpPr txBox="1"/>
          <p:nvPr/>
        </p:nvSpPr>
        <p:spPr>
          <a:xfrm>
            <a:off x="8968894" y="4504540"/>
            <a:ext cx="2609796" cy="1509116"/>
          </a:xfrm>
          <a:prstGeom prst="rect">
            <a:avLst/>
          </a:prstGeom>
          <a:solidFill>
            <a:schemeClr val="tx2"/>
          </a:solidFill>
          <a:ln>
            <a:noFill/>
          </a:ln>
          <a:effectLst/>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defPPr>
              <a:defRPr lang="en-US"/>
            </a:defPPr>
            <a:lvl1pPr marL="0" algn="l" defTabSz="457200" rtl="0" eaLnBrk="1" latinLnBrk="0" hangingPunct="1">
              <a:defRPr sz="1800" kern="1200">
                <a:solidFill>
                  <a:srgbClr val="FFFFFF"/>
                </a:solidFill>
                <a:latin typeface="Calibri" panose="020F0502020204030204"/>
              </a:defRPr>
            </a:lvl1pPr>
            <a:lvl2pPr marL="457200" algn="l" defTabSz="457200" rtl="0" eaLnBrk="1" latinLnBrk="0" hangingPunct="1">
              <a:defRPr sz="1800" kern="1200">
                <a:solidFill>
                  <a:srgbClr val="FFFFFF"/>
                </a:solidFill>
                <a:latin typeface="Calibri" panose="020F0502020204030204"/>
              </a:defRPr>
            </a:lvl2pPr>
            <a:lvl3pPr marL="914400" algn="l" defTabSz="457200" rtl="0" eaLnBrk="1" latinLnBrk="0" hangingPunct="1">
              <a:defRPr sz="1800" kern="1200">
                <a:solidFill>
                  <a:srgbClr val="FFFFFF"/>
                </a:solidFill>
                <a:latin typeface="Calibri" panose="020F0502020204030204"/>
              </a:defRPr>
            </a:lvl3pPr>
            <a:lvl4pPr marL="1371600" algn="l" defTabSz="457200" rtl="0" eaLnBrk="1" latinLnBrk="0" hangingPunct="1">
              <a:defRPr sz="1800" kern="1200">
                <a:solidFill>
                  <a:srgbClr val="FFFFFF"/>
                </a:solidFill>
                <a:latin typeface="Calibri" panose="020F0502020204030204"/>
              </a:defRPr>
            </a:lvl4pPr>
            <a:lvl5pPr marL="1828800" algn="l" defTabSz="457200" rtl="0" eaLnBrk="1" latinLnBrk="0" hangingPunct="1">
              <a:defRPr sz="1800" kern="1200">
                <a:solidFill>
                  <a:srgbClr val="FFFFFF"/>
                </a:solidFill>
                <a:latin typeface="Calibri" panose="020F0502020204030204"/>
              </a:defRPr>
            </a:lvl5pPr>
            <a:lvl6pPr marL="2286000" algn="l" defTabSz="457200" rtl="0" eaLnBrk="1" latinLnBrk="0" hangingPunct="1">
              <a:defRPr sz="1800" kern="1200">
                <a:solidFill>
                  <a:srgbClr val="FFFFFF"/>
                </a:solidFill>
                <a:latin typeface="Calibri" panose="020F0502020204030204"/>
              </a:defRPr>
            </a:lvl6pPr>
            <a:lvl7pPr marL="2743200" algn="l" defTabSz="457200" rtl="0" eaLnBrk="1" latinLnBrk="0" hangingPunct="1">
              <a:defRPr sz="1800" kern="1200">
                <a:solidFill>
                  <a:srgbClr val="FFFFFF"/>
                </a:solidFill>
                <a:latin typeface="Calibri" panose="020F0502020204030204"/>
              </a:defRPr>
            </a:lvl7pPr>
            <a:lvl8pPr marL="3200400" algn="l" defTabSz="457200" rtl="0" eaLnBrk="1" latinLnBrk="0" hangingPunct="1">
              <a:defRPr sz="1800" kern="1200">
                <a:solidFill>
                  <a:srgbClr val="FFFFFF"/>
                </a:solidFill>
                <a:latin typeface="Calibri" panose="020F0502020204030204"/>
              </a:defRPr>
            </a:lvl8pPr>
            <a:lvl9pPr marL="3657600" algn="l" defTabSz="457200" rtl="0" eaLnBrk="1" latinLnBrk="0" hangingPunct="1">
              <a:defRPr sz="1800" kern="1200">
                <a:solidFill>
                  <a:srgbClr val="FFFFFF"/>
                </a:solidFill>
                <a:latin typeface="Calibri" panose="020F0502020204030204"/>
              </a:defRPr>
            </a:lvl9pPr>
          </a:lstStyle>
          <a:p>
            <a:pPr marL="0" marR="0" lvl="0" indent="0" algn="ctr" defTabSz="889000" rtl="0" eaLnBrk="1" fontAlgn="auto" latinLnBrk="0" hangingPunct="1">
              <a:lnSpc>
                <a:spcPct val="90000"/>
              </a:lnSpc>
              <a:spcBef>
                <a:spcPct val="0"/>
              </a:spcBef>
              <a:spcAft>
                <a:spcPct val="35000"/>
              </a:spcAft>
              <a:buClrTx/>
              <a:buSzTx/>
              <a:buFontTx/>
              <a:buNone/>
              <a:tabLst/>
              <a:defRPr/>
            </a:pPr>
            <a:r>
              <a:rPr kumimoji="0" lang="en-GB" b="0" i="0" u="none" strike="noStrike" kern="1200" cap="none" spc="0" normalizeH="0" baseline="0" noProof="0">
                <a:ln>
                  <a:noFill/>
                </a:ln>
                <a:solidFill>
                  <a:srgbClr val="FFFFFF"/>
                </a:solidFill>
                <a:effectLst/>
                <a:uLnTx/>
                <a:uFillTx/>
                <a:latin typeface="Poppins" panose="00000500000000000000" pitchFamily="2" charset="0"/>
                <a:cs typeface="Poppins" panose="00000500000000000000" pitchFamily="2" charset="0"/>
              </a:rPr>
              <a:t>Vote on whether the solution(s) better facilitate the Code Objectives</a:t>
            </a:r>
          </a:p>
        </p:txBody>
      </p:sp>
    </p:spTree>
    <p:extLst>
      <p:ext uri="{BB962C8B-B14F-4D97-AF65-F5344CB8AC3E}">
        <p14:creationId xmlns:p14="http://schemas.microsoft.com/office/powerpoint/2010/main" val="38503803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511C7-722C-EB44-8F0E-3FE53AB0269A}"/>
              </a:ext>
            </a:extLst>
          </p:cNvPr>
          <p:cNvSpPr>
            <a:spLocks noGrp="1"/>
          </p:cNvSpPr>
          <p:nvPr>
            <p:ph type="title"/>
          </p:nvPr>
        </p:nvSpPr>
        <p:spPr>
          <a:xfrm>
            <a:off x="637273" y="174206"/>
            <a:ext cx="9709361" cy="870551"/>
          </a:xfrm>
        </p:spPr>
        <p:txBody>
          <a:bodyPr>
            <a:normAutofit/>
          </a:bodyPr>
          <a:lstStyle/>
          <a:p>
            <a:r>
              <a:rPr lang="en-GB" sz="3200" dirty="0">
                <a:solidFill>
                  <a:srgbClr val="813366"/>
                </a:solidFill>
                <a:latin typeface="Poppins" panose="00000500000000000000" pitchFamily="2" charset="0"/>
                <a:cs typeface="Poppins" panose="00000500000000000000" pitchFamily="2" charset="0"/>
              </a:rPr>
              <a:t>Workgroup Membership – CMP456</a:t>
            </a:r>
          </a:p>
        </p:txBody>
      </p:sp>
      <p:graphicFrame>
        <p:nvGraphicFramePr>
          <p:cNvPr id="5" name="Content Placeholder 4">
            <a:extLst>
              <a:ext uri="{FF2B5EF4-FFF2-40B4-BE49-F238E27FC236}">
                <a16:creationId xmlns:a16="http://schemas.microsoft.com/office/drawing/2014/main" id="{1E3AF3DF-9542-4789-3976-6C223B3A97D4}"/>
              </a:ext>
            </a:extLst>
          </p:cNvPr>
          <p:cNvGraphicFramePr>
            <a:graphicFrameLocks noGrp="1"/>
          </p:cNvGraphicFramePr>
          <p:nvPr>
            <p:ph sz="half" idx="1"/>
            <p:extLst>
              <p:ext uri="{D42A27DB-BD31-4B8C-83A1-F6EECF244321}">
                <p14:modId xmlns:p14="http://schemas.microsoft.com/office/powerpoint/2010/main" val="1335594620"/>
              </p:ext>
            </p:extLst>
          </p:nvPr>
        </p:nvGraphicFramePr>
        <p:xfrm>
          <a:off x="628978" y="969996"/>
          <a:ext cx="10934043" cy="4150776"/>
        </p:xfrm>
        <a:graphic>
          <a:graphicData uri="http://schemas.openxmlformats.org/drawingml/2006/table">
            <a:tbl>
              <a:tblPr/>
              <a:tblGrid>
                <a:gridCol w="2423573">
                  <a:extLst>
                    <a:ext uri="{9D8B030D-6E8A-4147-A177-3AD203B41FA5}">
                      <a16:colId xmlns:a16="http://schemas.microsoft.com/office/drawing/2014/main" val="3659504233"/>
                    </a:ext>
                  </a:extLst>
                </a:gridCol>
                <a:gridCol w="1720416">
                  <a:extLst>
                    <a:ext uri="{9D8B030D-6E8A-4147-A177-3AD203B41FA5}">
                      <a16:colId xmlns:a16="http://schemas.microsoft.com/office/drawing/2014/main" val="3500900062"/>
                    </a:ext>
                  </a:extLst>
                </a:gridCol>
                <a:gridCol w="6790054">
                  <a:extLst>
                    <a:ext uri="{9D8B030D-6E8A-4147-A177-3AD203B41FA5}">
                      <a16:colId xmlns:a16="http://schemas.microsoft.com/office/drawing/2014/main" val="2056789389"/>
                    </a:ext>
                  </a:extLst>
                </a:gridCol>
              </a:tblGrid>
              <a:tr h="552113">
                <a:tc>
                  <a:txBody>
                    <a:bodyPr/>
                    <a:lstStyle/>
                    <a:p>
                      <a:pPr algn="l" fontAlgn="base"/>
                      <a:r>
                        <a:rPr lang="en-GB" sz="1200" b="0" i="0" u="none" strike="noStrike" dirty="0">
                          <a:solidFill>
                            <a:schemeClr val="bg1"/>
                          </a:solidFill>
                          <a:effectLst/>
                          <a:latin typeface="Poppins" panose="00000500000000000000" pitchFamily="2" charset="0"/>
                          <a:cs typeface="Poppins" panose="00000500000000000000" pitchFamily="2" charset="0"/>
                        </a:rPr>
                        <a:t>Role</a:t>
                      </a:r>
                      <a:r>
                        <a:rPr lang="en-GB" sz="1200" b="0" i="0" dirty="0">
                          <a:solidFill>
                            <a:schemeClr val="bg1"/>
                          </a:solidFill>
                          <a:effectLst/>
                          <a:latin typeface="Poppins" panose="00000500000000000000" pitchFamily="2" charset="0"/>
                          <a:cs typeface="Poppins" panose="00000500000000000000" pitchFamily="2" charset="0"/>
                        </a:rPr>
                        <a:t>​</a:t>
                      </a:r>
                      <a:endParaRPr lang="en-GB" sz="1600" b="0" i="0" dirty="0">
                        <a:solidFill>
                          <a:schemeClr val="bg1"/>
                        </a:solidFill>
                        <a:effectLst/>
                        <a:latin typeface="Poppins" panose="00000500000000000000" pitchFamily="2" charset="0"/>
                        <a:cs typeface="Poppins" panose="00000500000000000000" pitchFamily="2" charset="0"/>
                      </a:endParaRPr>
                    </a:p>
                  </a:txBody>
                  <a:tcPr marL="86483" marR="86483" marT="43241" marB="4324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l" fontAlgn="base"/>
                      <a:r>
                        <a:rPr lang="en-GB" sz="1200" b="0" i="0" u="none" strike="noStrike">
                          <a:solidFill>
                            <a:schemeClr val="bg1"/>
                          </a:solidFill>
                          <a:effectLst/>
                          <a:latin typeface="Poppins" panose="00000500000000000000" pitchFamily="2" charset="0"/>
                          <a:cs typeface="Poppins" panose="00000500000000000000" pitchFamily="2" charset="0"/>
                        </a:rPr>
                        <a:t>Name</a:t>
                      </a:r>
                      <a:r>
                        <a:rPr lang="en-GB" sz="1200" b="0" i="0">
                          <a:solidFill>
                            <a:schemeClr val="bg1"/>
                          </a:solidFill>
                          <a:effectLst/>
                          <a:latin typeface="Poppins" panose="00000500000000000000" pitchFamily="2" charset="0"/>
                          <a:cs typeface="Poppins" panose="00000500000000000000" pitchFamily="2" charset="0"/>
                        </a:rPr>
                        <a:t>​</a:t>
                      </a:r>
                      <a:endParaRPr lang="en-GB" sz="1600" b="0" i="0">
                        <a:solidFill>
                          <a:schemeClr val="bg1"/>
                        </a:solidFill>
                        <a:effectLst/>
                        <a:latin typeface="Poppins" panose="00000500000000000000" pitchFamily="2" charset="0"/>
                        <a:cs typeface="Poppins" panose="00000500000000000000" pitchFamily="2" charset="0"/>
                      </a:endParaRPr>
                    </a:p>
                  </a:txBody>
                  <a:tcPr marL="86483" marR="86483" marT="43241" marB="4324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l" fontAlgn="base"/>
                      <a:r>
                        <a:rPr lang="en-GB" sz="1200" b="0" i="0" u="none" strike="noStrike" dirty="0">
                          <a:solidFill>
                            <a:schemeClr val="bg1"/>
                          </a:solidFill>
                          <a:effectLst/>
                          <a:latin typeface="Poppins" panose="00000500000000000000" pitchFamily="2" charset="0"/>
                          <a:cs typeface="Poppins" panose="00000500000000000000" pitchFamily="2" charset="0"/>
                        </a:rPr>
                        <a:t>Company</a:t>
                      </a:r>
                      <a:r>
                        <a:rPr lang="en-GB" sz="1200" b="0" i="0" dirty="0">
                          <a:solidFill>
                            <a:schemeClr val="bg1"/>
                          </a:solidFill>
                          <a:effectLst/>
                          <a:latin typeface="Poppins" panose="00000500000000000000" pitchFamily="2" charset="0"/>
                          <a:cs typeface="Poppins" panose="00000500000000000000" pitchFamily="2" charset="0"/>
                        </a:rPr>
                        <a:t>​</a:t>
                      </a:r>
                      <a:endParaRPr lang="en-GB" sz="1600" b="0" i="0" dirty="0">
                        <a:solidFill>
                          <a:schemeClr val="bg1"/>
                        </a:solidFill>
                        <a:effectLst/>
                        <a:latin typeface="Poppins" panose="00000500000000000000" pitchFamily="2" charset="0"/>
                        <a:cs typeface="Poppins" panose="00000500000000000000" pitchFamily="2" charset="0"/>
                      </a:endParaRPr>
                    </a:p>
                  </a:txBody>
                  <a:tcPr marL="86483" marR="86483" marT="43241" marB="4324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extLst>
                  <a:ext uri="{0D108BD9-81ED-4DB2-BD59-A6C34878D82A}">
                    <a16:rowId xmlns:a16="http://schemas.microsoft.com/office/drawing/2014/main" val="2796299866"/>
                  </a:ext>
                </a:extLst>
              </a:tr>
              <a:tr h="343845">
                <a:tc>
                  <a:txBody>
                    <a:bodyPr/>
                    <a:lstStyle/>
                    <a:p>
                      <a:pPr algn="l" fontAlgn="base"/>
                      <a:r>
                        <a:rPr lang="en-GB" sz="1200" b="0" i="0" u="none" strike="noStrike" dirty="0">
                          <a:solidFill>
                            <a:srgbClr val="000000"/>
                          </a:solidFill>
                          <a:effectLst/>
                          <a:latin typeface="Poppins" panose="00000500000000000000" pitchFamily="2" charset="0"/>
                          <a:cs typeface="Poppins" panose="00000500000000000000" pitchFamily="2" charset="0"/>
                        </a:rPr>
                        <a:t>Proposer</a:t>
                      </a:r>
                      <a:r>
                        <a:rPr lang="en-GB" sz="1200" b="0" i="0" dirty="0">
                          <a:solidFill>
                            <a:srgbClr val="000000"/>
                          </a:solidFill>
                          <a:effectLst/>
                          <a:latin typeface="Poppins" panose="00000500000000000000" pitchFamily="2" charset="0"/>
                          <a:cs typeface="Poppins" panose="00000500000000000000" pitchFamily="2" charset="0"/>
                        </a:rPr>
                        <a:t>​</a:t>
                      </a:r>
                      <a:endParaRPr lang="en-GB" sz="1600" b="0" i="0" dirty="0">
                        <a:solidFill>
                          <a:srgbClr val="000000"/>
                        </a:solidFill>
                        <a:effectLst/>
                        <a:latin typeface="Poppins" panose="00000500000000000000" pitchFamily="2" charset="0"/>
                        <a:cs typeface="Poppins" panose="00000500000000000000" pitchFamily="2" charset="0"/>
                      </a:endParaRPr>
                    </a:p>
                  </a:txBody>
                  <a:tcPr marL="86483" marR="86483" marT="43241" marB="4324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auto"/>
                      <a:r>
                        <a:rPr lang="en-GB" sz="1200" b="0" i="0" u="none" strike="noStrike" dirty="0">
                          <a:solidFill>
                            <a:srgbClr val="000000"/>
                          </a:solidFill>
                          <a:effectLst/>
                          <a:latin typeface="Poppins" panose="00000500000000000000" pitchFamily="2" charset="0"/>
                          <a:cs typeface="Poppins" panose="00000500000000000000" pitchFamily="2" charset="0"/>
                        </a:rPr>
                        <a:t>​Tim Ellingham</a:t>
                      </a:r>
                    </a:p>
                  </a:txBody>
                  <a:tcPr marL="86483" marR="86483" marT="43241" marB="4324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auto"/>
                      <a:r>
                        <a:rPr lang="en-GB" sz="1200" b="0" i="0" u="none" strike="noStrike" dirty="0">
                          <a:solidFill>
                            <a:srgbClr val="000000"/>
                          </a:solidFill>
                          <a:effectLst/>
                          <a:latin typeface="Poppins" panose="00000500000000000000" pitchFamily="2" charset="0"/>
                          <a:cs typeface="Poppins" panose="00000500000000000000" pitchFamily="2" charset="0"/>
                        </a:rPr>
                        <a:t>RWE</a:t>
                      </a:r>
                    </a:p>
                  </a:txBody>
                  <a:tcPr marL="86483" marR="86483" marT="43241" marB="4324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10746832"/>
                  </a:ext>
                </a:extLst>
              </a:tr>
              <a:tr h="264296">
                <a:tc>
                  <a:txBody>
                    <a:bodyPr/>
                    <a:lstStyle/>
                    <a:p>
                      <a:pPr algn="l" fontAlgn="base"/>
                      <a:r>
                        <a:rPr lang="en-GB" sz="1200" b="0" i="0" u="none" strike="noStrike" dirty="0">
                          <a:solidFill>
                            <a:srgbClr val="000000"/>
                          </a:solidFill>
                          <a:effectLst/>
                          <a:latin typeface="Poppins" panose="00000500000000000000" pitchFamily="2" charset="0"/>
                          <a:cs typeface="Poppins" panose="00000500000000000000" pitchFamily="2" charset="0"/>
                        </a:rPr>
                        <a:t>Workgroup Member</a:t>
                      </a:r>
                      <a:r>
                        <a:rPr lang="en-GB" sz="1200" b="0" i="0" dirty="0">
                          <a:solidFill>
                            <a:srgbClr val="000000"/>
                          </a:solidFill>
                          <a:effectLst/>
                          <a:latin typeface="Poppins" panose="00000500000000000000" pitchFamily="2" charset="0"/>
                          <a:cs typeface="Poppins" panose="00000500000000000000" pitchFamily="2" charset="0"/>
                        </a:rPr>
                        <a:t>​</a:t>
                      </a:r>
                      <a:endParaRPr lang="en-GB" sz="1600" b="0" i="0" dirty="0">
                        <a:solidFill>
                          <a:srgbClr val="000000"/>
                        </a:solidFill>
                        <a:effectLst/>
                        <a:latin typeface="Poppins" panose="00000500000000000000" pitchFamily="2" charset="0"/>
                        <a:cs typeface="Poppins" panose="00000500000000000000" pitchFamily="2" charset="0"/>
                      </a:endParaRPr>
                    </a:p>
                  </a:txBody>
                  <a:tcPr marL="86483" marR="86483" marT="43241" marB="4324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auto"/>
                      <a:r>
                        <a:rPr lang="en-GB" sz="1200" b="0" i="0" u="none" strike="noStrike" dirty="0">
                          <a:solidFill>
                            <a:srgbClr val="000000"/>
                          </a:solidFill>
                          <a:effectLst/>
                          <a:latin typeface="Poppins" panose="00000500000000000000" pitchFamily="2" charset="0"/>
                          <a:cs typeface="Poppins" panose="00000500000000000000" pitchFamily="2" charset="0"/>
                        </a:rPr>
                        <a:t>​Caitlin Butchart</a:t>
                      </a:r>
                    </a:p>
                  </a:txBody>
                  <a:tcPr marL="86483" marR="86483" marT="43241" marB="4324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auto"/>
                      <a:r>
                        <a:rPr lang="en-GB" sz="1200" b="0" i="0" u="none" strike="noStrike" dirty="0" err="1">
                          <a:solidFill>
                            <a:srgbClr val="000000"/>
                          </a:solidFill>
                          <a:effectLst/>
                          <a:latin typeface="Poppins" panose="00000500000000000000" pitchFamily="2" charset="0"/>
                          <a:cs typeface="Poppins" panose="00000500000000000000" pitchFamily="2" charset="0"/>
                        </a:rPr>
                        <a:t>InterGen</a:t>
                      </a:r>
                      <a:r>
                        <a:rPr lang="en-GB" sz="1200" b="0" i="0" u="none" strike="noStrike" dirty="0">
                          <a:solidFill>
                            <a:srgbClr val="000000"/>
                          </a:solidFill>
                          <a:effectLst/>
                          <a:latin typeface="Poppins" panose="00000500000000000000" pitchFamily="2" charset="0"/>
                          <a:cs typeface="Poppins" panose="00000500000000000000" pitchFamily="2" charset="0"/>
                        </a:rPr>
                        <a:t> (Needs Schedule 1 confirmation) </a:t>
                      </a:r>
                    </a:p>
                  </a:txBody>
                  <a:tcPr marL="86483" marR="86483" marT="43241" marB="4324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67726440"/>
                  </a:ext>
                </a:extLst>
              </a:tr>
              <a:tr h="246143">
                <a:tc>
                  <a:txBody>
                    <a:bodyPr/>
                    <a:lstStyle/>
                    <a:p>
                      <a:pPr algn="l" fontAlgn="base"/>
                      <a:r>
                        <a:rPr lang="en-GB" sz="1200" b="0" i="0" u="none" strike="noStrike">
                          <a:solidFill>
                            <a:srgbClr val="000000"/>
                          </a:solidFill>
                          <a:effectLst/>
                          <a:latin typeface="Poppins" panose="00000500000000000000" pitchFamily="2" charset="0"/>
                          <a:cs typeface="Poppins" panose="00000500000000000000" pitchFamily="2" charset="0"/>
                        </a:rPr>
                        <a:t>Workgroup Member</a:t>
                      </a:r>
                      <a:r>
                        <a:rPr lang="en-GB" sz="1200" b="0" i="0">
                          <a:solidFill>
                            <a:srgbClr val="000000"/>
                          </a:solidFill>
                          <a:effectLst/>
                          <a:latin typeface="Poppins" panose="00000500000000000000" pitchFamily="2" charset="0"/>
                          <a:cs typeface="Poppins" panose="00000500000000000000" pitchFamily="2" charset="0"/>
                        </a:rPr>
                        <a:t>​</a:t>
                      </a:r>
                      <a:endParaRPr lang="en-GB" sz="1600" b="0" i="0">
                        <a:solidFill>
                          <a:srgbClr val="000000"/>
                        </a:solidFill>
                        <a:effectLst/>
                        <a:latin typeface="Poppins" panose="00000500000000000000" pitchFamily="2" charset="0"/>
                        <a:cs typeface="Poppins" panose="00000500000000000000" pitchFamily="2" charset="0"/>
                      </a:endParaRPr>
                    </a:p>
                  </a:txBody>
                  <a:tcPr marL="86483" marR="86483" marT="43241" marB="4324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auto"/>
                      <a:r>
                        <a:rPr lang="en-GB" sz="1200" b="0" i="0" u="none" strike="noStrike" dirty="0">
                          <a:solidFill>
                            <a:srgbClr val="000000"/>
                          </a:solidFill>
                          <a:effectLst/>
                          <a:latin typeface="Poppins" panose="00000500000000000000" pitchFamily="2" charset="0"/>
                          <a:cs typeface="Poppins" panose="00000500000000000000" pitchFamily="2" charset="0"/>
                        </a:rPr>
                        <a:t>​Garth </a:t>
                      </a:r>
                      <a:r>
                        <a:rPr lang="en-GB" sz="1200" b="0" i="0" u="none" strike="noStrike" dirty="0" err="1">
                          <a:solidFill>
                            <a:srgbClr val="000000"/>
                          </a:solidFill>
                          <a:effectLst/>
                          <a:latin typeface="Poppins" panose="00000500000000000000" pitchFamily="2" charset="0"/>
                          <a:cs typeface="Poppins" panose="00000500000000000000" pitchFamily="2" charset="0"/>
                        </a:rPr>
                        <a:t>Garham</a:t>
                      </a:r>
                      <a:endParaRPr lang="en-GB" sz="1200" b="0" i="0" u="none" strike="noStrike" dirty="0">
                        <a:solidFill>
                          <a:srgbClr val="000000"/>
                        </a:solidFill>
                        <a:effectLst/>
                        <a:latin typeface="Poppins" panose="00000500000000000000" pitchFamily="2" charset="0"/>
                        <a:cs typeface="Poppins" panose="00000500000000000000" pitchFamily="2" charset="0"/>
                      </a:endParaRPr>
                    </a:p>
                  </a:txBody>
                  <a:tcPr marL="86483" marR="86483" marT="43241" marB="4324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auto"/>
                      <a:r>
                        <a:rPr lang="en-GB" sz="1200" b="0" i="0" u="none" strike="noStrike" dirty="0">
                          <a:solidFill>
                            <a:srgbClr val="000000"/>
                          </a:solidFill>
                          <a:effectLst/>
                          <a:latin typeface="Poppins" panose="00000500000000000000" pitchFamily="2" charset="0"/>
                          <a:cs typeface="Poppins" panose="00000500000000000000" pitchFamily="2" charset="0"/>
                        </a:rPr>
                        <a:t>SSE Generation</a:t>
                      </a:r>
                    </a:p>
                  </a:txBody>
                  <a:tcPr marL="86483" marR="86483" marT="43241" marB="4324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40329917"/>
                  </a:ext>
                </a:extLst>
              </a:tr>
              <a:tr h="248086">
                <a:tc>
                  <a:txBody>
                    <a:bodyPr/>
                    <a:lstStyle/>
                    <a:p>
                      <a:pPr algn="l" fontAlgn="base"/>
                      <a:r>
                        <a:rPr lang="en-GB" sz="1200" b="0" i="0" u="none" strike="noStrike" dirty="0">
                          <a:solidFill>
                            <a:srgbClr val="000000"/>
                          </a:solidFill>
                          <a:effectLst/>
                          <a:latin typeface="Poppins" panose="00000500000000000000" pitchFamily="2" charset="0"/>
                          <a:cs typeface="Poppins" panose="00000500000000000000" pitchFamily="2" charset="0"/>
                        </a:rPr>
                        <a:t>Workgroup Member</a:t>
                      </a:r>
                      <a:r>
                        <a:rPr lang="en-GB" sz="1200" b="0" i="0" dirty="0">
                          <a:solidFill>
                            <a:srgbClr val="000000"/>
                          </a:solidFill>
                          <a:effectLst/>
                          <a:latin typeface="Poppins" panose="00000500000000000000" pitchFamily="2" charset="0"/>
                          <a:cs typeface="Poppins" panose="00000500000000000000" pitchFamily="2" charset="0"/>
                        </a:rPr>
                        <a:t>​</a:t>
                      </a:r>
                      <a:endParaRPr lang="en-GB" sz="1600" b="0" i="0" dirty="0">
                        <a:solidFill>
                          <a:srgbClr val="000000"/>
                        </a:solidFill>
                        <a:effectLst/>
                        <a:latin typeface="Poppins" panose="00000500000000000000" pitchFamily="2" charset="0"/>
                        <a:cs typeface="Poppins" panose="00000500000000000000" pitchFamily="2" charset="0"/>
                      </a:endParaRPr>
                    </a:p>
                  </a:txBody>
                  <a:tcPr marL="86483" marR="86483" marT="43241" marB="4324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auto"/>
                      <a:r>
                        <a:rPr lang="en-GB" sz="1200" b="0" i="0" u="none" strike="noStrike" dirty="0">
                          <a:solidFill>
                            <a:srgbClr val="000000"/>
                          </a:solidFill>
                          <a:effectLst/>
                          <a:latin typeface="Poppins" panose="00000500000000000000" pitchFamily="2" charset="0"/>
                          <a:cs typeface="Poppins" panose="00000500000000000000" pitchFamily="2" charset="0"/>
                        </a:rPr>
                        <a:t>Isaac Guiterrez</a:t>
                      </a:r>
                    </a:p>
                  </a:txBody>
                  <a:tcPr marL="86483" marR="86483" marT="43241" marB="4324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auto"/>
                      <a:r>
                        <a:rPr lang="en-GB" sz="1200" b="0" i="0" u="none" strike="noStrike" dirty="0">
                          <a:solidFill>
                            <a:srgbClr val="000000"/>
                          </a:solidFill>
                          <a:effectLst/>
                          <a:latin typeface="Poppins" panose="00000500000000000000" pitchFamily="2" charset="0"/>
                          <a:cs typeface="Poppins" panose="00000500000000000000" pitchFamily="2" charset="0"/>
                        </a:rPr>
                        <a:t>ScottishPower Renewables</a:t>
                      </a:r>
                    </a:p>
                  </a:txBody>
                  <a:tcPr marL="86483" marR="86483" marT="43241" marB="4324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5873752"/>
                  </a:ext>
                </a:extLst>
              </a:tr>
              <a:tr h="209837">
                <a:tc>
                  <a:txBody>
                    <a:bodyPr/>
                    <a:lstStyle/>
                    <a:p>
                      <a:pPr algn="l" fontAlgn="base"/>
                      <a:r>
                        <a:rPr lang="en-GB" sz="1200" b="0" i="0" u="none" strike="noStrike" dirty="0">
                          <a:solidFill>
                            <a:srgbClr val="000000"/>
                          </a:solidFill>
                          <a:effectLst/>
                          <a:latin typeface="Poppins" panose="00000500000000000000" pitchFamily="2" charset="0"/>
                          <a:cs typeface="Poppins" panose="00000500000000000000" pitchFamily="2" charset="0"/>
                        </a:rPr>
                        <a:t>Workgroup Member</a:t>
                      </a:r>
                      <a:r>
                        <a:rPr lang="en-GB" sz="1200" b="0" i="0" dirty="0">
                          <a:solidFill>
                            <a:srgbClr val="000000"/>
                          </a:solidFill>
                          <a:effectLst/>
                          <a:latin typeface="Poppins" panose="00000500000000000000" pitchFamily="2" charset="0"/>
                          <a:cs typeface="Poppins" panose="00000500000000000000" pitchFamily="2" charset="0"/>
                        </a:rPr>
                        <a:t>​</a:t>
                      </a:r>
                      <a:endParaRPr lang="en-GB" sz="1600" b="0" i="0" dirty="0">
                        <a:solidFill>
                          <a:srgbClr val="000000"/>
                        </a:solidFill>
                        <a:effectLst/>
                        <a:latin typeface="Poppins" panose="00000500000000000000" pitchFamily="2" charset="0"/>
                        <a:cs typeface="Poppins" panose="00000500000000000000" pitchFamily="2" charset="0"/>
                      </a:endParaRPr>
                    </a:p>
                  </a:txBody>
                  <a:tcPr marL="86483" marR="86483" marT="43241" marB="4324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auto"/>
                      <a:r>
                        <a:rPr lang="en-GB" sz="1200" b="0" i="0" u="none" strike="noStrike" dirty="0">
                          <a:solidFill>
                            <a:srgbClr val="000000"/>
                          </a:solidFill>
                          <a:effectLst/>
                          <a:latin typeface="Poppins" panose="00000500000000000000" pitchFamily="2" charset="0"/>
                          <a:cs typeface="Poppins" panose="00000500000000000000" pitchFamily="2" charset="0"/>
                        </a:rPr>
                        <a:t>Jack Purchase</a:t>
                      </a:r>
                    </a:p>
                  </a:txBody>
                  <a:tcPr marL="86483" marR="86483" marT="43241" marB="4324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auto"/>
                      <a:r>
                        <a:rPr lang="en-GB" sz="1200" b="0" i="0" u="none" strike="noStrike" dirty="0">
                          <a:solidFill>
                            <a:srgbClr val="000000"/>
                          </a:solidFill>
                          <a:effectLst/>
                          <a:latin typeface="Poppins" panose="00000500000000000000" pitchFamily="2" charset="0"/>
                          <a:cs typeface="Poppins" panose="00000500000000000000" pitchFamily="2" charset="0"/>
                        </a:rPr>
                        <a:t>NGED</a:t>
                      </a:r>
                    </a:p>
                  </a:txBody>
                  <a:tcPr marL="86483" marR="86483" marT="43241" marB="4324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60524271"/>
                  </a:ext>
                </a:extLst>
              </a:tr>
              <a:tr h="211780">
                <a:tc>
                  <a:txBody>
                    <a:bodyPr/>
                    <a:lstStyle/>
                    <a:p>
                      <a:pPr algn="l" fontAlgn="base"/>
                      <a:r>
                        <a:rPr lang="en-GB" sz="1200" b="0" i="0" u="none" strike="noStrike" dirty="0">
                          <a:solidFill>
                            <a:srgbClr val="000000"/>
                          </a:solidFill>
                          <a:effectLst/>
                          <a:latin typeface="Poppins" panose="00000500000000000000" pitchFamily="2" charset="0"/>
                          <a:cs typeface="Poppins" panose="00000500000000000000" pitchFamily="2" charset="0"/>
                        </a:rPr>
                        <a:t>Workgroup Member</a:t>
                      </a:r>
                      <a:r>
                        <a:rPr lang="en-GB" sz="1200" b="0" i="0" dirty="0">
                          <a:solidFill>
                            <a:srgbClr val="000000"/>
                          </a:solidFill>
                          <a:effectLst/>
                          <a:latin typeface="Poppins" panose="00000500000000000000" pitchFamily="2" charset="0"/>
                          <a:cs typeface="Poppins" panose="00000500000000000000" pitchFamily="2" charset="0"/>
                        </a:rPr>
                        <a:t>​</a:t>
                      </a:r>
                      <a:endParaRPr lang="en-GB" sz="1600" b="0" i="0" dirty="0">
                        <a:solidFill>
                          <a:srgbClr val="000000"/>
                        </a:solidFill>
                        <a:effectLst/>
                        <a:latin typeface="Poppins" panose="00000500000000000000" pitchFamily="2" charset="0"/>
                        <a:cs typeface="Poppins" panose="00000500000000000000" pitchFamily="2" charset="0"/>
                      </a:endParaRPr>
                    </a:p>
                  </a:txBody>
                  <a:tcPr marL="86483" marR="86483" marT="43241" marB="4324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auto"/>
                      <a:r>
                        <a:rPr lang="en-GB" sz="1200" b="0" i="0" u="none" strike="noStrike" dirty="0">
                          <a:solidFill>
                            <a:srgbClr val="000000"/>
                          </a:solidFill>
                          <a:effectLst/>
                          <a:latin typeface="Poppins" panose="00000500000000000000" pitchFamily="2" charset="0"/>
                          <a:cs typeface="Poppins" panose="00000500000000000000" pitchFamily="2" charset="0"/>
                        </a:rPr>
                        <a:t>Oliver Xing</a:t>
                      </a:r>
                    </a:p>
                  </a:txBody>
                  <a:tcPr marL="86483" marR="86483" marT="43241" marB="4324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auto"/>
                      <a:r>
                        <a:rPr lang="en-GB" sz="1200" b="0" i="0" u="none" strike="noStrike" dirty="0">
                          <a:solidFill>
                            <a:srgbClr val="000000"/>
                          </a:solidFill>
                          <a:effectLst/>
                          <a:latin typeface="Poppins" panose="00000500000000000000" pitchFamily="2" charset="0"/>
                          <a:cs typeface="Poppins" panose="00000500000000000000" pitchFamily="2" charset="0"/>
                        </a:rPr>
                        <a:t>Orsted</a:t>
                      </a:r>
                    </a:p>
                  </a:txBody>
                  <a:tcPr marL="86483" marR="86483" marT="43241" marB="4324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30055216"/>
                  </a:ext>
                </a:extLst>
              </a:tr>
              <a:tr h="223772">
                <a:tc>
                  <a:txBody>
                    <a:bodyPr/>
                    <a:lstStyle/>
                    <a:p>
                      <a:pPr algn="l" fontAlgn="base"/>
                      <a:r>
                        <a:rPr lang="en-GB" sz="1200" b="0" i="0" u="none" strike="noStrike" kern="1200" dirty="0">
                          <a:solidFill>
                            <a:srgbClr val="000000"/>
                          </a:solidFill>
                          <a:effectLst/>
                          <a:latin typeface="Poppins" panose="00000500000000000000" pitchFamily="2" charset="0"/>
                          <a:ea typeface="+mn-ea"/>
                          <a:cs typeface="Poppins" panose="00000500000000000000" pitchFamily="2" charset="0"/>
                        </a:rPr>
                        <a:t>Workgroup Member</a:t>
                      </a:r>
                    </a:p>
                  </a:txBody>
                  <a:tcPr marL="86483" marR="86483" marT="43241" marB="4324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auto"/>
                      <a:r>
                        <a:rPr lang="en-GB" sz="1200" b="0" i="0" u="none" strike="noStrike" dirty="0">
                          <a:solidFill>
                            <a:srgbClr val="000000"/>
                          </a:solidFill>
                          <a:effectLst/>
                          <a:latin typeface="Poppins" panose="00000500000000000000" pitchFamily="2" charset="0"/>
                          <a:cs typeface="Poppins" panose="00000500000000000000" pitchFamily="2" charset="0"/>
                        </a:rPr>
                        <a:t>Paul Youngman</a:t>
                      </a:r>
                    </a:p>
                  </a:txBody>
                  <a:tcPr marL="86483" marR="86483" marT="43241" marB="4324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auto"/>
                      <a:r>
                        <a:rPr lang="en-GB" sz="1200" b="0" i="0" u="none" strike="noStrike" dirty="0">
                          <a:solidFill>
                            <a:srgbClr val="000000"/>
                          </a:solidFill>
                          <a:effectLst/>
                          <a:latin typeface="Poppins" panose="00000500000000000000" pitchFamily="2" charset="0"/>
                          <a:cs typeface="Poppins" panose="00000500000000000000" pitchFamily="2" charset="0"/>
                        </a:rPr>
                        <a:t>Drax</a:t>
                      </a:r>
                    </a:p>
                  </a:txBody>
                  <a:tcPr marL="86483" marR="86483" marT="43241" marB="4324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58869199"/>
                  </a:ext>
                </a:extLst>
              </a:tr>
              <a:tr h="115184">
                <a:tc>
                  <a:txBody>
                    <a:bodyPr/>
                    <a:lstStyle/>
                    <a:p>
                      <a:pPr algn="l" fontAlgn="base"/>
                      <a:r>
                        <a:rPr lang="en-GB" sz="1200" b="0" i="0" u="none" strike="noStrike" kern="1200" dirty="0">
                          <a:solidFill>
                            <a:srgbClr val="000000"/>
                          </a:solidFill>
                          <a:effectLst/>
                          <a:latin typeface="Poppins" panose="00000500000000000000" pitchFamily="2" charset="0"/>
                          <a:ea typeface="+mn-ea"/>
                          <a:cs typeface="Poppins" panose="00000500000000000000" pitchFamily="2" charset="0"/>
                        </a:rPr>
                        <a:t>Workgroup Member</a:t>
                      </a:r>
                    </a:p>
                  </a:txBody>
                  <a:tcPr marL="86483" marR="86483" marT="43241" marB="4324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auto"/>
                      <a:r>
                        <a:rPr lang="en-GB" sz="1200" b="0" i="0" u="none" strike="noStrike" dirty="0">
                          <a:solidFill>
                            <a:srgbClr val="000000"/>
                          </a:solidFill>
                          <a:effectLst/>
                          <a:latin typeface="Poppins" panose="00000500000000000000" pitchFamily="2" charset="0"/>
                          <a:cs typeface="Poppins" panose="00000500000000000000" pitchFamily="2" charset="0"/>
                        </a:rPr>
                        <a:t>Ross Strachan</a:t>
                      </a:r>
                    </a:p>
                  </a:txBody>
                  <a:tcPr marL="86483" marR="86483" marT="43241" marB="4324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auto"/>
                      <a:r>
                        <a:rPr lang="en-GB" sz="1200" b="0" i="0" u="none" strike="noStrike" dirty="0">
                          <a:solidFill>
                            <a:srgbClr val="000000"/>
                          </a:solidFill>
                          <a:effectLst/>
                          <a:latin typeface="Poppins" panose="00000500000000000000" pitchFamily="2" charset="0"/>
                          <a:cs typeface="Poppins" panose="00000500000000000000" pitchFamily="2" charset="0"/>
                        </a:rPr>
                        <a:t>EDF-PS</a:t>
                      </a:r>
                    </a:p>
                  </a:txBody>
                  <a:tcPr marL="86483" marR="86483" marT="43241" marB="4324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07278346"/>
                  </a:ext>
                </a:extLst>
              </a:tr>
              <a:tr h="237707">
                <a:tc>
                  <a:txBody>
                    <a:bodyPr/>
                    <a:lstStyle/>
                    <a:p>
                      <a:pPr algn="l" fontAlgn="base"/>
                      <a:r>
                        <a:rPr lang="en-GB" sz="1200" b="0" i="0" u="none" strike="noStrike" kern="1200" dirty="0">
                          <a:solidFill>
                            <a:srgbClr val="000000"/>
                          </a:solidFill>
                          <a:effectLst/>
                          <a:latin typeface="Poppins" panose="00000500000000000000" pitchFamily="2" charset="0"/>
                          <a:ea typeface="+mn-ea"/>
                          <a:cs typeface="Poppins" panose="00000500000000000000" pitchFamily="2" charset="0"/>
                        </a:rPr>
                        <a:t>Workgroup Member</a:t>
                      </a:r>
                    </a:p>
                  </a:txBody>
                  <a:tcPr marL="86483" marR="86483" marT="43241" marB="4324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auto"/>
                      <a:r>
                        <a:rPr lang="en-GB" sz="1200" b="0" i="0" u="none" strike="noStrike" dirty="0">
                          <a:solidFill>
                            <a:srgbClr val="000000"/>
                          </a:solidFill>
                          <a:effectLst/>
                          <a:latin typeface="Poppins" panose="00000500000000000000" pitchFamily="2" charset="0"/>
                          <a:cs typeface="Poppins" panose="00000500000000000000" pitchFamily="2" charset="0"/>
                        </a:rPr>
                        <a:t>Sean Gauton</a:t>
                      </a:r>
                    </a:p>
                  </a:txBody>
                  <a:tcPr marL="86483" marR="86483" marT="43241" marB="4324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auto"/>
                      <a:r>
                        <a:rPr lang="en-GB" sz="1200" b="0" i="0" u="none" strike="noStrike" dirty="0">
                          <a:solidFill>
                            <a:srgbClr val="000000"/>
                          </a:solidFill>
                          <a:effectLst/>
                          <a:latin typeface="Poppins" panose="00000500000000000000" pitchFamily="2" charset="0"/>
                          <a:cs typeface="Poppins" panose="00000500000000000000" pitchFamily="2" charset="0"/>
                        </a:rPr>
                        <a:t>Uniper</a:t>
                      </a:r>
                    </a:p>
                  </a:txBody>
                  <a:tcPr marL="86483" marR="86483" marT="43241" marB="4324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62530810"/>
                  </a:ext>
                </a:extLst>
              </a:tr>
              <a:tr h="199457">
                <a:tc>
                  <a:txBody>
                    <a:bodyPr/>
                    <a:lstStyle/>
                    <a:p>
                      <a:pPr algn="l" fontAlgn="base"/>
                      <a:r>
                        <a:rPr lang="en-GB" sz="1200" b="0" i="0" u="none" strike="noStrike" kern="1200" dirty="0">
                          <a:solidFill>
                            <a:srgbClr val="000000"/>
                          </a:solidFill>
                          <a:effectLst/>
                          <a:latin typeface="Poppins" panose="00000500000000000000" pitchFamily="2" charset="0"/>
                          <a:ea typeface="+mn-ea"/>
                          <a:cs typeface="Poppins" panose="00000500000000000000" pitchFamily="2" charset="0"/>
                        </a:rPr>
                        <a:t>Workgroup Member</a:t>
                      </a:r>
                    </a:p>
                  </a:txBody>
                  <a:tcPr marL="86483" marR="86483" marT="43241" marB="4324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auto"/>
                      <a:r>
                        <a:rPr lang="en-GB" sz="1200" b="0" i="0" u="none" strike="noStrike" dirty="0">
                          <a:solidFill>
                            <a:srgbClr val="000000"/>
                          </a:solidFill>
                          <a:effectLst/>
                          <a:latin typeface="Poppins" panose="00000500000000000000" pitchFamily="2" charset="0"/>
                          <a:cs typeface="Poppins" panose="00000500000000000000" pitchFamily="2" charset="0"/>
                        </a:rPr>
                        <a:t>Utkarsh Agarwal</a:t>
                      </a:r>
                    </a:p>
                  </a:txBody>
                  <a:tcPr marL="86483" marR="86483" marT="43241" marB="4324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auto"/>
                      <a:r>
                        <a:rPr lang="en-GB" sz="1200" b="0" i="0" u="none" strike="noStrike" dirty="0">
                          <a:solidFill>
                            <a:srgbClr val="000000"/>
                          </a:solidFill>
                          <a:effectLst/>
                          <a:latin typeface="Poppins" panose="00000500000000000000" pitchFamily="2" charset="0"/>
                          <a:cs typeface="Poppins" panose="00000500000000000000" pitchFamily="2" charset="0"/>
                        </a:rPr>
                        <a:t>ESB Generation</a:t>
                      </a:r>
                    </a:p>
                  </a:txBody>
                  <a:tcPr marL="86483" marR="86483" marT="43241" marB="4324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05883755"/>
                  </a:ext>
                </a:extLst>
              </a:tr>
              <a:tr h="291836">
                <a:tc>
                  <a:txBody>
                    <a:bodyPr/>
                    <a:lstStyle/>
                    <a:p>
                      <a:pPr algn="l" fontAlgn="base"/>
                      <a:r>
                        <a:rPr lang="en-GB" sz="1200" b="0" i="0" u="none" strike="noStrike" dirty="0">
                          <a:solidFill>
                            <a:srgbClr val="000000"/>
                          </a:solidFill>
                          <a:effectLst/>
                          <a:latin typeface="Poppins" panose="00000500000000000000" pitchFamily="2" charset="0"/>
                          <a:cs typeface="Poppins" panose="00000500000000000000" pitchFamily="2" charset="0"/>
                        </a:rPr>
                        <a:t>Observer</a:t>
                      </a:r>
                      <a:r>
                        <a:rPr lang="en-GB" sz="1200" b="0" i="0" dirty="0">
                          <a:solidFill>
                            <a:srgbClr val="000000"/>
                          </a:solidFill>
                          <a:effectLst/>
                          <a:latin typeface="Poppins" panose="00000500000000000000" pitchFamily="2" charset="0"/>
                          <a:cs typeface="Poppins" panose="00000500000000000000" pitchFamily="2" charset="0"/>
                        </a:rPr>
                        <a:t>​</a:t>
                      </a:r>
                      <a:endParaRPr lang="en-GB" sz="1600" b="0" i="0" dirty="0">
                        <a:solidFill>
                          <a:srgbClr val="000000"/>
                        </a:solidFill>
                        <a:effectLst/>
                        <a:latin typeface="Poppins" panose="00000500000000000000" pitchFamily="2" charset="0"/>
                        <a:cs typeface="Poppins" panose="00000500000000000000" pitchFamily="2" charset="0"/>
                      </a:endParaRPr>
                    </a:p>
                  </a:txBody>
                  <a:tcPr marL="86483" marR="86483" marT="43241" marB="4324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auto"/>
                      <a:r>
                        <a:rPr lang="en-GB" sz="1200" b="0" i="0" u="none" strike="noStrike" dirty="0">
                          <a:solidFill>
                            <a:srgbClr val="000000"/>
                          </a:solidFill>
                          <a:effectLst/>
                          <a:latin typeface="Poppins" panose="00000500000000000000" pitchFamily="2" charset="0"/>
                          <a:cs typeface="Poppins" panose="00000500000000000000" pitchFamily="2" charset="0"/>
                        </a:rPr>
                        <a:t>​Gopi </a:t>
                      </a:r>
                      <a:r>
                        <a:rPr lang="en-GB" sz="1200" b="0" i="0" u="none" strike="noStrike" dirty="0" err="1">
                          <a:solidFill>
                            <a:srgbClr val="000000"/>
                          </a:solidFill>
                          <a:effectLst/>
                          <a:latin typeface="Poppins" panose="00000500000000000000" pitchFamily="2" charset="0"/>
                          <a:cs typeface="Poppins" panose="00000500000000000000" pitchFamily="2" charset="0"/>
                        </a:rPr>
                        <a:t>Yericherla</a:t>
                      </a:r>
                      <a:endParaRPr lang="en-GB" sz="1200" b="0" i="0" u="none" strike="noStrike" dirty="0">
                        <a:solidFill>
                          <a:srgbClr val="000000"/>
                        </a:solidFill>
                        <a:effectLst/>
                        <a:latin typeface="Poppins" panose="00000500000000000000" pitchFamily="2" charset="0"/>
                        <a:cs typeface="Poppins" panose="00000500000000000000" pitchFamily="2" charset="0"/>
                      </a:endParaRPr>
                    </a:p>
                  </a:txBody>
                  <a:tcPr marL="86483" marR="86483" marT="43241" marB="4324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auto"/>
                      <a:r>
                        <a:rPr lang="en-GB" sz="1200" b="0" i="0" u="none" strike="noStrike" dirty="0">
                          <a:solidFill>
                            <a:srgbClr val="000000"/>
                          </a:solidFill>
                          <a:effectLst/>
                          <a:latin typeface="Poppins" panose="00000500000000000000" pitchFamily="2" charset="0"/>
                          <a:cs typeface="Poppins" panose="00000500000000000000" pitchFamily="2" charset="0"/>
                        </a:rPr>
                        <a:t>​NESO</a:t>
                      </a:r>
                    </a:p>
                  </a:txBody>
                  <a:tcPr marL="86483" marR="86483" marT="43241" marB="4324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49556393"/>
                  </a:ext>
                </a:extLst>
              </a:tr>
              <a:tr h="132572">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GB" sz="1200" b="0" i="0" u="none" strike="noStrike" kern="1200" dirty="0">
                          <a:solidFill>
                            <a:srgbClr val="000000"/>
                          </a:solidFill>
                          <a:effectLst/>
                          <a:latin typeface="Poppins" panose="00000500000000000000" pitchFamily="2" charset="0"/>
                          <a:ea typeface="+mn-ea"/>
                          <a:cs typeface="Poppins" panose="00000500000000000000" pitchFamily="2" charset="0"/>
                        </a:rPr>
                        <a:t>Observer​</a:t>
                      </a:r>
                    </a:p>
                  </a:txBody>
                  <a:tcPr marL="86483" marR="86483" marT="43241" marB="4324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auto"/>
                      <a:r>
                        <a:rPr lang="en-GB" sz="1200" b="0" i="0" u="none" strike="noStrike" dirty="0">
                          <a:solidFill>
                            <a:srgbClr val="000000"/>
                          </a:solidFill>
                          <a:effectLst/>
                          <a:latin typeface="Poppins" panose="00000500000000000000" pitchFamily="2" charset="0"/>
                          <a:cs typeface="Poppins" panose="00000500000000000000" pitchFamily="2" charset="0"/>
                        </a:rPr>
                        <a:t>Chris Smith</a:t>
                      </a:r>
                    </a:p>
                  </a:txBody>
                  <a:tcPr marL="86483" marR="86483" marT="43241" marB="4324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auto"/>
                      <a:r>
                        <a:rPr lang="en-GB" sz="1200" b="0" i="0" u="none" strike="noStrike" dirty="0">
                          <a:solidFill>
                            <a:srgbClr val="000000"/>
                          </a:solidFill>
                          <a:effectLst/>
                          <a:latin typeface="Poppins" panose="00000500000000000000" pitchFamily="2" charset="0"/>
                          <a:cs typeface="Poppins" panose="00000500000000000000" pitchFamily="2" charset="0"/>
                        </a:rPr>
                        <a:t>Natural Power Consultants ltd </a:t>
                      </a:r>
                    </a:p>
                  </a:txBody>
                  <a:tcPr marL="86483" marR="86483" marT="43241" marB="4324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33983972"/>
                  </a:ext>
                </a:extLst>
              </a:tr>
              <a:tr h="162717">
                <a:tc>
                  <a:txBody>
                    <a:bodyPr/>
                    <a:lstStyle/>
                    <a:p>
                      <a:pPr algn="l" fontAlgn="base"/>
                      <a:r>
                        <a:rPr lang="en-GB" sz="1200" b="0" i="0" u="none" strike="noStrike" dirty="0">
                          <a:solidFill>
                            <a:srgbClr val="000000"/>
                          </a:solidFill>
                          <a:effectLst/>
                          <a:latin typeface="Poppins" panose="00000500000000000000" pitchFamily="2" charset="0"/>
                          <a:cs typeface="Poppins" panose="00000500000000000000" pitchFamily="2" charset="0"/>
                        </a:rPr>
                        <a:t>Authority Representative</a:t>
                      </a:r>
                      <a:r>
                        <a:rPr lang="en-GB" sz="1200" b="0" i="0" dirty="0">
                          <a:solidFill>
                            <a:srgbClr val="000000"/>
                          </a:solidFill>
                          <a:effectLst/>
                          <a:latin typeface="Poppins" panose="00000500000000000000" pitchFamily="2" charset="0"/>
                          <a:cs typeface="Poppins" panose="00000500000000000000" pitchFamily="2" charset="0"/>
                        </a:rPr>
                        <a:t>​</a:t>
                      </a:r>
                      <a:endParaRPr lang="en-GB" sz="1600" b="0" i="0" dirty="0">
                        <a:solidFill>
                          <a:srgbClr val="000000"/>
                        </a:solidFill>
                        <a:effectLst/>
                        <a:latin typeface="Poppins" panose="00000500000000000000" pitchFamily="2" charset="0"/>
                        <a:cs typeface="Poppins" panose="00000500000000000000" pitchFamily="2" charset="0"/>
                      </a:endParaRPr>
                    </a:p>
                  </a:txBody>
                  <a:tcPr marL="86483" marR="86483" marT="43241" marB="4324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auto"/>
                      <a:r>
                        <a:rPr lang="en-GB" sz="1200" b="0" i="0" u="none" strike="noStrike" dirty="0">
                          <a:solidFill>
                            <a:srgbClr val="000000"/>
                          </a:solidFill>
                          <a:effectLst/>
                          <a:latin typeface="Poppins" panose="00000500000000000000" pitchFamily="2" charset="0"/>
                          <a:cs typeface="Poppins" panose="00000500000000000000" pitchFamily="2" charset="0"/>
                        </a:rPr>
                        <a:t>​</a:t>
                      </a:r>
                      <a:r>
                        <a:rPr lang="en-GB" sz="1200" b="0" i="0" u="none" strike="noStrike" kern="1200" dirty="0">
                          <a:solidFill>
                            <a:srgbClr val="000000"/>
                          </a:solidFill>
                          <a:effectLst/>
                          <a:latin typeface="Poppins" panose="00000500000000000000" pitchFamily="2" charset="0"/>
                          <a:ea typeface="+mn-ea"/>
                          <a:cs typeface="Poppins" panose="00000500000000000000" pitchFamily="2" charset="0"/>
                        </a:rPr>
                        <a:t>Ghulam Haider </a:t>
                      </a:r>
                    </a:p>
                  </a:txBody>
                  <a:tcPr marL="86483" marR="86483" marT="43241" marB="4324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auto"/>
                      <a:r>
                        <a:rPr lang="en-GB" sz="1200" b="0" i="0" u="none" strike="noStrike" dirty="0">
                          <a:solidFill>
                            <a:srgbClr val="000000"/>
                          </a:solidFill>
                          <a:effectLst/>
                          <a:latin typeface="Poppins" panose="00000500000000000000" pitchFamily="2" charset="0"/>
                          <a:cs typeface="Poppins" panose="00000500000000000000" pitchFamily="2" charset="0"/>
                        </a:rPr>
                        <a:t>​Ofgem </a:t>
                      </a:r>
                    </a:p>
                  </a:txBody>
                  <a:tcPr marL="86483" marR="86483" marT="43241" marB="4324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15685422"/>
                  </a:ext>
                </a:extLst>
              </a:tr>
            </a:tbl>
          </a:graphicData>
        </a:graphic>
      </p:graphicFrame>
      <p:sp>
        <p:nvSpPr>
          <p:cNvPr id="6" name="Rectangle 1">
            <a:extLst>
              <a:ext uri="{FF2B5EF4-FFF2-40B4-BE49-F238E27FC236}">
                <a16:creationId xmlns:a16="http://schemas.microsoft.com/office/drawing/2014/main" id="{3F628522-0338-C2EB-4D2B-21A0AC6FBBFF}"/>
              </a:ext>
            </a:extLst>
          </p:cNvPr>
          <p:cNvSpPr>
            <a:spLocks noChangeArrowheads="1"/>
          </p:cNvSpPr>
          <p:nvPr/>
        </p:nvSpPr>
        <p:spPr bwMode="auto">
          <a:xfrm flipV="1">
            <a:off x="-2305779" y="-292138"/>
            <a:ext cx="1892304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Poppins" panose="00000500000000000000" pitchFamily="2" charset="0"/>
                <a:cs typeface="Poppins" panose="00000500000000000000" pitchFamily="2" charset="0"/>
              </a:rPr>
              <a:t> </a:t>
            </a:r>
            <a:endParaRPr kumimoji="0" lang="en-US" altLang="en-US" sz="1600" b="0" i="0" u="none" strike="noStrike" cap="none" normalizeH="0" baseline="0">
              <a:ln>
                <a:noFill/>
              </a:ln>
              <a:solidFill>
                <a:schemeClr val="tx1"/>
              </a:solidFill>
              <a:effectLst/>
              <a:latin typeface="Poppins" panose="00000500000000000000" pitchFamily="2" charset="0"/>
              <a:cs typeface="Poppins" panose="00000500000000000000" pitchFamily="2"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600" b="0" i="0" u="none" strike="noStrike" cap="none" normalizeH="0" baseline="0">
              <a:ln>
                <a:noFill/>
              </a:ln>
              <a:solidFill>
                <a:schemeClr val="tx1"/>
              </a:solidFill>
              <a:effectLst/>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23390206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40A7B0-452F-D2AB-5B19-610C996AE17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06874D5-F58E-5C3C-26F3-92581BD67901}"/>
              </a:ext>
            </a:extLst>
          </p:cNvPr>
          <p:cNvSpPr>
            <a:spLocks noGrp="1"/>
          </p:cNvSpPr>
          <p:nvPr>
            <p:ph type="title"/>
          </p:nvPr>
        </p:nvSpPr>
        <p:spPr>
          <a:xfrm>
            <a:off x="637273" y="174206"/>
            <a:ext cx="9709361" cy="870551"/>
          </a:xfrm>
        </p:spPr>
        <p:txBody>
          <a:bodyPr>
            <a:normAutofit/>
          </a:bodyPr>
          <a:lstStyle/>
          <a:p>
            <a:r>
              <a:rPr lang="en-GB" sz="3200" dirty="0">
                <a:solidFill>
                  <a:srgbClr val="813366"/>
                </a:solidFill>
                <a:latin typeface="Poppins" panose="00000500000000000000" pitchFamily="2" charset="0"/>
                <a:cs typeface="Poppins" panose="00000500000000000000" pitchFamily="2" charset="0"/>
              </a:rPr>
              <a:t>Workgroup Membership – CMP466</a:t>
            </a:r>
          </a:p>
        </p:txBody>
      </p:sp>
      <p:graphicFrame>
        <p:nvGraphicFramePr>
          <p:cNvPr id="5" name="Content Placeholder 4">
            <a:extLst>
              <a:ext uri="{FF2B5EF4-FFF2-40B4-BE49-F238E27FC236}">
                <a16:creationId xmlns:a16="http://schemas.microsoft.com/office/drawing/2014/main" id="{58E34AA1-490A-2B6C-6049-74B25E1C1194}"/>
              </a:ext>
            </a:extLst>
          </p:cNvPr>
          <p:cNvGraphicFramePr>
            <a:graphicFrameLocks noGrp="1"/>
          </p:cNvGraphicFramePr>
          <p:nvPr>
            <p:ph sz="half" idx="1"/>
            <p:extLst>
              <p:ext uri="{D42A27DB-BD31-4B8C-83A1-F6EECF244321}">
                <p14:modId xmlns:p14="http://schemas.microsoft.com/office/powerpoint/2010/main" val="115480147"/>
              </p:ext>
            </p:extLst>
          </p:nvPr>
        </p:nvGraphicFramePr>
        <p:xfrm>
          <a:off x="628978" y="969996"/>
          <a:ext cx="10934043" cy="4150776"/>
        </p:xfrm>
        <a:graphic>
          <a:graphicData uri="http://schemas.openxmlformats.org/drawingml/2006/table">
            <a:tbl>
              <a:tblPr/>
              <a:tblGrid>
                <a:gridCol w="2423573">
                  <a:extLst>
                    <a:ext uri="{9D8B030D-6E8A-4147-A177-3AD203B41FA5}">
                      <a16:colId xmlns:a16="http://schemas.microsoft.com/office/drawing/2014/main" val="3659504233"/>
                    </a:ext>
                  </a:extLst>
                </a:gridCol>
                <a:gridCol w="1720416">
                  <a:extLst>
                    <a:ext uri="{9D8B030D-6E8A-4147-A177-3AD203B41FA5}">
                      <a16:colId xmlns:a16="http://schemas.microsoft.com/office/drawing/2014/main" val="3500900062"/>
                    </a:ext>
                  </a:extLst>
                </a:gridCol>
                <a:gridCol w="6790054">
                  <a:extLst>
                    <a:ext uri="{9D8B030D-6E8A-4147-A177-3AD203B41FA5}">
                      <a16:colId xmlns:a16="http://schemas.microsoft.com/office/drawing/2014/main" val="2056789389"/>
                    </a:ext>
                  </a:extLst>
                </a:gridCol>
              </a:tblGrid>
              <a:tr h="552113">
                <a:tc>
                  <a:txBody>
                    <a:bodyPr/>
                    <a:lstStyle/>
                    <a:p>
                      <a:pPr algn="l" fontAlgn="base"/>
                      <a:r>
                        <a:rPr lang="en-GB" sz="1200" b="0" i="0" u="none" strike="noStrike" dirty="0">
                          <a:solidFill>
                            <a:schemeClr val="bg1"/>
                          </a:solidFill>
                          <a:effectLst/>
                          <a:latin typeface="Poppins" panose="00000500000000000000" pitchFamily="2" charset="0"/>
                          <a:cs typeface="Poppins" panose="00000500000000000000" pitchFamily="2" charset="0"/>
                        </a:rPr>
                        <a:t>Role</a:t>
                      </a:r>
                      <a:r>
                        <a:rPr lang="en-GB" sz="1200" b="0" i="0" dirty="0">
                          <a:solidFill>
                            <a:schemeClr val="bg1"/>
                          </a:solidFill>
                          <a:effectLst/>
                          <a:latin typeface="Poppins" panose="00000500000000000000" pitchFamily="2" charset="0"/>
                          <a:cs typeface="Poppins" panose="00000500000000000000" pitchFamily="2" charset="0"/>
                        </a:rPr>
                        <a:t>​</a:t>
                      </a:r>
                      <a:endParaRPr lang="en-GB" sz="1600" b="0" i="0" dirty="0">
                        <a:solidFill>
                          <a:schemeClr val="bg1"/>
                        </a:solidFill>
                        <a:effectLst/>
                        <a:latin typeface="Poppins" panose="00000500000000000000" pitchFamily="2" charset="0"/>
                        <a:cs typeface="Poppins" panose="00000500000000000000" pitchFamily="2" charset="0"/>
                      </a:endParaRPr>
                    </a:p>
                  </a:txBody>
                  <a:tcPr marL="86483" marR="86483" marT="43241" marB="4324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l" fontAlgn="base"/>
                      <a:r>
                        <a:rPr lang="en-GB" sz="1200" b="0" i="0" u="none" strike="noStrike">
                          <a:solidFill>
                            <a:schemeClr val="bg1"/>
                          </a:solidFill>
                          <a:effectLst/>
                          <a:latin typeface="Poppins" panose="00000500000000000000" pitchFamily="2" charset="0"/>
                          <a:cs typeface="Poppins" panose="00000500000000000000" pitchFamily="2" charset="0"/>
                        </a:rPr>
                        <a:t>Name</a:t>
                      </a:r>
                      <a:r>
                        <a:rPr lang="en-GB" sz="1200" b="0" i="0">
                          <a:solidFill>
                            <a:schemeClr val="bg1"/>
                          </a:solidFill>
                          <a:effectLst/>
                          <a:latin typeface="Poppins" panose="00000500000000000000" pitchFamily="2" charset="0"/>
                          <a:cs typeface="Poppins" panose="00000500000000000000" pitchFamily="2" charset="0"/>
                        </a:rPr>
                        <a:t>​</a:t>
                      </a:r>
                      <a:endParaRPr lang="en-GB" sz="1600" b="0" i="0">
                        <a:solidFill>
                          <a:schemeClr val="bg1"/>
                        </a:solidFill>
                        <a:effectLst/>
                        <a:latin typeface="Poppins" panose="00000500000000000000" pitchFamily="2" charset="0"/>
                        <a:cs typeface="Poppins" panose="00000500000000000000" pitchFamily="2" charset="0"/>
                      </a:endParaRPr>
                    </a:p>
                  </a:txBody>
                  <a:tcPr marL="86483" marR="86483" marT="43241" marB="4324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l" fontAlgn="base"/>
                      <a:r>
                        <a:rPr lang="en-GB" sz="1200" b="0" i="0" u="none" strike="noStrike" dirty="0">
                          <a:solidFill>
                            <a:schemeClr val="bg1"/>
                          </a:solidFill>
                          <a:effectLst/>
                          <a:latin typeface="Poppins" panose="00000500000000000000" pitchFamily="2" charset="0"/>
                          <a:cs typeface="Poppins" panose="00000500000000000000" pitchFamily="2" charset="0"/>
                        </a:rPr>
                        <a:t>Company</a:t>
                      </a:r>
                      <a:r>
                        <a:rPr lang="en-GB" sz="1200" b="0" i="0" dirty="0">
                          <a:solidFill>
                            <a:schemeClr val="bg1"/>
                          </a:solidFill>
                          <a:effectLst/>
                          <a:latin typeface="Poppins" panose="00000500000000000000" pitchFamily="2" charset="0"/>
                          <a:cs typeface="Poppins" panose="00000500000000000000" pitchFamily="2" charset="0"/>
                        </a:rPr>
                        <a:t>​</a:t>
                      </a:r>
                      <a:endParaRPr lang="en-GB" sz="1600" b="0" i="0" dirty="0">
                        <a:solidFill>
                          <a:schemeClr val="bg1"/>
                        </a:solidFill>
                        <a:effectLst/>
                        <a:latin typeface="Poppins" panose="00000500000000000000" pitchFamily="2" charset="0"/>
                        <a:cs typeface="Poppins" panose="00000500000000000000" pitchFamily="2" charset="0"/>
                      </a:endParaRPr>
                    </a:p>
                  </a:txBody>
                  <a:tcPr marL="86483" marR="86483" marT="43241" marB="4324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extLst>
                  <a:ext uri="{0D108BD9-81ED-4DB2-BD59-A6C34878D82A}">
                    <a16:rowId xmlns:a16="http://schemas.microsoft.com/office/drawing/2014/main" val="2796299866"/>
                  </a:ext>
                </a:extLst>
              </a:tr>
              <a:tr h="343845">
                <a:tc>
                  <a:txBody>
                    <a:bodyPr/>
                    <a:lstStyle/>
                    <a:p>
                      <a:pPr algn="l" fontAlgn="base"/>
                      <a:r>
                        <a:rPr lang="en-GB" sz="1200" b="0" i="0" u="none" strike="noStrike" dirty="0">
                          <a:solidFill>
                            <a:srgbClr val="000000"/>
                          </a:solidFill>
                          <a:effectLst/>
                          <a:latin typeface="Poppins" panose="00000500000000000000" pitchFamily="2" charset="0"/>
                          <a:cs typeface="Poppins" panose="00000500000000000000" pitchFamily="2" charset="0"/>
                        </a:rPr>
                        <a:t>Proposer</a:t>
                      </a:r>
                      <a:r>
                        <a:rPr lang="en-GB" sz="1200" b="0" i="0" dirty="0">
                          <a:solidFill>
                            <a:srgbClr val="000000"/>
                          </a:solidFill>
                          <a:effectLst/>
                          <a:latin typeface="Poppins" panose="00000500000000000000" pitchFamily="2" charset="0"/>
                          <a:cs typeface="Poppins" panose="00000500000000000000" pitchFamily="2" charset="0"/>
                        </a:rPr>
                        <a:t>​</a:t>
                      </a:r>
                      <a:endParaRPr lang="en-GB" sz="1600" b="0" i="0" dirty="0">
                        <a:solidFill>
                          <a:srgbClr val="000000"/>
                        </a:solidFill>
                        <a:effectLst/>
                        <a:latin typeface="Poppins" panose="00000500000000000000" pitchFamily="2" charset="0"/>
                        <a:cs typeface="Poppins" panose="00000500000000000000" pitchFamily="2" charset="0"/>
                      </a:endParaRPr>
                    </a:p>
                  </a:txBody>
                  <a:tcPr marL="86483" marR="86483" marT="43241" marB="4324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auto"/>
                      <a:r>
                        <a:rPr lang="en-GB" sz="1200" b="0" i="0" u="none" strike="noStrike" dirty="0">
                          <a:solidFill>
                            <a:srgbClr val="000000"/>
                          </a:solidFill>
                          <a:effectLst/>
                          <a:latin typeface="Poppins" panose="00000500000000000000" pitchFamily="2" charset="0"/>
                          <a:cs typeface="Poppins" panose="00000500000000000000" pitchFamily="2" charset="0"/>
                        </a:rPr>
                        <a:t>​Tim Ellingham</a:t>
                      </a:r>
                    </a:p>
                  </a:txBody>
                  <a:tcPr marL="86483" marR="86483" marT="43241" marB="4324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auto"/>
                      <a:r>
                        <a:rPr lang="en-GB" sz="1200" b="0" i="0" u="none" strike="noStrike" dirty="0">
                          <a:solidFill>
                            <a:srgbClr val="000000"/>
                          </a:solidFill>
                          <a:effectLst/>
                          <a:latin typeface="Poppins" panose="00000500000000000000" pitchFamily="2" charset="0"/>
                          <a:cs typeface="Poppins" panose="00000500000000000000" pitchFamily="2" charset="0"/>
                        </a:rPr>
                        <a:t>RWE</a:t>
                      </a:r>
                    </a:p>
                  </a:txBody>
                  <a:tcPr marL="86483" marR="86483" marT="43241" marB="4324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10746832"/>
                  </a:ext>
                </a:extLst>
              </a:tr>
              <a:tr h="264296">
                <a:tc>
                  <a:txBody>
                    <a:bodyPr/>
                    <a:lstStyle/>
                    <a:p>
                      <a:pPr algn="l" fontAlgn="base"/>
                      <a:r>
                        <a:rPr lang="en-GB" sz="1200" b="0" i="0" u="none" strike="noStrike" dirty="0">
                          <a:solidFill>
                            <a:srgbClr val="000000"/>
                          </a:solidFill>
                          <a:effectLst/>
                          <a:latin typeface="Poppins" panose="00000500000000000000" pitchFamily="2" charset="0"/>
                          <a:cs typeface="Poppins" panose="00000500000000000000" pitchFamily="2" charset="0"/>
                        </a:rPr>
                        <a:t>Workgroup Member</a:t>
                      </a:r>
                      <a:r>
                        <a:rPr lang="en-GB" sz="1200" b="0" i="0" dirty="0">
                          <a:solidFill>
                            <a:srgbClr val="000000"/>
                          </a:solidFill>
                          <a:effectLst/>
                          <a:latin typeface="Poppins" panose="00000500000000000000" pitchFamily="2" charset="0"/>
                          <a:cs typeface="Poppins" panose="00000500000000000000" pitchFamily="2" charset="0"/>
                        </a:rPr>
                        <a:t>​</a:t>
                      </a:r>
                      <a:endParaRPr lang="en-GB" sz="1600" b="0" i="0" dirty="0">
                        <a:solidFill>
                          <a:srgbClr val="000000"/>
                        </a:solidFill>
                        <a:effectLst/>
                        <a:latin typeface="Poppins" panose="00000500000000000000" pitchFamily="2" charset="0"/>
                        <a:cs typeface="Poppins" panose="00000500000000000000" pitchFamily="2" charset="0"/>
                      </a:endParaRPr>
                    </a:p>
                  </a:txBody>
                  <a:tcPr marL="86483" marR="86483" marT="43241" marB="4324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auto"/>
                      <a:r>
                        <a:rPr lang="en-GB" sz="1200" b="0" i="0" u="none" strike="noStrike" dirty="0">
                          <a:solidFill>
                            <a:srgbClr val="000000"/>
                          </a:solidFill>
                          <a:effectLst/>
                          <a:latin typeface="Poppins" panose="00000500000000000000" pitchFamily="2" charset="0"/>
                          <a:cs typeface="Poppins" panose="00000500000000000000" pitchFamily="2" charset="0"/>
                        </a:rPr>
                        <a:t>​</a:t>
                      </a:r>
                      <a:r>
                        <a:rPr lang="en-GB" sz="1200" b="0" i="0" u="none" strike="noStrike" dirty="0">
                          <a:solidFill>
                            <a:srgbClr val="000000"/>
                          </a:solidFill>
                          <a:effectLst/>
                          <a:highlight>
                            <a:srgbClr val="FFFF00"/>
                          </a:highlight>
                          <a:latin typeface="Poppins" panose="00000500000000000000" pitchFamily="2" charset="0"/>
                          <a:cs typeface="Poppins" panose="00000500000000000000" pitchFamily="2" charset="0"/>
                        </a:rPr>
                        <a:t>Caitlin Butchart</a:t>
                      </a:r>
                    </a:p>
                  </a:txBody>
                  <a:tcPr marL="86483" marR="86483" marT="43241" marB="4324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auto"/>
                      <a:r>
                        <a:rPr lang="en-GB" sz="1200" b="0" i="0" u="none" strike="noStrike" dirty="0" err="1">
                          <a:solidFill>
                            <a:srgbClr val="000000"/>
                          </a:solidFill>
                          <a:effectLst/>
                          <a:latin typeface="Poppins" panose="00000500000000000000" pitchFamily="2" charset="0"/>
                          <a:cs typeface="Poppins" panose="00000500000000000000" pitchFamily="2" charset="0"/>
                        </a:rPr>
                        <a:t>InterGen</a:t>
                      </a:r>
                      <a:r>
                        <a:rPr lang="en-GB" sz="1200" b="0" i="0" u="none" strike="noStrike" dirty="0">
                          <a:solidFill>
                            <a:srgbClr val="000000"/>
                          </a:solidFill>
                          <a:effectLst/>
                          <a:latin typeface="Poppins" panose="00000500000000000000" pitchFamily="2" charset="0"/>
                          <a:cs typeface="Poppins" panose="00000500000000000000" pitchFamily="2" charset="0"/>
                        </a:rPr>
                        <a:t> (Needs Schedule 1 confirmation) </a:t>
                      </a:r>
                    </a:p>
                  </a:txBody>
                  <a:tcPr marL="86483" marR="86483" marT="43241" marB="4324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67726440"/>
                  </a:ext>
                </a:extLst>
              </a:tr>
              <a:tr h="246143">
                <a:tc>
                  <a:txBody>
                    <a:bodyPr/>
                    <a:lstStyle/>
                    <a:p>
                      <a:pPr algn="l" fontAlgn="base"/>
                      <a:r>
                        <a:rPr lang="en-GB" sz="1200" b="0" i="0" u="none" strike="noStrike">
                          <a:solidFill>
                            <a:srgbClr val="000000"/>
                          </a:solidFill>
                          <a:effectLst/>
                          <a:latin typeface="Poppins" panose="00000500000000000000" pitchFamily="2" charset="0"/>
                          <a:cs typeface="Poppins" panose="00000500000000000000" pitchFamily="2" charset="0"/>
                        </a:rPr>
                        <a:t>Workgroup Member</a:t>
                      </a:r>
                      <a:r>
                        <a:rPr lang="en-GB" sz="1200" b="0" i="0">
                          <a:solidFill>
                            <a:srgbClr val="000000"/>
                          </a:solidFill>
                          <a:effectLst/>
                          <a:latin typeface="Poppins" panose="00000500000000000000" pitchFamily="2" charset="0"/>
                          <a:cs typeface="Poppins" panose="00000500000000000000" pitchFamily="2" charset="0"/>
                        </a:rPr>
                        <a:t>​</a:t>
                      </a:r>
                      <a:endParaRPr lang="en-GB" sz="1600" b="0" i="0">
                        <a:solidFill>
                          <a:srgbClr val="000000"/>
                        </a:solidFill>
                        <a:effectLst/>
                        <a:latin typeface="Poppins" panose="00000500000000000000" pitchFamily="2" charset="0"/>
                        <a:cs typeface="Poppins" panose="00000500000000000000" pitchFamily="2" charset="0"/>
                      </a:endParaRPr>
                    </a:p>
                  </a:txBody>
                  <a:tcPr marL="86483" marR="86483" marT="43241" marB="4324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auto"/>
                      <a:r>
                        <a:rPr lang="en-GB" sz="1200" b="0" i="0" u="none" strike="noStrike" dirty="0">
                          <a:solidFill>
                            <a:srgbClr val="000000"/>
                          </a:solidFill>
                          <a:effectLst/>
                          <a:latin typeface="Poppins" panose="00000500000000000000" pitchFamily="2" charset="0"/>
                          <a:cs typeface="Poppins" panose="00000500000000000000" pitchFamily="2" charset="0"/>
                        </a:rPr>
                        <a:t>​Garth </a:t>
                      </a:r>
                      <a:r>
                        <a:rPr lang="en-GB" sz="1200" b="0" i="0" u="none" strike="noStrike" dirty="0" err="1">
                          <a:solidFill>
                            <a:srgbClr val="000000"/>
                          </a:solidFill>
                          <a:effectLst/>
                          <a:latin typeface="Poppins" panose="00000500000000000000" pitchFamily="2" charset="0"/>
                          <a:cs typeface="Poppins" panose="00000500000000000000" pitchFamily="2" charset="0"/>
                        </a:rPr>
                        <a:t>Garham</a:t>
                      </a:r>
                      <a:endParaRPr lang="en-GB" sz="1200" b="0" i="0" u="none" strike="noStrike" dirty="0">
                        <a:solidFill>
                          <a:srgbClr val="000000"/>
                        </a:solidFill>
                        <a:effectLst/>
                        <a:latin typeface="Poppins" panose="00000500000000000000" pitchFamily="2" charset="0"/>
                        <a:cs typeface="Poppins" panose="00000500000000000000" pitchFamily="2" charset="0"/>
                      </a:endParaRPr>
                    </a:p>
                  </a:txBody>
                  <a:tcPr marL="86483" marR="86483" marT="43241" marB="4324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auto"/>
                      <a:r>
                        <a:rPr lang="en-GB" sz="1200" b="0" i="0" u="none" strike="noStrike" dirty="0">
                          <a:solidFill>
                            <a:srgbClr val="000000"/>
                          </a:solidFill>
                          <a:effectLst/>
                          <a:latin typeface="Poppins" panose="00000500000000000000" pitchFamily="2" charset="0"/>
                          <a:cs typeface="Poppins" panose="00000500000000000000" pitchFamily="2" charset="0"/>
                        </a:rPr>
                        <a:t>SSE Generation</a:t>
                      </a:r>
                    </a:p>
                  </a:txBody>
                  <a:tcPr marL="86483" marR="86483" marT="43241" marB="4324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40329917"/>
                  </a:ext>
                </a:extLst>
              </a:tr>
              <a:tr h="248086">
                <a:tc>
                  <a:txBody>
                    <a:bodyPr/>
                    <a:lstStyle/>
                    <a:p>
                      <a:pPr algn="l" fontAlgn="base"/>
                      <a:r>
                        <a:rPr lang="en-GB" sz="1200" b="0" i="0" u="none" strike="noStrike" dirty="0">
                          <a:solidFill>
                            <a:srgbClr val="000000"/>
                          </a:solidFill>
                          <a:effectLst/>
                          <a:latin typeface="Poppins" panose="00000500000000000000" pitchFamily="2" charset="0"/>
                          <a:cs typeface="Poppins" panose="00000500000000000000" pitchFamily="2" charset="0"/>
                        </a:rPr>
                        <a:t>Workgroup Member</a:t>
                      </a:r>
                      <a:r>
                        <a:rPr lang="en-GB" sz="1200" b="0" i="0" dirty="0">
                          <a:solidFill>
                            <a:srgbClr val="000000"/>
                          </a:solidFill>
                          <a:effectLst/>
                          <a:latin typeface="Poppins" panose="00000500000000000000" pitchFamily="2" charset="0"/>
                          <a:cs typeface="Poppins" panose="00000500000000000000" pitchFamily="2" charset="0"/>
                        </a:rPr>
                        <a:t>​</a:t>
                      </a:r>
                      <a:endParaRPr lang="en-GB" sz="1600" b="0" i="0" dirty="0">
                        <a:solidFill>
                          <a:srgbClr val="000000"/>
                        </a:solidFill>
                        <a:effectLst/>
                        <a:latin typeface="Poppins" panose="00000500000000000000" pitchFamily="2" charset="0"/>
                        <a:cs typeface="Poppins" panose="00000500000000000000" pitchFamily="2" charset="0"/>
                      </a:endParaRPr>
                    </a:p>
                  </a:txBody>
                  <a:tcPr marL="86483" marR="86483" marT="43241" marB="4324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auto"/>
                      <a:r>
                        <a:rPr lang="en-GB" sz="1200" b="0" i="0" u="none" strike="noStrike" dirty="0">
                          <a:solidFill>
                            <a:srgbClr val="000000"/>
                          </a:solidFill>
                          <a:effectLst/>
                          <a:latin typeface="Poppins" panose="00000500000000000000" pitchFamily="2" charset="0"/>
                          <a:cs typeface="Poppins" panose="00000500000000000000" pitchFamily="2" charset="0"/>
                        </a:rPr>
                        <a:t>Isaac Guiterrez</a:t>
                      </a:r>
                    </a:p>
                  </a:txBody>
                  <a:tcPr marL="86483" marR="86483" marT="43241" marB="4324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auto"/>
                      <a:r>
                        <a:rPr lang="en-GB" sz="1200" b="0" i="0" u="none" strike="noStrike" dirty="0">
                          <a:solidFill>
                            <a:srgbClr val="000000"/>
                          </a:solidFill>
                          <a:effectLst/>
                          <a:latin typeface="Poppins" panose="00000500000000000000" pitchFamily="2" charset="0"/>
                          <a:cs typeface="Poppins" panose="00000500000000000000" pitchFamily="2" charset="0"/>
                        </a:rPr>
                        <a:t>ScottishPower Renewables</a:t>
                      </a:r>
                    </a:p>
                  </a:txBody>
                  <a:tcPr marL="86483" marR="86483" marT="43241" marB="4324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5873752"/>
                  </a:ext>
                </a:extLst>
              </a:tr>
              <a:tr h="209837">
                <a:tc>
                  <a:txBody>
                    <a:bodyPr/>
                    <a:lstStyle/>
                    <a:p>
                      <a:pPr algn="l" fontAlgn="base"/>
                      <a:r>
                        <a:rPr lang="en-GB" sz="1200" b="0" i="0" u="none" strike="noStrike" dirty="0">
                          <a:solidFill>
                            <a:srgbClr val="000000"/>
                          </a:solidFill>
                          <a:effectLst/>
                          <a:latin typeface="Poppins" panose="00000500000000000000" pitchFamily="2" charset="0"/>
                          <a:cs typeface="Poppins" panose="00000500000000000000" pitchFamily="2" charset="0"/>
                        </a:rPr>
                        <a:t>Workgroup Member</a:t>
                      </a:r>
                      <a:r>
                        <a:rPr lang="en-GB" sz="1200" b="0" i="0" dirty="0">
                          <a:solidFill>
                            <a:srgbClr val="000000"/>
                          </a:solidFill>
                          <a:effectLst/>
                          <a:latin typeface="Poppins" panose="00000500000000000000" pitchFamily="2" charset="0"/>
                          <a:cs typeface="Poppins" panose="00000500000000000000" pitchFamily="2" charset="0"/>
                        </a:rPr>
                        <a:t>​</a:t>
                      </a:r>
                      <a:endParaRPr lang="en-GB" sz="1600" b="0" i="0" dirty="0">
                        <a:solidFill>
                          <a:srgbClr val="000000"/>
                        </a:solidFill>
                        <a:effectLst/>
                        <a:latin typeface="Poppins" panose="00000500000000000000" pitchFamily="2" charset="0"/>
                        <a:cs typeface="Poppins" panose="00000500000000000000" pitchFamily="2" charset="0"/>
                      </a:endParaRPr>
                    </a:p>
                  </a:txBody>
                  <a:tcPr marL="86483" marR="86483" marT="43241" marB="4324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auto"/>
                      <a:r>
                        <a:rPr lang="en-GB" sz="1200" b="0" i="0" u="none" strike="noStrike" dirty="0">
                          <a:solidFill>
                            <a:srgbClr val="000000"/>
                          </a:solidFill>
                          <a:effectLst/>
                          <a:highlight>
                            <a:srgbClr val="FFFF00"/>
                          </a:highlight>
                          <a:latin typeface="Poppins" panose="00000500000000000000" pitchFamily="2" charset="0"/>
                          <a:cs typeface="Poppins" panose="00000500000000000000" pitchFamily="2" charset="0"/>
                        </a:rPr>
                        <a:t>Jack Purchase</a:t>
                      </a:r>
                    </a:p>
                  </a:txBody>
                  <a:tcPr marL="86483" marR="86483" marT="43241" marB="4324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auto"/>
                      <a:r>
                        <a:rPr lang="en-GB" sz="1200" b="0" i="0" u="none" strike="noStrike" dirty="0">
                          <a:solidFill>
                            <a:srgbClr val="000000"/>
                          </a:solidFill>
                          <a:effectLst/>
                          <a:latin typeface="Poppins" panose="00000500000000000000" pitchFamily="2" charset="0"/>
                          <a:cs typeface="Poppins" panose="00000500000000000000" pitchFamily="2" charset="0"/>
                        </a:rPr>
                        <a:t>NGED</a:t>
                      </a:r>
                    </a:p>
                  </a:txBody>
                  <a:tcPr marL="86483" marR="86483" marT="43241" marB="4324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60524271"/>
                  </a:ext>
                </a:extLst>
              </a:tr>
              <a:tr h="211780">
                <a:tc>
                  <a:txBody>
                    <a:bodyPr/>
                    <a:lstStyle/>
                    <a:p>
                      <a:pPr algn="l" fontAlgn="base"/>
                      <a:r>
                        <a:rPr lang="en-GB" sz="1200" b="0" i="0" u="none" strike="noStrike" dirty="0">
                          <a:solidFill>
                            <a:srgbClr val="000000"/>
                          </a:solidFill>
                          <a:effectLst/>
                          <a:latin typeface="Poppins" panose="00000500000000000000" pitchFamily="2" charset="0"/>
                          <a:cs typeface="Poppins" panose="00000500000000000000" pitchFamily="2" charset="0"/>
                        </a:rPr>
                        <a:t>Workgroup Member</a:t>
                      </a:r>
                      <a:r>
                        <a:rPr lang="en-GB" sz="1200" b="0" i="0" dirty="0">
                          <a:solidFill>
                            <a:srgbClr val="000000"/>
                          </a:solidFill>
                          <a:effectLst/>
                          <a:latin typeface="Poppins" panose="00000500000000000000" pitchFamily="2" charset="0"/>
                          <a:cs typeface="Poppins" panose="00000500000000000000" pitchFamily="2" charset="0"/>
                        </a:rPr>
                        <a:t>​</a:t>
                      </a:r>
                      <a:endParaRPr lang="en-GB" sz="1600" b="0" i="0" dirty="0">
                        <a:solidFill>
                          <a:srgbClr val="000000"/>
                        </a:solidFill>
                        <a:effectLst/>
                        <a:latin typeface="Poppins" panose="00000500000000000000" pitchFamily="2" charset="0"/>
                        <a:cs typeface="Poppins" panose="00000500000000000000" pitchFamily="2" charset="0"/>
                      </a:endParaRPr>
                    </a:p>
                  </a:txBody>
                  <a:tcPr marL="86483" marR="86483" marT="43241" marB="4324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auto"/>
                      <a:r>
                        <a:rPr lang="en-GB" sz="1200" b="0" i="0" u="none" strike="noStrike" dirty="0">
                          <a:solidFill>
                            <a:srgbClr val="000000"/>
                          </a:solidFill>
                          <a:effectLst/>
                          <a:latin typeface="Poppins" panose="00000500000000000000" pitchFamily="2" charset="0"/>
                          <a:cs typeface="Poppins" panose="00000500000000000000" pitchFamily="2" charset="0"/>
                        </a:rPr>
                        <a:t>Oliver Xing</a:t>
                      </a:r>
                    </a:p>
                  </a:txBody>
                  <a:tcPr marL="86483" marR="86483" marT="43241" marB="4324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auto"/>
                      <a:r>
                        <a:rPr lang="en-GB" sz="1200" b="0" i="0" u="none" strike="noStrike" dirty="0">
                          <a:solidFill>
                            <a:srgbClr val="000000"/>
                          </a:solidFill>
                          <a:effectLst/>
                          <a:latin typeface="Poppins" panose="00000500000000000000" pitchFamily="2" charset="0"/>
                          <a:cs typeface="Poppins" panose="00000500000000000000" pitchFamily="2" charset="0"/>
                        </a:rPr>
                        <a:t>Orsted</a:t>
                      </a:r>
                    </a:p>
                  </a:txBody>
                  <a:tcPr marL="86483" marR="86483" marT="43241" marB="4324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30055216"/>
                  </a:ext>
                </a:extLst>
              </a:tr>
              <a:tr h="223772">
                <a:tc>
                  <a:txBody>
                    <a:bodyPr/>
                    <a:lstStyle/>
                    <a:p>
                      <a:pPr algn="l" fontAlgn="base"/>
                      <a:r>
                        <a:rPr lang="en-GB" sz="1200" b="0" i="0" u="none" strike="noStrike" kern="1200" dirty="0">
                          <a:solidFill>
                            <a:srgbClr val="000000"/>
                          </a:solidFill>
                          <a:effectLst/>
                          <a:latin typeface="Poppins" panose="00000500000000000000" pitchFamily="2" charset="0"/>
                          <a:ea typeface="+mn-ea"/>
                          <a:cs typeface="Poppins" panose="00000500000000000000" pitchFamily="2" charset="0"/>
                        </a:rPr>
                        <a:t>Workgroup Member</a:t>
                      </a:r>
                    </a:p>
                  </a:txBody>
                  <a:tcPr marL="86483" marR="86483" marT="43241" marB="4324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auto"/>
                      <a:r>
                        <a:rPr lang="en-GB" sz="1200" b="0" i="0" u="none" strike="noStrike" dirty="0">
                          <a:solidFill>
                            <a:srgbClr val="000000"/>
                          </a:solidFill>
                          <a:effectLst/>
                          <a:latin typeface="Poppins" panose="00000500000000000000" pitchFamily="2" charset="0"/>
                          <a:cs typeface="Poppins" panose="00000500000000000000" pitchFamily="2" charset="0"/>
                        </a:rPr>
                        <a:t>Paul Youngman</a:t>
                      </a:r>
                    </a:p>
                  </a:txBody>
                  <a:tcPr marL="86483" marR="86483" marT="43241" marB="4324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auto"/>
                      <a:r>
                        <a:rPr lang="en-GB" sz="1200" b="0" i="0" u="none" strike="noStrike" dirty="0">
                          <a:solidFill>
                            <a:srgbClr val="000000"/>
                          </a:solidFill>
                          <a:effectLst/>
                          <a:latin typeface="Poppins" panose="00000500000000000000" pitchFamily="2" charset="0"/>
                          <a:cs typeface="Poppins" panose="00000500000000000000" pitchFamily="2" charset="0"/>
                        </a:rPr>
                        <a:t>Drax</a:t>
                      </a:r>
                    </a:p>
                  </a:txBody>
                  <a:tcPr marL="86483" marR="86483" marT="43241" marB="4324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58869199"/>
                  </a:ext>
                </a:extLst>
              </a:tr>
              <a:tr h="115184">
                <a:tc>
                  <a:txBody>
                    <a:bodyPr/>
                    <a:lstStyle/>
                    <a:p>
                      <a:pPr algn="l" fontAlgn="base"/>
                      <a:r>
                        <a:rPr lang="en-GB" sz="1200" b="0" i="0" u="none" strike="noStrike" kern="1200" dirty="0">
                          <a:solidFill>
                            <a:srgbClr val="000000"/>
                          </a:solidFill>
                          <a:effectLst/>
                          <a:latin typeface="Poppins" panose="00000500000000000000" pitchFamily="2" charset="0"/>
                          <a:ea typeface="+mn-ea"/>
                          <a:cs typeface="Poppins" panose="00000500000000000000" pitchFamily="2" charset="0"/>
                        </a:rPr>
                        <a:t>Workgroup Member</a:t>
                      </a:r>
                    </a:p>
                  </a:txBody>
                  <a:tcPr marL="86483" marR="86483" marT="43241" marB="4324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auto"/>
                      <a:r>
                        <a:rPr lang="en-GB" sz="1200" b="0" i="0" u="none" strike="noStrike" dirty="0">
                          <a:solidFill>
                            <a:srgbClr val="000000"/>
                          </a:solidFill>
                          <a:effectLst/>
                          <a:latin typeface="Poppins" panose="00000500000000000000" pitchFamily="2" charset="0"/>
                          <a:cs typeface="Poppins" panose="00000500000000000000" pitchFamily="2" charset="0"/>
                        </a:rPr>
                        <a:t>Ross Strachan</a:t>
                      </a:r>
                    </a:p>
                  </a:txBody>
                  <a:tcPr marL="86483" marR="86483" marT="43241" marB="4324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auto"/>
                      <a:r>
                        <a:rPr lang="en-GB" sz="1200" b="0" i="0" u="none" strike="noStrike" dirty="0">
                          <a:solidFill>
                            <a:srgbClr val="000000"/>
                          </a:solidFill>
                          <a:effectLst/>
                          <a:latin typeface="Poppins" panose="00000500000000000000" pitchFamily="2" charset="0"/>
                          <a:cs typeface="Poppins" panose="00000500000000000000" pitchFamily="2" charset="0"/>
                        </a:rPr>
                        <a:t>EDF-PS</a:t>
                      </a:r>
                    </a:p>
                  </a:txBody>
                  <a:tcPr marL="86483" marR="86483" marT="43241" marB="4324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07278346"/>
                  </a:ext>
                </a:extLst>
              </a:tr>
              <a:tr h="237707">
                <a:tc>
                  <a:txBody>
                    <a:bodyPr/>
                    <a:lstStyle/>
                    <a:p>
                      <a:pPr algn="l" fontAlgn="base"/>
                      <a:r>
                        <a:rPr lang="en-GB" sz="1200" b="0" i="0" u="none" strike="noStrike" kern="1200" dirty="0">
                          <a:solidFill>
                            <a:srgbClr val="000000"/>
                          </a:solidFill>
                          <a:effectLst/>
                          <a:latin typeface="Poppins" panose="00000500000000000000" pitchFamily="2" charset="0"/>
                          <a:ea typeface="+mn-ea"/>
                          <a:cs typeface="Poppins" panose="00000500000000000000" pitchFamily="2" charset="0"/>
                        </a:rPr>
                        <a:t>Workgroup Member</a:t>
                      </a:r>
                    </a:p>
                  </a:txBody>
                  <a:tcPr marL="86483" marR="86483" marT="43241" marB="4324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auto"/>
                      <a:r>
                        <a:rPr lang="en-GB" sz="1200" b="0" i="0" u="none" strike="noStrike" dirty="0">
                          <a:solidFill>
                            <a:srgbClr val="000000"/>
                          </a:solidFill>
                          <a:effectLst/>
                          <a:latin typeface="Poppins" panose="00000500000000000000" pitchFamily="2" charset="0"/>
                          <a:cs typeface="Poppins" panose="00000500000000000000" pitchFamily="2" charset="0"/>
                        </a:rPr>
                        <a:t>Sean Gauton</a:t>
                      </a:r>
                    </a:p>
                  </a:txBody>
                  <a:tcPr marL="86483" marR="86483" marT="43241" marB="4324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auto"/>
                      <a:r>
                        <a:rPr lang="en-GB" sz="1200" b="0" i="0" u="none" strike="noStrike" dirty="0">
                          <a:solidFill>
                            <a:srgbClr val="000000"/>
                          </a:solidFill>
                          <a:effectLst/>
                          <a:latin typeface="Poppins" panose="00000500000000000000" pitchFamily="2" charset="0"/>
                          <a:cs typeface="Poppins" panose="00000500000000000000" pitchFamily="2" charset="0"/>
                        </a:rPr>
                        <a:t>Uniper</a:t>
                      </a:r>
                    </a:p>
                  </a:txBody>
                  <a:tcPr marL="86483" marR="86483" marT="43241" marB="4324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62530810"/>
                  </a:ext>
                </a:extLst>
              </a:tr>
              <a:tr h="199457">
                <a:tc>
                  <a:txBody>
                    <a:bodyPr/>
                    <a:lstStyle/>
                    <a:p>
                      <a:pPr algn="l" fontAlgn="base"/>
                      <a:r>
                        <a:rPr lang="en-GB" sz="1200" b="0" i="0" u="none" strike="noStrike" kern="1200" dirty="0">
                          <a:solidFill>
                            <a:srgbClr val="000000"/>
                          </a:solidFill>
                          <a:effectLst/>
                          <a:latin typeface="Poppins" panose="00000500000000000000" pitchFamily="2" charset="0"/>
                          <a:ea typeface="+mn-ea"/>
                          <a:cs typeface="Poppins" panose="00000500000000000000" pitchFamily="2" charset="0"/>
                        </a:rPr>
                        <a:t>Workgroup Member</a:t>
                      </a:r>
                    </a:p>
                  </a:txBody>
                  <a:tcPr marL="86483" marR="86483" marT="43241" marB="4324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auto"/>
                      <a:r>
                        <a:rPr lang="en-GB" sz="1200" b="0" i="0" u="none" strike="noStrike" dirty="0">
                          <a:solidFill>
                            <a:srgbClr val="000000"/>
                          </a:solidFill>
                          <a:effectLst/>
                          <a:highlight>
                            <a:srgbClr val="FFFF00"/>
                          </a:highlight>
                          <a:latin typeface="Poppins" panose="00000500000000000000" pitchFamily="2" charset="0"/>
                          <a:cs typeface="Poppins" panose="00000500000000000000" pitchFamily="2" charset="0"/>
                        </a:rPr>
                        <a:t>Utkarsh Agarwal</a:t>
                      </a:r>
                    </a:p>
                  </a:txBody>
                  <a:tcPr marL="86483" marR="86483" marT="43241" marB="4324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auto"/>
                      <a:r>
                        <a:rPr lang="en-GB" sz="1200" b="0" i="0" u="none" strike="noStrike" dirty="0">
                          <a:solidFill>
                            <a:srgbClr val="000000"/>
                          </a:solidFill>
                          <a:effectLst/>
                          <a:latin typeface="Poppins" panose="00000500000000000000" pitchFamily="2" charset="0"/>
                          <a:cs typeface="Poppins" panose="00000500000000000000" pitchFamily="2" charset="0"/>
                        </a:rPr>
                        <a:t>ESB Generation</a:t>
                      </a:r>
                    </a:p>
                  </a:txBody>
                  <a:tcPr marL="86483" marR="86483" marT="43241" marB="4324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05883755"/>
                  </a:ext>
                </a:extLst>
              </a:tr>
              <a:tr h="291836">
                <a:tc>
                  <a:txBody>
                    <a:bodyPr/>
                    <a:lstStyle/>
                    <a:p>
                      <a:pPr algn="l" fontAlgn="base"/>
                      <a:r>
                        <a:rPr lang="en-GB" sz="1200" b="0" i="0" u="none" strike="noStrike" dirty="0">
                          <a:solidFill>
                            <a:srgbClr val="000000"/>
                          </a:solidFill>
                          <a:effectLst/>
                          <a:latin typeface="Poppins" panose="00000500000000000000" pitchFamily="2" charset="0"/>
                          <a:cs typeface="Poppins" panose="00000500000000000000" pitchFamily="2" charset="0"/>
                        </a:rPr>
                        <a:t>Observer</a:t>
                      </a:r>
                      <a:r>
                        <a:rPr lang="en-GB" sz="1200" b="0" i="0" dirty="0">
                          <a:solidFill>
                            <a:srgbClr val="000000"/>
                          </a:solidFill>
                          <a:effectLst/>
                          <a:latin typeface="Poppins" panose="00000500000000000000" pitchFamily="2" charset="0"/>
                          <a:cs typeface="Poppins" panose="00000500000000000000" pitchFamily="2" charset="0"/>
                        </a:rPr>
                        <a:t>​</a:t>
                      </a:r>
                      <a:endParaRPr lang="en-GB" sz="1600" b="0" i="0" dirty="0">
                        <a:solidFill>
                          <a:srgbClr val="000000"/>
                        </a:solidFill>
                        <a:effectLst/>
                        <a:latin typeface="Poppins" panose="00000500000000000000" pitchFamily="2" charset="0"/>
                        <a:cs typeface="Poppins" panose="00000500000000000000" pitchFamily="2" charset="0"/>
                      </a:endParaRPr>
                    </a:p>
                  </a:txBody>
                  <a:tcPr marL="86483" marR="86483" marT="43241" marB="4324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auto"/>
                      <a:r>
                        <a:rPr lang="en-GB" sz="1200" b="0" i="0" u="none" strike="noStrike" dirty="0">
                          <a:solidFill>
                            <a:srgbClr val="000000"/>
                          </a:solidFill>
                          <a:effectLst/>
                          <a:latin typeface="Poppins" panose="00000500000000000000" pitchFamily="2" charset="0"/>
                          <a:cs typeface="Poppins" panose="00000500000000000000" pitchFamily="2" charset="0"/>
                        </a:rPr>
                        <a:t>​Gopi </a:t>
                      </a:r>
                      <a:r>
                        <a:rPr lang="en-GB" sz="1200" b="0" i="0" u="none" strike="noStrike" dirty="0" err="1">
                          <a:solidFill>
                            <a:srgbClr val="000000"/>
                          </a:solidFill>
                          <a:effectLst/>
                          <a:latin typeface="Poppins" panose="00000500000000000000" pitchFamily="2" charset="0"/>
                          <a:cs typeface="Poppins" panose="00000500000000000000" pitchFamily="2" charset="0"/>
                        </a:rPr>
                        <a:t>Yericherla</a:t>
                      </a:r>
                      <a:endParaRPr lang="en-GB" sz="1200" b="0" i="0" u="none" strike="noStrike" dirty="0">
                        <a:solidFill>
                          <a:srgbClr val="000000"/>
                        </a:solidFill>
                        <a:effectLst/>
                        <a:latin typeface="Poppins" panose="00000500000000000000" pitchFamily="2" charset="0"/>
                        <a:cs typeface="Poppins" panose="00000500000000000000" pitchFamily="2" charset="0"/>
                      </a:endParaRPr>
                    </a:p>
                  </a:txBody>
                  <a:tcPr marL="86483" marR="86483" marT="43241" marB="4324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auto"/>
                      <a:r>
                        <a:rPr lang="en-GB" sz="1200" b="0" i="0" u="none" strike="noStrike" dirty="0">
                          <a:solidFill>
                            <a:srgbClr val="000000"/>
                          </a:solidFill>
                          <a:effectLst/>
                          <a:latin typeface="Poppins" panose="00000500000000000000" pitchFamily="2" charset="0"/>
                          <a:cs typeface="Poppins" panose="00000500000000000000" pitchFamily="2" charset="0"/>
                        </a:rPr>
                        <a:t>​NESO</a:t>
                      </a:r>
                    </a:p>
                  </a:txBody>
                  <a:tcPr marL="86483" marR="86483" marT="43241" marB="4324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49556393"/>
                  </a:ext>
                </a:extLst>
              </a:tr>
              <a:tr h="132572">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GB" sz="1200" b="0" i="0" u="none" strike="noStrike" kern="1200" dirty="0">
                          <a:solidFill>
                            <a:srgbClr val="000000"/>
                          </a:solidFill>
                          <a:effectLst/>
                          <a:latin typeface="Poppins" panose="00000500000000000000" pitchFamily="2" charset="0"/>
                          <a:ea typeface="+mn-ea"/>
                          <a:cs typeface="Poppins" panose="00000500000000000000" pitchFamily="2" charset="0"/>
                        </a:rPr>
                        <a:t>Observer​</a:t>
                      </a:r>
                    </a:p>
                  </a:txBody>
                  <a:tcPr marL="86483" marR="86483" marT="43241" marB="4324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auto"/>
                      <a:r>
                        <a:rPr lang="en-GB" sz="1200" b="0" i="0" u="none" strike="noStrike" dirty="0">
                          <a:solidFill>
                            <a:srgbClr val="000000"/>
                          </a:solidFill>
                          <a:effectLst/>
                          <a:latin typeface="Poppins" panose="00000500000000000000" pitchFamily="2" charset="0"/>
                          <a:cs typeface="Poppins" panose="00000500000000000000" pitchFamily="2" charset="0"/>
                        </a:rPr>
                        <a:t>Chris Smith</a:t>
                      </a:r>
                    </a:p>
                  </a:txBody>
                  <a:tcPr marL="86483" marR="86483" marT="43241" marB="4324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auto"/>
                      <a:r>
                        <a:rPr lang="en-GB" sz="1200" b="0" i="0" u="none" strike="noStrike" dirty="0">
                          <a:solidFill>
                            <a:srgbClr val="000000"/>
                          </a:solidFill>
                          <a:effectLst/>
                          <a:latin typeface="Poppins" panose="00000500000000000000" pitchFamily="2" charset="0"/>
                          <a:cs typeface="Poppins" panose="00000500000000000000" pitchFamily="2" charset="0"/>
                        </a:rPr>
                        <a:t>Natural Power Consultants ltd </a:t>
                      </a:r>
                    </a:p>
                  </a:txBody>
                  <a:tcPr marL="86483" marR="86483" marT="43241" marB="4324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33983972"/>
                  </a:ext>
                </a:extLst>
              </a:tr>
              <a:tr h="162717">
                <a:tc>
                  <a:txBody>
                    <a:bodyPr/>
                    <a:lstStyle/>
                    <a:p>
                      <a:pPr algn="l" fontAlgn="base"/>
                      <a:r>
                        <a:rPr lang="en-GB" sz="1200" b="0" i="0" u="none" strike="noStrike" dirty="0">
                          <a:solidFill>
                            <a:srgbClr val="000000"/>
                          </a:solidFill>
                          <a:effectLst/>
                          <a:latin typeface="Poppins" panose="00000500000000000000" pitchFamily="2" charset="0"/>
                          <a:cs typeface="Poppins" panose="00000500000000000000" pitchFamily="2" charset="0"/>
                        </a:rPr>
                        <a:t>Authority Representative</a:t>
                      </a:r>
                      <a:r>
                        <a:rPr lang="en-GB" sz="1200" b="0" i="0" dirty="0">
                          <a:solidFill>
                            <a:srgbClr val="000000"/>
                          </a:solidFill>
                          <a:effectLst/>
                          <a:latin typeface="Poppins" panose="00000500000000000000" pitchFamily="2" charset="0"/>
                          <a:cs typeface="Poppins" panose="00000500000000000000" pitchFamily="2" charset="0"/>
                        </a:rPr>
                        <a:t>​</a:t>
                      </a:r>
                      <a:endParaRPr lang="en-GB" sz="1600" b="0" i="0" dirty="0">
                        <a:solidFill>
                          <a:srgbClr val="000000"/>
                        </a:solidFill>
                        <a:effectLst/>
                        <a:latin typeface="Poppins" panose="00000500000000000000" pitchFamily="2" charset="0"/>
                        <a:cs typeface="Poppins" panose="00000500000000000000" pitchFamily="2" charset="0"/>
                      </a:endParaRPr>
                    </a:p>
                  </a:txBody>
                  <a:tcPr marL="86483" marR="86483" marT="43241" marB="4324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auto"/>
                      <a:r>
                        <a:rPr lang="en-GB" sz="1200" b="0" i="0" u="none" strike="noStrike" dirty="0">
                          <a:solidFill>
                            <a:srgbClr val="000000"/>
                          </a:solidFill>
                          <a:effectLst/>
                          <a:latin typeface="Poppins" panose="00000500000000000000" pitchFamily="2" charset="0"/>
                          <a:cs typeface="Poppins" panose="00000500000000000000" pitchFamily="2" charset="0"/>
                        </a:rPr>
                        <a:t>​</a:t>
                      </a:r>
                      <a:r>
                        <a:rPr lang="en-GB" sz="1200" b="0" i="0" u="none" strike="noStrike" kern="1200" dirty="0">
                          <a:solidFill>
                            <a:srgbClr val="000000"/>
                          </a:solidFill>
                          <a:effectLst/>
                          <a:latin typeface="Poppins" panose="00000500000000000000" pitchFamily="2" charset="0"/>
                          <a:ea typeface="+mn-ea"/>
                          <a:cs typeface="Poppins" panose="00000500000000000000" pitchFamily="2" charset="0"/>
                        </a:rPr>
                        <a:t>Ghulam Haider </a:t>
                      </a:r>
                    </a:p>
                  </a:txBody>
                  <a:tcPr marL="86483" marR="86483" marT="43241" marB="4324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auto"/>
                      <a:r>
                        <a:rPr lang="en-GB" sz="1200" b="0" i="0" u="none" strike="noStrike" dirty="0">
                          <a:solidFill>
                            <a:srgbClr val="000000"/>
                          </a:solidFill>
                          <a:effectLst/>
                          <a:latin typeface="Poppins" panose="00000500000000000000" pitchFamily="2" charset="0"/>
                          <a:cs typeface="Poppins" panose="00000500000000000000" pitchFamily="2" charset="0"/>
                        </a:rPr>
                        <a:t>​Ofgem </a:t>
                      </a:r>
                    </a:p>
                  </a:txBody>
                  <a:tcPr marL="86483" marR="86483" marT="43241" marB="4324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15685422"/>
                  </a:ext>
                </a:extLst>
              </a:tr>
            </a:tbl>
          </a:graphicData>
        </a:graphic>
      </p:graphicFrame>
      <p:sp>
        <p:nvSpPr>
          <p:cNvPr id="6" name="Rectangle 1">
            <a:extLst>
              <a:ext uri="{FF2B5EF4-FFF2-40B4-BE49-F238E27FC236}">
                <a16:creationId xmlns:a16="http://schemas.microsoft.com/office/drawing/2014/main" id="{3F5688E4-78EF-DF14-1C28-A1B12159513B}"/>
              </a:ext>
            </a:extLst>
          </p:cNvPr>
          <p:cNvSpPr>
            <a:spLocks noChangeArrowheads="1"/>
          </p:cNvSpPr>
          <p:nvPr/>
        </p:nvSpPr>
        <p:spPr bwMode="auto">
          <a:xfrm flipV="1">
            <a:off x="-2305779" y="-292138"/>
            <a:ext cx="1892304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Poppins" panose="00000500000000000000" pitchFamily="2" charset="0"/>
                <a:cs typeface="Poppins" panose="00000500000000000000" pitchFamily="2" charset="0"/>
              </a:rPr>
              <a:t> </a:t>
            </a:r>
            <a:endParaRPr kumimoji="0" lang="en-US" altLang="en-US" sz="1600" b="0" i="0" u="none" strike="noStrike" cap="none" normalizeH="0" baseline="0">
              <a:ln>
                <a:noFill/>
              </a:ln>
              <a:solidFill>
                <a:schemeClr val="tx1"/>
              </a:solidFill>
              <a:effectLst/>
              <a:latin typeface="Poppins" panose="00000500000000000000" pitchFamily="2" charset="0"/>
              <a:cs typeface="Poppins" panose="00000500000000000000" pitchFamily="2"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600" b="0" i="0" u="none" strike="noStrike" cap="none" normalizeH="0" baseline="0">
              <a:ln>
                <a:noFill/>
              </a:ln>
              <a:solidFill>
                <a:schemeClr val="tx1"/>
              </a:solidFill>
              <a:effectLst/>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15474787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7D6DC75-6F37-EAD1-CEDF-DE3943FD3E12}"/>
              </a:ext>
            </a:extLst>
          </p:cNvPr>
          <p:cNvSpPr>
            <a:spLocks noGrp="1"/>
          </p:cNvSpPr>
          <p:nvPr>
            <p:ph type="ctrTitle"/>
          </p:nvPr>
        </p:nvSpPr>
        <p:spPr>
          <a:xfrm>
            <a:off x="532943" y="820795"/>
            <a:ext cx="8093605" cy="2387600"/>
          </a:xfrm>
        </p:spPr>
        <p:txBody>
          <a:bodyPr>
            <a:normAutofit/>
          </a:bodyPr>
          <a:lstStyle/>
          <a:p>
            <a:r>
              <a:rPr lang="en-GB" sz="4000" dirty="0">
                <a:solidFill>
                  <a:srgbClr val="813366"/>
                </a:solidFill>
                <a:latin typeface="Poppins" panose="00000500000000000000" pitchFamily="2" charset="0"/>
                <a:cs typeface="Poppins" panose="00000500000000000000" pitchFamily="2" charset="0"/>
              </a:rPr>
              <a:t>Workgroup Alternatives and Workgroup Vote</a:t>
            </a:r>
          </a:p>
        </p:txBody>
      </p:sp>
      <p:pic>
        <p:nvPicPr>
          <p:cNvPr id="5" name="Picture 4" descr="A group of purple circles on a black background&#10;&#10;Description automatically generated">
            <a:extLst>
              <a:ext uri="{FF2B5EF4-FFF2-40B4-BE49-F238E27FC236}">
                <a16:creationId xmlns:a16="http://schemas.microsoft.com/office/drawing/2014/main" id="{151264F9-1218-3B00-07F4-4387BF52A4E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49476" t="44975" b="1"/>
          <a:stretch/>
        </p:blipFill>
        <p:spPr>
          <a:xfrm>
            <a:off x="6033332" y="3085032"/>
            <a:ext cx="6158668" cy="3774356"/>
          </a:xfrm>
          <a:prstGeom prst="rect">
            <a:avLst/>
          </a:prstGeom>
        </p:spPr>
      </p:pic>
      <p:sp>
        <p:nvSpPr>
          <p:cNvPr id="8" name="Subtitle 6">
            <a:extLst>
              <a:ext uri="{FF2B5EF4-FFF2-40B4-BE49-F238E27FC236}">
                <a16:creationId xmlns:a16="http://schemas.microsoft.com/office/drawing/2014/main" id="{4C6A5912-72D4-5E06-0649-1F58CBC350D6}"/>
              </a:ext>
            </a:extLst>
          </p:cNvPr>
          <p:cNvSpPr txBox="1">
            <a:spLocks/>
          </p:cNvSpPr>
          <p:nvPr/>
        </p:nvSpPr>
        <p:spPr>
          <a:xfrm>
            <a:off x="532944" y="3218252"/>
            <a:ext cx="5574888" cy="1071360"/>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2400" b="0" i="0" kern="1200">
                <a:solidFill>
                  <a:schemeClr val="tx1"/>
                </a:solidFill>
                <a:latin typeface="Arial" panose="020B0604020202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rial" panose="020B060402020202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rial" panose="020B060402020202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rial" panose="020B060402020202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rial" panose="020B0604020202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2000" dirty="0">
                <a:solidFill>
                  <a:schemeClr val="tx2"/>
                </a:solidFill>
                <a:latin typeface="Poppins" panose="00000500000000000000" pitchFamily="2" charset="0"/>
                <a:cs typeface="Poppins" panose="00000500000000000000" pitchFamily="2" charset="0"/>
              </a:rPr>
              <a:t>Kat Higby– NESO Code Administrator</a:t>
            </a:r>
          </a:p>
        </p:txBody>
      </p:sp>
    </p:spTree>
    <p:extLst>
      <p:ext uri="{BB962C8B-B14F-4D97-AF65-F5344CB8AC3E}">
        <p14:creationId xmlns:p14="http://schemas.microsoft.com/office/powerpoint/2010/main" val="3367438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511C7-722C-EB44-8F0E-3FE53AB0269A}"/>
              </a:ext>
            </a:extLst>
          </p:cNvPr>
          <p:cNvSpPr>
            <a:spLocks noGrp="1"/>
          </p:cNvSpPr>
          <p:nvPr>
            <p:ph type="title"/>
          </p:nvPr>
        </p:nvSpPr>
        <p:spPr>
          <a:xfrm>
            <a:off x="396950" y="365125"/>
            <a:ext cx="9709361" cy="870551"/>
          </a:xfrm>
        </p:spPr>
        <p:txBody>
          <a:bodyPr>
            <a:normAutofit/>
          </a:bodyPr>
          <a:lstStyle/>
          <a:p>
            <a:r>
              <a:rPr lang="en-GB" sz="4000" dirty="0">
                <a:solidFill>
                  <a:srgbClr val="813366"/>
                </a:solidFill>
                <a:latin typeface="Poppins" panose="00000500000000000000" pitchFamily="2" charset="0"/>
                <a:cs typeface="Poppins" panose="00000500000000000000" pitchFamily="2" charset="0"/>
              </a:rPr>
              <a:t>What is the Alternative Request?</a:t>
            </a:r>
          </a:p>
        </p:txBody>
      </p:sp>
      <p:sp>
        <p:nvSpPr>
          <p:cNvPr id="3" name="Content Placeholder 2">
            <a:extLst>
              <a:ext uri="{FF2B5EF4-FFF2-40B4-BE49-F238E27FC236}">
                <a16:creationId xmlns:a16="http://schemas.microsoft.com/office/drawing/2014/main" id="{B02BCE70-488F-7049-D20C-5CDB35F0633E}"/>
              </a:ext>
            </a:extLst>
          </p:cNvPr>
          <p:cNvSpPr>
            <a:spLocks noGrp="1"/>
          </p:cNvSpPr>
          <p:nvPr>
            <p:ph sz="half" idx="1"/>
          </p:nvPr>
        </p:nvSpPr>
        <p:spPr>
          <a:xfrm>
            <a:off x="396950" y="1235676"/>
            <a:ext cx="11412278" cy="4725645"/>
          </a:xfrm>
        </p:spPr>
        <p:txBody>
          <a:bodyPr>
            <a:normAutofit lnSpcReduction="10000"/>
          </a:bodyPr>
          <a:lstStyle/>
          <a:p>
            <a:pPr algn="l" rtl="0" fontAlgn="base"/>
            <a:r>
              <a:rPr lang="en-GB" sz="1400" b="1" i="0" dirty="0">
                <a:solidFill>
                  <a:schemeClr val="accent1"/>
                </a:solidFill>
                <a:effectLst/>
                <a:latin typeface="Poppins" panose="00000500000000000000" pitchFamily="2" charset="0"/>
                <a:cs typeface="Poppins" panose="00000500000000000000" pitchFamily="2" charset="0"/>
              </a:rPr>
              <a:t>What is an Alternative Request? </a:t>
            </a:r>
            <a:r>
              <a:rPr lang="en-GB" sz="1400" b="0" i="0" dirty="0">
                <a:solidFill>
                  <a:srgbClr val="000000"/>
                </a:solidFill>
                <a:effectLst/>
                <a:latin typeface="Poppins" panose="00000500000000000000" pitchFamily="2" charset="0"/>
                <a:cs typeface="Poppins" panose="00000500000000000000" pitchFamily="2" charset="0"/>
              </a:rPr>
              <a:t>The formal starting point for a Workgroup Alternative Modification to be developed which can be raised up until the Workgroup Vote. ​</a:t>
            </a:r>
            <a:br>
              <a:rPr lang="en-GB" sz="1400" b="0" i="0" dirty="0">
                <a:solidFill>
                  <a:srgbClr val="000000"/>
                </a:solidFill>
                <a:effectLst/>
                <a:latin typeface="Poppins" panose="00000500000000000000" pitchFamily="2" charset="0"/>
                <a:cs typeface="Poppins" panose="00000500000000000000" pitchFamily="2" charset="0"/>
              </a:rPr>
            </a:br>
            <a:r>
              <a:rPr lang="en-GB" sz="1400" b="0" i="0" dirty="0">
                <a:solidFill>
                  <a:schemeClr val="accent1"/>
                </a:solidFill>
                <a:effectLst/>
                <a:latin typeface="Poppins" panose="00000500000000000000" pitchFamily="2" charset="0"/>
                <a:cs typeface="Poppins" panose="00000500000000000000" pitchFamily="2" charset="0"/>
              </a:rPr>
              <a:t>​</a:t>
            </a:r>
          </a:p>
          <a:p>
            <a:pPr algn="l" rtl="0" fontAlgn="base"/>
            <a:r>
              <a:rPr lang="en-GB" sz="1400" b="1" i="0" dirty="0">
                <a:solidFill>
                  <a:schemeClr val="accent1"/>
                </a:solidFill>
                <a:effectLst/>
                <a:latin typeface="Poppins" panose="00000500000000000000" pitchFamily="2" charset="0"/>
                <a:cs typeface="Poppins" panose="00000500000000000000" pitchFamily="2" charset="0"/>
              </a:rPr>
              <a:t>What do I need to include in my Alternative Request form? </a:t>
            </a:r>
            <a:r>
              <a:rPr lang="en-GB" sz="1400" b="0" i="0" dirty="0">
                <a:solidFill>
                  <a:srgbClr val="000000"/>
                </a:solidFill>
                <a:effectLst/>
                <a:latin typeface="Poppins" panose="00000500000000000000" pitchFamily="2" charset="0"/>
                <a:cs typeface="Poppins" panose="00000500000000000000" pitchFamily="2" charset="0"/>
              </a:rPr>
              <a:t>The requirements are the same for a Modification Proposal you need to articulate in writing:</a:t>
            </a:r>
            <a:r>
              <a:rPr lang="en-US" sz="1400" b="0" i="0" dirty="0">
                <a:solidFill>
                  <a:srgbClr val="000000"/>
                </a:solidFill>
                <a:effectLst/>
                <a:latin typeface="Poppins" panose="00000500000000000000" pitchFamily="2" charset="0"/>
                <a:cs typeface="Poppins" panose="00000500000000000000" pitchFamily="2" charset="0"/>
              </a:rPr>
              <a:t>​</a:t>
            </a:r>
            <a:br>
              <a:rPr lang="en-US" sz="1400" b="0" i="0" dirty="0">
                <a:solidFill>
                  <a:srgbClr val="000000"/>
                </a:solidFill>
                <a:effectLst/>
                <a:latin typeface="Poppins" panose="00000500000000000000" pitchFamily="2" charset="0"/>
                <a:cs typeface="Poppins" panose="00000500000000000000" pitchFamily="2" charset="0"/>
              </a:rPr>
            </a:br>
            <a:r>
              <a:rPr lang="en-GB" sz="1400" b="0" i="0" dirty="0">
                <a:solidFill>
                  <a:srgbClr val="000000"/>
                </a:solidFill>
                <a:effectLst/>
                <a:latin typeface="Poppins" panose="00000500000000000000" pitchFamily="2" charset="0"/>
                <a:cs typeface="Poppins" panose="00000500000000000000" pitchFamily="2" charset="0"/>
              </a:rPr>
              <a:t>- a description (in reasonable but not excessive detail) of the issue or defect which the proposal seeks to address compared to the current proposed solution(s);</a:t>
            </a:r>
            <a:r>
              <a:rPr lang="en-US" sz="1400" b="0" i="0" dirty="0">
                <a:solidFill>
                  <a:srgbClr val="000000"/>
                </a:solidFill>
                <a:effectLst/>
                <a:latin typeface="Poppins" panose="00000500000000000000" pitchFamily="2" charset="0"/>
                <a:cs typeface="Poppins" panose="00000500000000000000" pitchFamily="2" charset="0"/>
              </a:rPr>
              <a:t>​</a:t>
            </a:r>
            <a:br>
              <a:rPr lang="en-US" sz="1400" b="0" i="0" dirty="0">
                <a:solidFill>
                  <a:srgbClr val="000000"/>
                </a:solidFill>
                <a:effectLst/>
                <a:latin typeface="Poppins" panose="00000500000000000000" pitchFamily="2" charset="0"/>
                <a:cs typeface="Poppins" panose="00000500000000000000" pitchFamily="2" charset="0"/>
              </a:rPr>
            </a:br>
            <a:r>
              <a:rPr lang="en-GB" sz="1400" b="0" i="0" dirty="0">
                <a:solidFill>
                  <a:srgbClr val="000000"/>
                </a:solidFill>
                <a:effectLst/>
                <a:latin typeface="Poppins" panose="00000500000000000000" pitchFamily="2" charset="0"/>
                <a:cs typeface="Poppins" panose="00000500000000000000" pitchFamily="2" charset="0"/>
              </a:rPr>
              <a:t>- the reasons why the you believe that the proposed alternative request would better facilitate the Applicable Objectives compared with the current proposed solution(s) together with background information;  </a:t>
            </a:r>
            <a:r>
              <a:rPr lang="en-US" sz="1400" b="0" i="0" dirty="0">
                <a:solidFill>
                  <a:srgbClr val="000000"/>
                </a:solidFill>
                <a:effectLst/>
                <a:latin typeface="Poppins" panose="00000500000000000000" pitchFamily="2" charset="0"/>
                <a:cs typeface="Poppins" panose="00000500000000000000" pitchFamily="2" charset="0"/>
              </a:rPr>
              <a:t>​</a:t>
            </a:r>
            <a:br>
              <a:rPr lang="en-US" sz="1400" b="0" i="0" dirty="0">
                <a:solidFill>
                  <a:srgbClr val="000000"/>
                </a:solidFill>
                <a:effectLst/>
                <a:latin typeface="Poppins" panose="00000500000000000000" pitchFamily="2" charset="0"/>
                <a:cs typeface="Poppins" panose="00000500000000000000" pitchFamily="2" charset="0"/>
              </a:rPr>
            </a:br>
            <a:r>
              <a:rPr lang="en-GB" sz="1400" b="0" i="0" dirty="0">
                <a:solidFill>
                  <a:srgbClr val="000000"/>
                </a:solidFill>
                <a:effectLst/>
                <a:latin typeface="Poppins" panose="00000500000000000000" pitchFamily="2" charset="0"/>
                <a:cs typeface="Poppins" panose="00000500000000000000" pitchFamily="2" charset="0"/>
              </a:rPr>
              <a:t>- where possible, an indication of those parts of the Code which would need amending in order to give effect to (and/or would otherwise be affected by) the proposed alterative request and an indication of the impacts of those amendments or effects; and</a:t>
            </a:r>
            <a:r>
              <a:rPr lang="en-US" sz="1400" b="0" i="0" dirty="0">
                <a:solidFill>
                  <a:srgbClr val="000000"/>
                </a:solidFill>
                <a:effectLst/>
                <a:latin typeface="Poppins" panose="00000500000000000000" pitchFamily="2" charset="0"/>
                <a:cs typeface="Poppins" panose="00000500000000000000" pitchFamily="2" charset="0"/>
              </a:rPr>
              <a:t>​</a:t>
            </a:r>
            <a:br>
              <a:rPr lang="en-US" sz="1400" b="0" i="0" dirty="0">
                <a:solidFill>
                  <a:srgbClr val="000000"/>
                </a:solidFill>
                <a:effectLst/>
                <a:latin typeface="Poppins" panose="00000500000000000000" pitchFamily="2" charset="0"/>
                <a:cs typeface="Poppins" panose="00000500000000000000" pitchFamily="2" charset="0"/>
              </a:rPr>
            </a:br>
            <a:r>
              <a:rPr lang="en-GB" sz="1400" b="0" i="0" dirty="0">
                <a:solidFill>
                  <a:srgbClr val="000000"/>
                </a:solidFill>
                <a:effectLst/>
                <a:latin typeface="Poppins" panose="00000500000000000000" pitchFamily="2" charset="0"/>
                <a:cs typeface="Poppins" panose="00000500000000000000" pitchFamily="2" charset="0"/>
              </a:rPr>
              <a:t>- where possible, an indication of the impact of the proposed alterative request on relevant computer systems and processes.</a:t>
            </a:r>
            <a:r>
              <a:rPr lang="en-US" sz="1400" b="0" i="0" dirty="0">
                <a:solidFill>
                  <a:srgbClr val="000000"/>
                </a:solidFill>
                <a:effectLst/>
                <a:latin typeface="Poppins" panose="00000500000000000000" pitchFamily="2" charset="0"/>
                <a:cs typeface="Poppins" panose="00000500000000000000" pitchFamily="2" charset="0"/>
              </a:rPr>
              <a:t>​</a:t>
            </a:r>
            <a:br>
              <a:rPr lang="en-US" sz="1400" b="0" i="0" dirty="0">
                <a:solidFill>
                  <a:srgbClr val="000000"/>
                </a:solidFill>
                <a:effectLst/>
                <a:latin typeface="Poppins" panose="00000500000000000000" pitchFamily="2" charset="0"/>
                <a:cs typeface="Poppins" panose="00000500000000000000" pitchFamily="2" charset="0"/>
              </a:rPr>
            </a:br>
            <a:r>
              <a:rPr lang="en-GB" sz="1400" b="0" i="0" dirty="0">
                <a:solidFill>
                  <a:srgbClr val="000000"/>
                </a:solidFill>
                <a:effectLst/>
                <a:latin typeface="Poppins" panose="00000500000000000000" pitchFamily="2" charset="0"/>
                <a:cs typeface="Poppins" panose="00000500000000000000" pitchFamily="2" charset="0"/>
              </a:rPr>
              <a:t> </a:t>
            </a:r>
            <a:r>
              <a:rPr lang="en-GB" sz="1400" b="0" i="0" dirty="0">
                <a:solidFill>
                  <a:srgbClr val="F26522"/>
                </a:solidFill>
                <a:effectLst/>
                <a:latin typeface="Poppins" panose="00000500000000000000" pitchFamily="2" charset="0"/>
                <a:cs typeface="Poppins" panose="00000500000000000000" pitchFamily="2" charset="0"/>
              </a:rPr>
              <a:t>   </a:t>
            </a:r>
            <a:r>
              <a:rPr lang="en-US" sz="1400" b="0" i="0" dirty="0">
                <a:solidFill>
                  <a:srgbClr val="000000"/>
                </a:solidFill>
                <a:effectLst/>
                <a:latin typeface="Poppins" panose="00000500000000000000" pitchFamily="2" charset="0"/>
                <a:cs typeface="Poppins" panose="00000500000000000000" pitchFamily="2" charset="0"/>
              </a:rPr>
              <a:t>​</a:t>
            </a:r>
          </a:p>
          <a:p>
            <a:pPr algn="l" rtl="0" fontAlgn="base"/>
            <a:r>
              <a:rPr lang="en-GB" sz="1400" b="1" i="0" dirty="0">
                <a:solidFill>
                  <a:schemeClr val="accent1"/>
                </a:solidFill>
                <a:effectLst/>
                <a:latin typeface="Poppins" panose="00000500000000000000" pitchFamily="2" charset="0"/>
                <a:cs typeface="Poppins" panose="00000500000000000000" pitchFamily="2" charset="0"/>
              </a:rPr>
              <a:t>How do Alternative Requests become formal Workgroup Alternative Modifications?</a:t>
            </a:r>
            <a:r>
              <a:rPr lang="en-GB" sz="1400" b="0" i="0" dirty="0">
                <a:solidFill>
                  <a:schemeClr val="accent1"/>
                </a:solidFill>
                <a:effectLst/>
                <a:latin typeface="Poppins" panose="00000500000000000000" pitchFamily="2" charset="0"/>
                <a:cs typeface="Poppins" panose="00000500000000000000" pitchFamily="2" charset="0"/>
              </a:rPr>
              <a:t> </a:t>
            </a:r>
            <a:r>
              <a:rPr lang="en-GB" sz="1400" b="0" i="0" dirty="0">
                <a:solidFill>
                  <a:srgbClr val="000000"/>
                </a:solidFill>
                <a:effectLst/>
                <a:latin typeface="Poppins" panose="00000500000000000000" pitchFamily="2" charset="0"/>
                <a:cs typeface="Poppins" panose="00000500000000000000" pitchFamily="2" charset="0"/>
              </a:rPr>
              <a:t>The Workgroup will carry out a Vote on Alternatives Requests. If the majority of the Workgroup members or the Workgroup Chair believe the Alternative Request will better facilitate the Applicable Objectives than the current proposed solution(s), the Workgroup will develop it as a Workgroup Alternative Modification.​</a:t>
            </a:r>
          </a:p>
          <a:p>
            <a:pPr algn="l" rtl="0" fontAlgn="base"/>
            <a:r>
              <a:rPr lang="en-GB" sz="1400" b="0" i="0" dirty="0">
                <a:solidFill>
                  <a:srgbClr val="F26522"/>
                </a:solidFill>
                <a:effectLst/>
                <a:latin typeface="Poppins" panose="00000500000000000000" pitchFamily="2" charset="0"/>
                <a:cs typeface="Poppins" panose="00000500000000000000" pitchFamily="2" charset="0"/>
              </a:rPr>
              <a:t> </a:t>
            </a:r>
            <a:r>
              <a:rPr lang="en-GB" sz="1400" b="0" i="0" dirty="0">
                <a:solidFill>
                  <a:srgbClr val="000000"/>
                </a:solidFill>
                <a:effectLst/>
                <a:latin typeface="Poppins" panose="00000500000000000000" pitchFamily="2" charset="0"/>
                <a:cs typeface="Poppins" panose="00000500000000000000" pitchFamily="2" charset="0"/>
              </a:rPr>
              <a:t>​</a:t>
            </a:r>
          </a:p>
          <a:p>
            <a:pPr algn="l" rtl="0" fontAlgn="base"/>
            <a:r>
              <a:rPr lang="en-GB" sz="1400" b="1" i="0" dirty="0">
                <a:solidFill>
                  <a:schemeClr val="accent1"/>
                </a:solidFill>
                <a:effectLst/>
                <a:latin typeface="Poppins" panose="00000500000000000000" pitchFamily="2" charset="0"/>
                <a:cs typeface="Poppins" panose="00000500000000000000" pitchFamily="2" charset="0"/>
              </a:rPr>
              <a:t>Who develops the legal text for Workgroup Alternative Modifications? </a:t>
            </a:r>
            <a:r>
              <a:rPr lang="en-GB" sz="1400" b="0" i="0" dirty="0">
                <a:solidFill>
                  <a:srgbClr val="000000"/>
                </a:solidFill>
                <a:effectLst/>
                <a:latin typeface="Poppins" panose="00000500000000000000" pitchFamily="2" charset="0"/>
                <a:cs typeface="Poppins" panose="00000500000000000000" pitchFamily="2" charset="0"/>
              </a:rPr>
              <a:t>NESO will assist Proposers and Workgroups with the production of draft legal text once a clear solution has been developed to support discussion and understanding of the Workgroup Alternative Modifications.</a:t>
            </a:r>
          </a:p>
        </p:txBody>
      </p:sp>
    </p:spTree>
    <p:extLst>
      <p:ext uri="{BB962C8B-B14F-4D97-AF65-F5344CB8AC3E}">
        <p14:creationId xmlns:p14="http://schemas.microsoft.com/office/powerpoint/2010/main" val="4136709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511C7-722C-EB44-8F0E-3FE53AB0269A}"/>
              </a:ext>
            </a:extLst>
          </p:cNvPr>
          <p:cNvSpPr>
            <a:spLocks noGrp="1"/>
          </p:cNvSpPr>
          <p:nvPr>
            <p:ph type="title"/>
          </p:nvPr>
        </p:nvSpPr>
        <p:spPr>
          <a:xfrm>
            <a:off x="500823" y="354039"/>
            <a:ext cx="9709361" cy="870551"/>
          </a:xfrm>
        </p:spPr>
        <p:txBody>
          <a:bodyPr>
            <a:noAutofit/>
          </a:bodyPr>
          <a:lstStyle/>
          <a:p>
            <a:r>
              <a:rPr lang="en-GB" sz="2800" dirty="0">
                <a:solidFill>
                  <a:srgbClr val="813366"/>
                </a:solidFill>
                <a:latin typeface="Poppins" panose="00000500000000000000" pitchFamily="2" charset="0"/>
                <a:cs typeface="Poppins" panose="00000500000000000000" pitchFamily="2" charset="0"/>
              </a:rPr>
              <a:t>Can I vote? And What is the Alternative Vote?</a:t>
            </a:r>
          </a:p>
        </p:txBody>
      </p:sp>
      <p:sp>
        <p:nvSpPr>
          <p:cNvPr id="8" name="Rectangle: Rounded Corners 4">
            <a:extLst>
              <a:ext uri="{FF2B5EF4-FFF2-40B4-BE49-F238E27FC236}">
                <a16:creationId xmlns:a16="http://schemas.microsoft.com/office/drawing/2014/main" id="{002CA36E-E9C0-4E6F-88AD-9E90DCA7D22B}"/>
              </a:ext>
            </a:extLst>
          </p:cNvPr>
          <p:cNvSpPr txBox="1"/>
          <p:nvPr/>
        </p:nvSpPr>
        <p:spPr>
          <a:xfrm>
            <a:off x="500823" y="1090762"/>
            <a:ext cx="11265094" cy="870551"/>
          </a:xfrm>
          <a:prstGeom prst="rect">
            <a:avLst/>
          </a:prstGeom>
          <a:solidFill>
            <a:srgbClr val="3F0730"/>
          </a:solidFill>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lvl="0" indent="0" algn="ctr" defTabSz="889000">
              <a:lnSpc>
                <a:spcPct val="90000"/>
              </a:lnSpc>
              <a:spcBef>
                <a:spcPct val="0"/>
              </a:spcBef>
              <a:spcAft>
                <a:spcPct val="35000"/>
              </a:spcAft>
              <a:buNone/>
            </a:pPr>
            <a:r>
              <a:rPr lang="en-GB" kern="1200" dirty="0">
                <a:latin typeface="Poppins" panose="00000500000000000000" pitchFamily="2" charset="0"/>
                <a:cs typeface="Poppins" panose="00000500000000000000" pitchFamily="2" charset="0"/>
              </a:rPr>
              <a:t>To participate in any votes, Workgroup members need to have attended at least 50% of meetings. The vote shall be decided by simple majority of those present at the meeting at which the vote takes place (whether in person or by teleconference)</a:t>
            </a:r>
          </a:p>
        </p:txBody>
      </p:sp>
      <p:graphicFrame>
        <p:nvGraphicFramePr>
          <p:cNvPr id="9" name="Diagram 8">
            <a:extLst>
              <a:ext uri="{FF2B5EF4-FFF2-40B4-BE49-F238E27FC236}">
                <a16:creationId xmlns:a16="http://schemas.microsoft.com/office/drawing/2014/main" id="{69CCDA93-5F31-4AD0-ACB1-0F5F6AFEA016}"/>
              </a:ext>
            </a:extLst>
          </p:cNvPr>
          <p:cNvGraphicFramePr/>
          <p:nvPr>
            <p:extLst>
              <p:ext uri="{D42A27DB-BD31-4B8C-83A1-F6EECF244321}">
                <p14:modId xmlns:p14="http://schemas.microsoft.com/office/powerpoint/2010/main" val="1418720994"/>
              </p:ext>
            </p:extLst>
          </p:nvPr>
        </p:nvGraphicFramePr>
        <p:xfrm>
          <a:off x="457910" y="2165498"/>
          <a:ext cx="11350919" cy="37320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704978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511C7-722C-EB44-8F0E-3FE53AB0269A}"/>
              </a:ext>
            </a:extLst>
          </p:cNvPr>
          <p:cNvSpPr>
            <a:spLocks noGrp="1"/>
          </p:cNvSpPr>
          <p:nvPr>
            <p:ph type="title"/>
          </p:nvPr>
        </p:nvSpPr>
        <p:spPr>
          <a:xfrm>
            <a:off x="573478" y="372213"/>
            <a:ext cx="9709361" cy="870551"/>
          </a:xfrm>
        </p:spPr>
        <p:txBody>
          <a:bodyPr/>
          <a:lstStyle/>
          <a:p>
            <a:r>
              <a:rPr kumimoji="0" lang="en-GB" sz="2800" b="1" i="0" u="none" strike="noStrike" kern="1200" cap="none" spc="0" normalizeH="0" baseline="0" noProof="0" dirty="0">
                <a:ln>
                  <a:noFill/>
                </a:ln>
                <a:solidFill>
                  <a:srgbClr val="813366"/>
                </a:solidFill>
                <a:effectLst/>
                <a:uLnTx/>
                <a:uFillTx/>
                <a:latin typeface="Poppins" panose="00000500000000000000" pitchFamily="2" charset="0"/>
                <a:cs typeface="Poppins" panose="00000500000000000000" pitchFamily="2" charset="0"/>
              </a:rPr>
              <a:t>Can I vote? And What is the </a:t>
            </a:r>
            <a:r>
              <a:rPr lang="en-GB" sz="2800">
                <a:solidFill>
                  <a:srgbClr val="813366"/>
                </a:solidFill>
                <a:latin typeface="Poppins" panose="00000500000000000000" pitchFamily="2" charset="0"/>
                <a:cs typeface="Poppins" panose="00000500000000000000" pitchFamily="2" charset="0"/>
              </a:rPr>
              <a:t>Workgroup</a:t>
            </a:r>
            <a:r>
              <a:rPr kumimoji="0" lang="en-GB" sz="2800" b="1" i="0" u="none" strike="noStrike" kern="1200" cap="none" spc="0" normalizeH="0" baseline="0" noProof="0">
                <a:ln>
                  <a:noFill/>
                </a:ln>
                <a:solidFill>
                  <a:srgbClr val="813366"/>
                </a:solidFill>
                <a:effectLst/>
                <a:uLnTx/>
                <a:uFillTx/>
                <a:latin typeface="Poppins" panose="00000500000000000000" pitchFamily="2" charset="0"/>
                <a:cs typeface="Poppins" panose="00000500000000000000" pitchFamily="2" charset="0"/>
              </a:rPr>
              <a:t> </a:t>
            </a:r>
            <a:r>
              <a:rPr kumimoji="0" lang="en-GB" sz="2800" b="1" i="0" u="none" strike="noStrike" kern="1200" cap="none" spc="0" normalizeH="0" baseline="0" noProof="0" dirty="0">
                <a:ln>
                  <a:noFill/>
                </a:ln>
                <a:solidFill>
                  <a:srgbClr val="813366"/>
                </a:solidFill>
                <a:effectLst/>
                <a:uLnTx/>
                <a:uFillTx/>
                <a:latin typeface="Poppins" panose="00000500000000000000" pitchFamily="2" charset="0"/>
                <a:cs typeface="Poppins" panose="00000500000000000000" pitchFamily="2" charset="0"/>
              </a:rPr>
              <a:t>Vote?</a:t>
            </a:r>
            <a:endParaRPr lang="en-GB" sz="4000" dirty="0">
              <a:solidFill>
                <a:srgbClr val="813366"/>
              </a:solidFill>
              <a:latin typeface="Poppins" panose="00000500000000000000" pitchFamily="2" charset="0"/>
              <a:cs typeface="Poppins" panose="00000500000000000000" pitchFamily="2" charset="0"/>
            </a:endParaRPr>
          </a:p>
        </p:txBody>
      </p:sp>
      <p:sp>
        <p:nvSpPr>
          <p:cNvPr id="5" name="Rectangle: Rounded Corners 4">
            <a:extLst>
              <a:ext uri="{FF2B5EF4-FFF2-40B4-BE49-F238E27FC236}">
                <a16:creationId xmlns:a16="http://schemas.microsoft.com/office/drawing/2014/main" id="{002CA36E-E9C0-4E6F-88AD-9E90DCA7D22B}"/>
              </a:ext>
            </a:extLst>
          </p:cNvPr>
          <p:cNvSpPr txBox="1"/>
          <p:nvPr/>
        </p:nvSpPr>
        <p:spPr>
          <a:xfrm>
            <a:off x="573478" y="1242764"/>
            <a:ext cx="11265094" cy="866820"/>
          </a:xfrm>
          <a:prstGeom prst="rect">
            <a:avLst/>
          </a:prstGeom>
          <a:solidFill>
            <a:srgbClr val="3F0730"/>
          </a:solidFill>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lvl="0" indent="0" algn="ctr" defTabSz="889000">
              <a:lnSpc>
                <a:spcPct val="90000"/>
              </a:lnSpc>
              <a:spcBef>
                <a:spcPct val="0"/>
              </a:spcBef>
              <a:spcAft>
                <a:spcPct val="35000"/>
              </a:spcAft>
              <a:buNone/>
            </a:pPr>
            <a:r>
              <a:rPr lang="en-GB" kern="1200" dirty="0">
                <a:latin typeface="Poppins" panose="00000500000000000000" pitchFamily="2" charset="0"/>
                <a:cs typeface="Poppins" panose="00000500000000000000" pitchFamily="2" charset="0"/>
              </a:rPr>
              <a:t>To participate in any votes, Workgroup members need to have attended at least 50% of meetings. The vote shall be decided by simple majority of those present at the meeting at which the vote takes place (whether in person or by teleconference)</a:t>
            </a:r>
          </a:p>
        </p:txBody>
      </p:sp>
      <p:graphicFrame>
        <p:nvGraphicFramePr>
          <p:cNvPr id="6" name="Diagram 5">
            <a:extLst>
              <a:ext uri="{FF2B5EF4-FFF2-40B4-BE49-F238E27FC236}">
                <a16:creationId xmlns:a16="http://schemas.microsoft.com/office/drawing/2014/main" id="{69CCDA93-5F31-4AD0-ACB1-0F5F6AFEA016}"/>
              </a:ext>
            </a:extLst>
          </p:cNvPr>
          <p:cNvGraphicFramePr/>
          <p:nvPr>
            <p:extLst>
              <p:ext uri="{D42A27DB-BD31-4B8C-83A1-F6EECF244321}">
                <p14:modId xmlns:p14="http://schemas.microsoft.com/office/powerpoint/2010/main" val="3815199421"/>
              </p:ext>
            </p:extLst>
          </p:nvPr>
        </p:nvGraphicFramePr>
        <p:xfrm>
          <a:off x="530565" y="2360301"/>
          <a:ext cx="11350919" cy="26085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le: Rounded Corners 4">
            <a:extLst>
              <a:ext uri="{FF2B5EF4-FFF2-40B4-BE49-F238E27FC236}">
                <a16:creationId xmlns:a16="http://schemas.microsoft.com/office/drawing/2014/main" id="{3D5BABF1-B8D8-5713-74B8-D99E4CDE0F71}"/>
              </a:ext>
            </a:extLst>
          </p:cNvPr>
          <p:cNvSpPr txBox="1"/>
          <p:nvPr/>
        </p:nvSpPr>
        <p:spPr>
          <a:xfrm>
            <a:off x="573478" y="5219541"/>
            <a:ext cx="11265094" cy="512653"/>
          </a:xfrm>
          <a:prstGeom prst="rect">
            <a:avLst/>
          </a:prstGeom>
          <a:solidFill>
            <a:schemeClr val="tx2"/>
          </a:solidFill>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lvl="0" indent="0" algn="ctr" defTabSz="889000">
              <a:lnSpc>
                <a:spcPct val="90000"/>
              </a:lnSpc>
              <a:spcBef>
                <a:spcPct val="0"/>
              </a:spcBef>
              <a:spcAft>
                <a:spcPct val="35000"/>
              </a:spcAft>
              <a:buNone/>
            </a:pPr>
            <a:r>
              <a:rPr lang="en-GB" kern="1200" dirty="0">
                <a:latin typeface="Poppins" panose="00000500000000000000" pitchFamily="2" charset="0"/>
                <a:cs typeface="Poppins" panose="00000500000000000000" pitchFamily="2" charset="0"/>
              </a:rPr>
              <a:t>Alternate Requests cannot be raised after the Stage 2 – Workgroup Vote </a:t>
            </a:r>
          </a:p>
        </p:txBody>
      </p:sp>
    </p:spTree>
    <p:extLst>
      <p:ext uri="{BB962C8B-B14F-4D97-AF65-F5344CB8AC3E}">
        <p14:creationId xmlns:p14="http://schemas.microsoft.com/office/powerpoint/2010/main" val="14590436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7D6DC75-6F37-EAD1-CEDF-DE3943FD3E12}"/>
              </a:ext>
            </a:extLst>
          </p:cNvPr>
          <p:cNvSpPr>
            <a:spLocks noGrp="1"/>
          </p:cNvSpPr>
          <p:nvPr>
            <p:ph type="ctrTitle"/>
          </p:nvPr>
        </p:nvSpPr>
        <p:spPr>
          <a:xfrm>
            <a:off x="532943" y="820795"/>
            <a:ext cx="6881493" cy="2387600"/>
          </a:xfrm>
        </p:spPr>
        <p:txBody>
          <a:bodyPr>
            <a:normAutofit/>
          </a:bodyPr>
          <a:lstStyle/>
          <a:p>
            <a:r>
              <a:rPr lang="en-GB" sz="4000" dirty="0">
                <a:solidFill>
                  <a:srgbClr val="813366"/>
                </a:solidFill>
                <a:latin typeface="Poppins" panose="00000500000000000000" pitchFamily="2" charset="0"/>
                <a:cs typeface="Poppins" panose="00000500000000000000" pitchFamily="2" charset="0"/>
              </a:rPr>
              <a:t>Objectives and Timeline</a:t>
            </a:r>
          </a:p>
        </p:txBody>
      </p:sp>
      <p:pic>
        <p:nvPicPr>
          <p:cNvPr id="5" name="Picture 4" descr="A group of purple circles on a black background&#10;&#10;Description automatically generated">
            <a:extLst>
              <a:ext uri="{FF2B5EF4-FFF2-40B4-BE49-F238E27FC236}">
                <a16:creationId xmlns:a16="http://schemas.microsoft.com/office/drawing/2014/main" id="{151264F9-1218-3B00-07F4-4387BF52A4E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49476" t="44975" b="1"/>
          <a:stretch/>
        </p:blipFill>
        <p:spPr>
          <a:xfrm>
            <a:off x="6033332" y="3085032"/>
            <a:ext cx="6158668" cy="3774356"/>
          </a:xfrm>
          <a:prstGeom prst="rect">
            <a:avLst/>
          </a:prstGeom>
        </p:spPr>
      </p:pic>
      <p:sp>
        <p:nvSpPr>
          <p:cNvPr id="8" name="Subtitle 6">
            <a:extLst>
              <a:ext uri="{FF2B5EF4-FFF2-40B4-BE49-F238E27FC236}">
                <a16:creationId xmlns:a16="http://schemas.microsoft.com/office/drawing/2014/main" id="{EC43DF46-C6CC-1B88-70E2-68F400307FE6}"/>
              </a:ext>
            </a:extLst>
          </p:cNvPr>
          <p:cNvSpPr txBox="1">
            <a:spLocks/>
          </p:cNvSpPr>
          <p:nvPr/>
        </p:nvSpPr>
        <p:spPr>
          <a:xfrm>
            <a:off x="532944" y="3218252"/>
            <a:ext cx="5574888" cy="1071360"/>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2400" b="0" i="0" kern="1200">
                <a:solidFill>
                  <a:schemeClr val="tx1"/>
                </a:solidFill>
                <a:latin typeface="Arial" panose="020B0604020202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rial" panose="020B060402020202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rial" panose="020B060402020202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rial" panose="020B060402020202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rial" panose="020B0604020202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2000" dirty="0">
                <a:solidFill>
                  <a:schemeClr val="tx2"/>
                </a:solidFill>
                <a:latin typeface="Poppins" panose="00000500000000000000" pitchFamily="2" charset="0"/>
                <a:cs typeface="Poppins" panose="00000500000000000000" pitchFamily="2" charset="0"/>
              </a:rPr>
              <a:t>Kat Higby– NESO Code Administrator</a:t>
            </a:r>
          </a:p>
        </p:txBody>
      </p:sp>
    </p:spTree>
    <p:extLst>
      <p:ext uri="{BB962C8B-B14F-4D97-AF65-F5344CB8AC3E}">
        <p14:creationId xmlns:p14="http://schemas.microsoft.com/office/powerpoint/2010/main" val="20175092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511C7-722C-EB44-8F0E-3FE53AB0269A}"/>
              </a:ext>
            </a:extLst>
          </p:cNvPr>
          <p:cNvSpPr>
            <a:spLocks noGrp="1"/>
          </p:cNvSpPr>
          <p:nvPr>
            <p:ph type="title"/>
          </p:nvPr>
        </p:nvSpPr>
        <p:spPr/>
        <p:txBody>
          <a:bodyPr>
            <a:noAutofit/>
          </a:bodyPr>
          <a:lstStyle/>
          <a:p>
            <a:r>
              <a:rPr lang="en-GB" sz="2000" dirty="0">
                <a:solidFill>
                  <a:srgbClr val="813366"/>
                </a:solidFill>
                <a:latin typeface="Poppins" panose="00000500000000000000" pitchFamily="2" charset="0"/>
                <a:cs typeface="Poppins" panose="00000500000000000000" pitchFamily="2" charset="0"/>
              </a:rPr>
              <a:t>Timeline for CMP456 and CMP466 as at 25 February 2026</a:t>
            </a:r>
          </a:p>
        </p:txBody>
      </p:sp>
      <p:graphicFrame>
        <p:nvGraphicFramePr>
          <p:cNvPr id="3" name="Table 2">
            <a:extLst>
              <a:ext uri="{FF2B5EF4-FFF2-40B4-BE49-F238E27FC236}">
                <a16:creationId xmlns:a16="http://schemas.microsoft.com/office/drawing/2014/main" id="{6483AA21-71CE-A58D-B751-94459D67CF1E}"/>
              </a:ext>
            </a:extLst>
          </p:cNvPr>
          <p:cNvGraphicFramePr>
            <a:graphicFrameLocks noGrp="1"/>
          </p:cNvGraphicFramePr>
          <p:nvPr>
            <p:extLst>
              <p:ext uri="{D42A27DB-BD31-4B8C-83A1-F6EECF244321}">
                <p14:modId xmlns:p14="http://schemas.microsoft.com/office/powerpoint/2010/main" val="1760209422"/>
              </p:ext>
            </p:extLst>
          </p:nvPr>
        </p:nvGraphicFramePr>
        <p:xfrm>
          <a:off x="637273" y="1235676"/>
          <a:ext cx="11466248" cy="3873247"/>
        </p:xfrm>
        <a:graphic>
          <a:graphicData uri="http://schemas.openxmlformats.org/drawingml/2006/table">
            <a:tbl>
              <a:tblPr/>
              <a:tblGrid>
                <a:gridCol w="2651617">
                  <a:extLst>
                    <a:ext uri="{9D8B030D-6E8A-4147-A177-3AD203B41FA5}">
                      <a16:colId xmlns:a16="http://schemas.microsoft.com/office/drawing/2014/main" val="1076379812"/>
                    </a:ext>
                  </a:extLst>
                </a:gridCol>
                <a:gridCol w="2804175">
                  <a:extLst>
                    <a:ext uri="{9D8B030D-6E8A-4147-A177-3AD203B41FA5}">
                      <a16:colId xmlns:a16="http://schemas.microsoft.com/office/drawing/2014/main" val="2406480297"/>
                    </a:ext>
                  </a:extLst>
                </a:gridCol>
                <a:gridCol w="6010456">
                  <a:extLst>
                    <a:ext uri="{9D8B030D-6E8A-4147-A177-3AD203B41FA5}">
                      <a16:colId xmlns:a16="http://schemas.microsoft.com/office/drawing/2014/main" val="995972072"/>
                    </a:ext>
                  </a:extLst>
                </a:gridCol>
              </a:tblGrid>
              <a:tr h="253625">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en-GB" sz="1200" b="1" i="0" u="none" strike="noStrike" dirty="0">
                          <a:solidFill>
                            <a:schemeClr val="bg1"/>
                          </a:solidFill>
                          <a:effectLst/>
                          <a:latin typeface="Poppins" panose="00000500000000000000" pitchFamily="2" charset="0"/>
                          <a:cs typeface="Poppins" panose="00000500000000000000" pitchFamily="2" charset="0"/>
                        </a:rPr>
                        <a:t>Pre-Workgroup</a:t>
                      </a:r>
                    </a:p>
                  </a:txBody>
                  <a:tcPr marL="7770" marR="7770" marT="77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2">
                        <a:lumMod val="90000"/>
                        <a:lumOff val="10000"/>
                      </a:schemeClr>
                    </a:solidFill>
                  </a:tcPr>
                </a:tc>
                <a:tc hMerge="1">
                  <a:txBody>
                    <a:bodyPr/>
                    <a:lstStyle/>
                    <a:p>
                      <a:endParaRPr lang="en-GB"/>
                    </a:p>
                  </a:txBody>
                  <a:tcPr/>
                </a:tc>
                <a:tc rowSpan="5">
                  <a:txBody>
                    <a:bodyPr/>
                    <a:lstStyle/>
                    <a:p>
                      <a:pPr algn="ctr" fontAlgn="b"/>
                      <a:endParaRPr lang="en-GB" sz="1200" b="1" i="0" u="none" strike="noStrike">
                        <a:solidFill>
                          <a:schemeClr val="bg1"/>
                        </a:solidFill>
                        <a:effectLst/>
                        <a:latin typeface="Poppins" panose="00000500000000000000" pitchFamily="2" charset="0"/>
                        <a:cs typeface="Poppins" panose="00000500000000000000" pitchFamily="2" charset="0"/>
                      </a:endParaRPr>
                    </a:p>
                  </a:txBody>
                  <a:tcPr marL="7770" marR="7770" marT="77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76678381"/>
                  </a:ext>
                </a:extLst>
              </a:tr>
              <a:tr h="183248">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b"/>
                      <a:r>
                        <a:rPr lang="en-GB" sz="1200" b="0" i="0" u="none" strike="noStrike" dirty="0">
                          <a:solidFill>
                            <a:srgbClr val="000000"/>
                          </a:solidFill>
                          <a:effectLst/>
                          <a:latin typeface="Poppins" panose="00000500000000000000" pitchFamily="2" charset="0"/>
                          <a:cs typeface="Poppins" panose="00000500000000000000" pitchFamily="2" charset="0"/>
                        </a:rPr>
                        <a:t>Proposal raised</a:t>
                      </a:r>
                    </a:p>
                  </a:txBody>
                  <a:tcPr marL="7770" marR="7770" marT="77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r>
                        <a:rPr lang="en-GB" sz="1200" b="0" i="0" u="none" strike="noStrike" dirty="0">
                          <a:solidFill>
                            <a:srgbClr val="000000"/>
                          </a:solidFill>
                          <a:effectLst/>
                          <a:latin typeface="Poppins" panose="00000500000000000000" pitchFamily="2" charset="0"/>
                          <a:cs typeface="Poppins" panose="00000500000000000000" pitchFamily="2" charset="0"/>
                        </a:rPr>
                        <a:t>19/06/2025</a:t>
                      </a:r>
                      <a:endParaRPr lang="en-GB" sz="1200" dirty="0">
                        <a:latin typeface="Poppins" panose="00000500000000000000" pitchFamily="2" charset="0"/>
                        <a:cs typeface="Poppins" panose="00000500000000000000" pitchFamily="2" charset="0"/>
                      </a:endParaRPr>
                    </a:p>
                  </a:txBody>
                  <a:tcPr marL="7770" marR="7770" marT="77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vMerge="1">
                  <a:txBody>
                    <a:bodyPr/>
                    <a:lstStyle/>
                    <a:p>
                      <a:pPr algn="ctr" fontAlgn="b"/>
                      <a:endParaRPr lang="en-GB" sz="1050" b="0" i="0" u="none" strike="noStrike">
                        <a:solidFill>
                          <a:srgbClr val="000000"/>
                        </a:solidFill>
                        <a:effectLst/>
                        <a:latin typeface="Calibri" panose="020F0502020204030204" pitchFamily="34" charset="0"/>
                      </a:endParaRPr>
                    </a:p>
                  </a:txBody>
                  <a:tcPr marL="7770" marR="7770" marT="77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01462580"/>
                  </a:ext>
                </a:extLst>
              </a:tr>
              <a:tr h="288897">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b"/>
                      <a:r>
                        <a:rPr lang="en-GB" sz="1200" b="0" i="0" u="none" strike="noStrike">
                          <a:solidFill>
                            <a:srgbClr val="000000"/>
                          </a:solidFill>
                          <a:effectLst/>
                          <a:latin typeface="Poppins"/>
                          <a:cs typeface="Poppins"/>
                        </a:rPr>
                        <a:t>Proposal submitted to Panel</a:t>
                      </a:r>
                      <a:endParaRPr lang="en-GB" sz="1200" b="0" i="0" u="none" strike="noStrike" dirty="0">
                        <a:solidFill>
                          <a:srgbClr val="000000"/>
                        </a:solidFill>
                        <a:effectLst/>
                        <a:latin typeface="Poppins"/>
                        <a:cs typeface="Poppins"/>
                      </a:endParaRPr>
                    </a:p>
                  </a:txBody>
                  <a:tcPr marL="7770" marR="7770" marT="77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pPr marL="0" algn="l" defTabSz="914400" rtl="0" eaLnBrk="1" latinLnBrk="0" hangingPunct="1"/>
                      <a:r>
                        <a:rPr lang="en-GB" sz="1200" b="0" i="0" u="none" strike="noStrike" kern="1200" dirty="0">
                          <a:solidFill>
                            <a:srgbClr val="000000"/>
                          </a:solidFill>
                          <a:effectLst/>
                          <a:latin typeface="Poppins" panose="00000500000000000000" pitchFamily="2" charset="0"/>
                          <a:ea typeface="+mn-ea"/>
                          <a:cs typeface="Poppins" panose="00000500000000000000" pitchFamily="2" charset="0"/>
                        </a:rPr>
                        <a:t>12/12/2025</a:t>
                      </a:r>
                    </a:p>
                  </a:txBody>
                  <a:tcPr marL="7770" marR="7770" marT="77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vMerge="1">
                  <a:txBody>
                    <a:bodyPr/>
                    <a:lstStyle/>
                    <a:p>
                      <a:pPr algn="ctr" fontAlgn="b"/>
                      <a:endParaRPr lang="en-GB" sz="1050" b="0" i="0" u="none" strike="noStrike">
                        <a:solidFill>
                          <a:srgbClr val="000000"/>
                        </a:solidFill>
                        <a:effectLst/>
                        <a:latin typeface="Calibri" panose="020F0502020204030204" pitchFamily="34" charset="0"/>
                      </a:endParaRPr>
                    </a:p>
                  </a:txBody>
                  <a:tcPr marL="7770" marR="7770" marT="77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53460554"/>
                  </a:ext>
                </a:extLst>
              </a:tr>
              <a:tr h="39463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b"/>
                      <a:r>
                        <a:rPr lang="en-GB" sz="1200" b="0" i="0" u="none" strike="noStrike">
                          <a:solidFill>
                            <a:srgbClr val="000000"/>
                          </a:solidFill>
                          <a:effectLst/>
                          <a:latin typeface="Poppins"/>
                          <a:cs typeface="Poppins"/>
                        </a:rPr>
                        <a:t>Workgroup Nominations</a:t>
                      </a:r>
                      <a:endParaRPr lang="en-GB" sz="1200" b="0" i="0" u="none" strike="noStrike" dirty="0">
                        <a:solidFill>
                          <a:srgbClr val="000000"/>
                        </a:solidFill>
                        <a:effectLst/>
                        <a:latin typeface="Poppins"/>
                        <a:cs typeface="Poppins"/>
                      </a:endParaRPr>
                    </a:p>
                  </a:txBody>
                  <a:tcPr marL="7770" marR="7770" marT="77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pPr marL="0" algn="l" defTabSz="914400" rtl="0" eaLnBrk="1" latinLnBrk="0" hangingPunct="1"/>
                      <a:r>
                        <a:rPr lang="en-GB" sz="1200" b="0" i="0" u="none" strike="noStrike" kern="1200" dirty="0">
                          <a:solidFill>
                            <a:srgbClr val="000000"/>
                          </a:solidFill>
                          <a:effectLst/>
                          <a:latin typeface="Poppins" panose="00000500000000000000" pitchFamily="2" charset="0"/>
                          <a:ea typeface="+mn-ea"/>
                          <a:cs typeface="Poppins" panose="00000500000000000000" pitchFamily="2" charset="0"/>
                        </a:rPr>
                        <a:t>15/12/2025 to 08/01/2026</a:t>
                      </a:r>
                    </a:p>
                  </a:txBody>
                  <a:tcPr marL="7770" marR="7770" marT="77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vMerge="1">
                  <a:txBody>
                    <a:bodyPr/>
                    <a:lstStyle/>
                    <a:p>
                      <a:pPr algn="ctr" fontAlgn="b"/>
                      <a:endParaRPr lang="en-GB" sz="1050" b="0" i="0" u="none" strike="noStrike">
                        <a:solidFill>
                          <a:srgbClr val="000000"/>
                        </a:solidFill>
                        <a:effectLst/>
                        <a:latin typeface="Calibri" panose="020F0502020204030204" pitchFamily="34" charset="0"/>
                      </a:endParaRPr>
                    </a:p>
                  </a:txBody>
                  <a:tcPr marL="7770" marR="7770" marT="77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17184289"/>
                  </a:ext>
                </a:extLst>
              </a:tr>
              <a:tr h="183248">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b"/>
                      <a:r>
                        <a:rPr lang="en-GB" sz="1200" b="0" i="0" u="none" strike="noStrike">
                          <a:solidFill>
                            <a:srgbClr val="000000"/>
                          </a:solidFill>
                          <a:effectLst/>
                          <a:latin typeface="Poppins"/>
                          <a:cs typeface="Poppins"/>
                        </a:rPr>
                        <a:t>Urgency Decision</a:t>
                      </a:r>
                      <a:endParaRPr lang="en-GB" sz="1200" b="0" i="0" u="none" strike="noStrike" dirty="0">
                        <a:solidFill>
                          <a:srgbClr val="000000"/>
                        </a:solidFill>
                        <a:effectLst/>
                        <a:latin typeface="Poppins"/>
                        <a:cs typeface="Poppins"/>
                      </a:endParaRPr>
                    </a:p>
                  </a:txBody>
                  <a:tcPr marL="7770" marR="7770" marT="77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r>
                        <a:rPr lang="en-GB" sz="1200" b="0" i="0" u="none" strike="noStrike" kern="1200" dirty="0">
                          <a:solidFill>
                            <a:srgbClr val="000000"/>
                          </a:solidFill>
                          <a:effectLst/>
                          <a:latin typeface="Poppins" panose="00000500000000000000" pitchFamily="2" charset="0"/>
                          <a:ea typeface="+mn-ea"/>
                          <a:cs typeface="Poppins" panose="00000500000000000000" pitchFamily="2" charset="0"/>
                        </a:rPr>
                        <a:t>16/01/2026 – Rejected </a:t>
                      </a:r>
                    </a:p>
                  </a:txBody>
                  <a:tcPr marL="7770" marR="7770" marT="77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vMerge="1">
                  <a:txBody>
                    <a:bodyPr/>
                    <a:lstStyle/>
                    <a:p>
                      <a:pPr algn="ctr" fontAlgn="b"/>
                      <a:endParaRPr lang="en-GB" sz="1050" b="0" i="0" u="none" strike="noStrike">
                        <a:solidFill>
                          <a:srgbClr val="000000"/>
                        </a:solidFill>
                        <a:effectLst/>
                        <a:latin typeface="Calibri" panose="020F0502020204030204" pitchFamily="34" charset="0"/>
                      </a:endParaRPr>
                    </a:p>
                  </a:txBody>
                  <a:tcPr marL="7770" marR="7770" marT="77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70039755"/>
                  </a:ext>
                </a:extLst>
              </a:tr>
              <a:tr h="183248">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en-GB" sz="1200" b="1" i="0" u="none" strike="noStrike" dirty="0">
                          <a:solidFill>
                            <a:schemeClr val="bg1"/>
                          </a:solidFill>
                          <a:effectLst/>
                          <a:latin typeface="Poppins" panose="00000500000000000000" pitchFamily="2" charset="0"/>
                          <a:cs typeface="Poppins" panose="00000500000000000000" pitchFamily="2" charset="0"/>
                        </a:rPr>
                        <a:t>Workgroups</a:t>
                      </a:r>
                    </a:p>
                  </a:txBody>
                  <a:tcPr marL="7770" marR="7770" marT="77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813366"/>
                    </a:solidFill>
                  </a:tcPr>
                </a:tc>
                <a:tc hMerge="1">
                  <a:txBody>
                    <a:bodyPr/>
                    <a:lstStyle/>
                    <a:p>
                      <a:endParaRPr lang="en-GB"/>
                    </a:p>
                  </a:txBody>
                  <a:tcPr/>
                </a:tc>
                <a:tc>
                  <a:txBody>
                    <a:bodyPr/>
                    <a:lstStyle/>
                    <a:p>
                      <a:pPr algn="ctr" fontAlgn="b"/>
                      <a:endParaRPr lang="en-GB" sz="1200" b="1" i="0" u="none" strike="noStrike" dirty="0">
                        <a:solidFill>
                          <a:schemeClr val="bg1"/>
                        </a:solidFill>
                        <a:effectLst/>
                        <a:latin typeface="Poppins" panose="00000500000000000000" pitchFamily="2" charset="0"/>
                        <a:cs typeface="Poppins" panose="00000500000000000000" pitchFamily="2" charset="0"/>
                      </a:endParaRPr>
                    </a:p>
                  </a:txBody>
                  <a:tcPr marL="7770" marR="7770" marT="77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813366"/>
                    </a:solidFill>
                  </a:tcPr>
                </a:tc>
                <a:extLst>
                  <a:ext uri="{0D108BD9-81ED-4DB2-BD59-A6C34878D82A}">
                    <a16:rowId xmlns:a16="http://schemas.microsoft.com/office/drawing/2014/main" val="682795702"/>
                  </a:ext>
                </a:extLst>
              </a:tr>
              <a:tr h="484316">
                <a:tc>
                  <a:txBody>
                    <a:bodyPr/>
                    <a:lstStyle/>
                    <a:p>
                      <a:pPr algn="l" fontAlgn="b"/>
                      <a:r>
                        <a:rPr lang="en-GB" sz="1200" b="0" i="0" u="none" strike="noStrike" dirty="0">
                          <a:solidFill>
                            <a:srgbClr val="000000"/>
                          </a:solidFill>
                          <a:effectLst/>
                          <a:latin typeface="Poppins" panose="00000500000000000000" pitchFamily="2" charset="0"/>
                          <a:cs typeface="Poppins" panose="00000500000000000000" pitchFamily="2" charset="0"/>
                        </a:rPr>
                        <a:t>Workgroup 1</a:t>
                      </a:r>
                    </a:p>
                  </a:txBody>
                  <a:tcPr marL="7770" marR="7770" marT="77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pPr algn="l" fontAlgn="b"/>
                      <a:r>
                        <a:rPr lang="en-GB" sz="1200" b="0" i="0" u="none" strike="noStrike" dirty="0">
                          <a:solidFill>
                            <a:srgbClr val="000000"/>
                          </a:solidFill>
                          <a:effectLst/>
                          <a:latin typeface="Poppins" panose="00000500000000000000" pitchFamily="2" charset="0"/>
                          <a:cs typeface="Poppins" panose="00000500000000000000" pitchFamily="2" charset="0"/>
                        </a:rPr>
                        <a:t>25/02/2026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pPr algn="l" fontAlgn="b"/>
                      <a:r>
                        <a:rPr lang="en-GB" sz="1200" b="0" i="0" u="none" strike="noStrike" dirty="0">
                          <a:solidFill>
                            <a:srgbClr val="000000"/>
                          </a:solidFill>
                          <a:effectLst/>
                          <a:latin typeface="Poppins" panose="00000500000000000000" pitchFamily="2" charset="0"/>
                          <a:cs typeface="Poppins" panose="00000500000000000000" pitchFamily="2" charset="0"/>
                        </a:rPr>
                        <a:t>Objectives and Timeline/Review and Agree Terms of Reference​ / Proposer presentation​</a:t>
                      </a:r>
                    </a:p>
                    <a:p>
                      <a:pPr algn="l" fontAlgn="b"/>
                      <a:endParaRPr lang="en-GB" sz="1200" b="0" i="0" u="none" strike="noStrike" dirty="0">
                        <a:solidFill>
                          <a:srgbClr val="000000"/>
                        </a:solidFill>
                        <a:effectLst/>
                        <a:latin typeface="Poppins" panose="00000500000000000000" pitchFamily="2" charset="0"/>
                        <a:cs typeface="Poppins" panose="00000500000000000000" pitchFamily="2"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7E6E6"/>
                    </a:solidFill>
                  </a:tcPr>
                </a:tc>
                <a:extLst>
                  <a:ext uri="{0D108BD9-81ED-4DB2-BD59-A6C34878D82A}">
                    <a16:rowId xmlns:a16="http://schemas.microsoft.com/office/drawing/2014/main" val="1608082352"/>
                  </a:ext>
                </a:extLst>
              </a:tr>
              <a:tr h="197099">
                <a:tc>
                  <a:txBody>
                    <a:bodyPr/>
                    <a:lstStyle/>
                    <a:p>
                      <a:pPr algn="l" fontAlgn="b"/>
                      <a:r>
                        <a:rPr lang="en-GB" sz="1200" b="0" i="0" u="none" strike="noStrike">
                          <a:solidFill>
                            <a:srgbClr val="000000"/>
                          </a:solidFill>
                          <a:effectLst/>
                          <a:latin typeface="Poppins"/>
                          <a:cs typeface="Poppins"/>
                        </a:rPr>
                        <a:t>Workgroup 2</a:t>
                      </a:r>
                      <a:endParaRPr lang="en-GB" sz="1200" b="0" i="0" u="none" strike="noStrike" dirty="0">
                        <a:solidFill>
                          <a:srgbClr val="000000"/>
                        </a:solidFill>
                        <a:effectLst/>
                        <a:latin typeface="Poppins"/>
                        <a:cs typeface="Poppins"/>
                      </a:endParaRPr>
                    </a:p>
                  </a:txBody>
                  <a:tcPr marL="7770" marR="7770" marT="77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pPr algn="l" fontAlgn="b"/>
                      <a:r>
                        <a:rPr lang="en-GB" sz="1200" b="0" i="0" u="none" strike="noStrike" dirty="0">
                          <a:solidFill>
                            <a:srgbClr val="000000"/>
                          </a:solidFill>
                          <a:effectLst/>
                          <a:latin typeface="Poppins" panose="00000500000000000000" pitchFamily="2" charset="0"/>
                          <a:cs typeface="Poppins" panose="00000500000000000000" pitchFamily="2" charset="0"/>
                        </a:rPr>
                        <a:t>18/03/2026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GB" sz="1200" b="0" i="0" u="none" strike="noStrike" dirty="0">
                          <a:solidFill>
                            <a:srgbClr val="000000"/>
                          </a:solidFill>
                          <a:effectLst/>
                          <a:latin typeface="Poppins" panose="00000500000000000000" pitchFamily="2" charset="0"/>
                          <a:cs typeface="Poppins" panose="00000500000000000000" pitchFamily="2" charset="0"/>
                        </a:rPr>
                        <a:t>Solution Development / Workgroup Discussions / Legal Text review /Final Workgroup Consultation Review </a:t>
                      </a:r>
                    </a:p>
                    <a:p>
                      <a:pPr algn="l" fontAlgn="b"/>
                      <a:endParaRPr lang="en-GB" sz="1200" b="0" i="0" u="none" strike="noStrike" dirty="0">
                        <a:solidFill>
                          <a:srgbClr val="000000"/>
                        </a:solidFill>
                        <a:effectLst/>
                        <a:latin typeface="Poppins" panose="00000500000000000000" pitchFamily="2" charset="0"/>
                        <a:cs typeface="Poppins" panose="00000500000000000000" pitchFamily="2"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7E6E6"/>
                    </a:solidFill>
                  </a:tcPr>
                </a:tc>
                <a:extLst>
                  <a:ext uri="{0D108BD9-81ED-4DB2-BD59-A6C34878D82A}">
                    <a16:rowId xmlns:a16="http://schemas.microsoft.com/office/drawing/2014/main" val="47582763"/>
                  </a:ext>
                </a:extLst>
              </a:tr>
              <a:tr h="303875">
                <a:tc>
                  <a:txBody>
                    <a:bodyPr/>
                    <a:lstStyle/>
                    <a:p>
                      <a:pPr algn="l" fontAlgn="b"/>
                      <a:r>
                        <a:rPr lang="en-GB" sz="1200" b="0" i="0" u="none" strike="noStrike" dirty="0">
                          <a:solidFill>
                            <a:srgbClr val="000000"/>
                          </a:solidFill>
                          <a:effectLst/>
                          <a:latin typeface="Poppins" panose="00000500000000000000" pitchFamily="2" charset="0"/>
                          <a:cs typeface="Poppins" panose="00000500000000000000" pitchFamily="2" charset="0"/>
                        </a:rPr>
                        <a:t>Workgroup Consultation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2">
                        <a:lumMod val="10000"/>
                        <a:lumOff val="90000"/>
                      </a:schemeClr>
                    </a:solidFill>
                  </a:tcPr>
                </a:tc>
                <a:tc>
                  <a:txBody>
                    <a:bodyPr/>
                    <a:lstStyle/>
                    <a:p>
                      <a:pPr algn="l" fontAlgn="b"/>
                      <a:r>
                        <a:rPr lang="en-GB" sz="1200" b="0" i="0" u="none" strike="noStrike" dirty="0">
                          <a:solidFill>
                            <a:srgbClr val="000000"/>
                          </a:solidFill>
                          <a:effectLst/>
                          <a:latin typeface="Poppins" panose="00000500000000000000" pitchFamily="2" charset="0"/>
                          <a:cs typeface="Poppins" panose="00000500000000000000" pitchFamily="2" charset="0"/>
                        </a:rPr>
                        <a:t>23/03/2026 – 06/04/2026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2">
                        <a:lumMod val="10000"/>
                        <a:lumOff val="90000"/>
                      </a:schemeClr>
                    </a:solidFill>
                  </a:tcPr>
                </a:tc>
                <a:tc>
                  <a:txBody>
                    <a:bodyPr/>
                    <a:lstStyle/>
                    <a:p>
                      <a:pPr algn="l" fontAlgn="b"/>
                      <a:endParaRPr lang="en-GB" sz="1200" b="0" i="0" u="none" strike="noStrike" dirty="0">
                        <a:solidFill>
                          <a:srgbClr val="000000"/>
                        </a:solidFill>
                        <a:effectLst/>
                        <a:latin typeface="Poppins" panose="00000500000000000000" pitchFamily="2" charset="0"/>
                        <a:cs typeface="Poppins" panose="00000500000000000000" pitchFamily="2"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2">
                        <a:lumMod val="10000"/>
                        <a:lumOff val="90000"/>
                      </a:schemeClr>
                    </a:solidFill>
                  </a:tcPr>
                </a:tc>
                <a:extLst>
                  <a:ext uri="{0D108BD9-81ED-4DB2-BD59-A6C34878D82A}">
                    <a16:rowId xmlns:a16="http://schemas.microsoft.com/office/drawing/2014/main" val="929797101"/>
                  </a:ext>
                </a:extLst>
              </a:tr>
              <a:tr h="385775">
                <a:tc>
                  <a:txBody>
                    <a:bodyPr/>
                    <a:lstStyle/>
                    <a:p>
                      <a:pPr algn="l" fontAlgn="b"/>
                      <a:r>
                        <a:rPr lang="en-GB" sz="1200" b="0" i="0" u="none" strike="noStrike" dirty="0">
                          <a:solidFill>
                            <a:srgbClr val="000000"/>
                          </a:solidFill>
                          <a:effectLst/>
                          <a:latin typeface="Poppins" panose="00000500000000000000" pitchFamily="2" charset="0"/>
                          <a:cs typeface="Poppins" panose="00000500000000000000" pitchFamily="2" charset="0"/>
                        </a:rPr>
                        <a:t>Workgroup 3</a:t>
                      </a:r>
                    </a:p>
                  </a:txBody>
                  <a:tcPr marL="7770" marR="7770" marT="77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pPr algn="l" fontAlgn="b"/>
                      <a:r>
                        <a:rPr lang="en-GB" sz="1200" b="0" i="0" u="none" strike="noStrike" dirty="0">
                          <a:solidFill>
                            <a:srgbClr val="000000"/>
                          </a:solidFill>
                          <a:effectLst/>
                          <a:latin typeface="Poppins" panose="00000500000000000000" pitchFamily="2" charset="0"/>
                          <a:cs typeface="Poppins" panose="00000500000000000000" pitchFamily="2" charset="0"/>
                        </a:rPr>
                        <a:t>16/04/2026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pPr algn="l" fontAlgn="b"/>
                      <a:r>
                        <a:rPr lang="en-GB" sz="1200" b="0" i="0" u="none" strike="noStrike" dirty="0">
                          <a:solidFill>
                            <a:srgbClr val="000000"/>
                          </a:solidFill>
                          <a:effectLst/>
                          <a:latin typeface="Poppins" panose="00000500000000000000" pitchFamily="2" charset="0"/>
                          <a:cs typeface="Poppins" panose="00000500000000000000" pitchFamily="2" charset="0"/>
                        </a:rPr>
                        <a:t>Review of Workgroup Consultation Responses / Alternative Requests Discussion/Review Solution Position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7E6E6"/>
                    </a:solidFill>
                  </a:tcPr>
                </a:tc>
                <a:extLst>
                  <a:ext uri="{0D108BD9-81ED-4DB2-BD59-A6C34878D82A}">
                    <a16:rowId xmlns:a16="http://schemas.microsoft.com/office/drawing/2014/main" val="3800297935"/>
                  </a:ext>
                </a:extLst>
              </a:tr>
              <a:tr h="385775">
                <a:tc>
                  <a:txBody>
                    <a:bodyPr/>
                    <a:lstStyle/>
                    <a:p>
                      <a:pPr algn="l" fontAlgn="b"/>
                      <a:r>
                        <a:rPr lang="en-GB" sz="1200" b="0" i="0" u="none" strike="noStrike" dirty="0">
                          <a:solidFill>
                            <a:srgbClr val="000000"/>
                          </a:solidFill>
                          <a:effectLst/>
                          <a:latin typeface="Poppins" panose="00000500000000000000" pitchFamily="2" charset="0"/>
                          <a:cs typeface="Poppins" panose="00000500000000000000" pitchFamily="2" charset="0"/>
                        </a:rPr>
                        <a:t>Workgroup 4</a:t>
                      </a:r>
                    </a:p>
                  </a:txBody>
                  <a:tcPr marL="7770" marR="7770" marT="77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pPr algn="l" fontAlgn="b"/>
                      <a:r>
                        <a:rPr lang="en-GB" sz="1200" b="0" i="0" u="none" strike="noStrike" dirty="0">
                          <a:solidFill>
                            <a:srgbClr val="000000"/>
                          </a:solidFill>
                          <a:effectLst/>
                          <a:latin typeface="Poppins" panose="00000500000000000000" pitchFamily="2" charset="0"/>
                          <a:cs typeface="Poppins" panose="00000500000000000000" pitchFamily="2" charset="0"/>
                        </a:rPr>
                        <a:t>04/05/2026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GB" sz="1200" b="0" i="0" u="none" strike="noStrike" dirty="0">
                          <a:solidFill>
                            <a:srgbClr val="000000"/>
                          </a:solidFill>
                          <a:effectLst/>
                          <a:latin typeface="Poppins" panose="00000500000000000000" pitchFamily="2" charset="0"/>
                          <a:cs typeface="Poppins" panose="00000500000000000000" pitchFamily="2" charset="0"/>
                        </a:rPr>
                        <a:t>Alternative Requests Presentations and Vote (if required) / Final Workgroup Report Review / </a:t>
                      </a:r>
                      <a:r>
                        <a:rPr lang="en-GB" sz="1200" b="0" i="0" u="none" strike="noStrike" dirty="0" err="1">
                          <a:solidFill>
                            <a:srgbClr val="000000"/>
                          </a:solidFill>
                          <a:effectLst/>
                          <a:latin typeface="Poppins" panose="00000500000000000000" pitchFamily="2" charset="0"/>
                          <a:cs typeface="Poppins" panose="00000500000000000000" pitchFamily="2" charset="0"/>
                        </a:rPr>
                        <a:t>ToR</a:t>
                      </a:r>
                      <a:r>
                        <a:rPr lang="en-GB" sz="1200" b="0" i="0" u="none" strike="noStrike" dirty="0">
                          <a:solidFill>
                            <a:srgbClr val="000000"/>
                          </a:solidFill>
                          <a:effectLst/>
                          <a:latin typeface="Poppins" panose="00000500000000000000" pitchFamily="2" charset="0"/>
                          <a:cs typeface="Poppins" panose="00000500000000000000" pitchFamily="2" charset="0"/>
                        </a:rPr>
                        <a:t> Sign-off / Final Legal Text Review (WACMS legal text)</a:t>
                      </a:r>
                    </a:p>
                    <a:p>
                      <a:pPr algn="l" fontAlgn="b"/>
                      <a:endParaRPr lang="en-GB" sz="1200" b="0" i="0" u="none" strike="noStrike" dirty="0">
                        <a:solidFill>
                          <a:srgbClr val="000000"/>
                        </a:solidFill>
                        <a:effectLst/>
                        <a:latin typeface="Poppins" panose="00000500000000000000" pitchFamily="2" charset="0"/>
                        <a:cs typeface="Poppins" panose="00000500000000000000" pitchFamily="2"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7E6E6"/>
                    </a:solidFill>
                  </a:tcPr>
                </a:tc>
                <a:extLst>
                  <a:ext uri="{0D108BD9-81ED-4DB2-BD59-A6C34878D82A}">
                    <a16:rowId xmlns:a16="http://schemas.microsoft.com/office/drawing/2014/main" val="3090515351"/>
                  </a:ext>
                </a:extLst>
              </a:tr>
            </a:tbl>
          </a:graphicData>
        </a:graphic>
      </p:graphicFrame>
    </p:spTree>
    <p:extLst>
      <p:ext uri="{BB962C8B-B14F-4D97-AF65-F5344CB8AC3E}">
        <p14:creationId xmlns:p14="http://schemas.microsoft.com/office/powerpoint/2010/main" val="17449332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AD98EE-E1A5-660F-D8BB-77F4E2ECC5B4}"/>
              </a:ext>
            </a:extLst>
          </p:cNvPr>
          <p:cNvSpPr>
            <a:spLocks noGrp="1"/>
          </p:cNvSpPr>
          <p:nvPr>
            <p:ph type="ctrTitle"/>
          </p:nvPr>
        </p:nvSpPr>
        <p:spPr>
          <a:xfrm>
            <a:off x="532944" y="820794"/>
            <a:ext cx="5105856" cy="1862771"/>
          </a:xfrm>
        </p:spPr>
        <p:txBody>
          <a:bodyPr/>
          <a:lstStyle/>
          <a:p>
            <a:r>
              <a:rPr lang="en-GB" dirty="0">
                <a:latin typeface="Poppins" panose="00000500000000000000" pitchFamily="2" charset="0"/>
                <a:cs typeface="Poppins" panose="00000500000000000000" pitchFamily="2" charset="0"/>
              </a:rPr>
              <a:t>WELCOME</a:t>
            </a:r>
          </a:p>
        </p:txBody>
      </p:sp>
    </p:spTree>
    <p:extLst>
      <p:ext uri="{BB962C8B-B14F-4D97-AF65-F5344CB8AC3E}">
        <p14:creationId xmlns:p14="http://schemas.microsoft.com/office/powerpoint/2010/main" val="28782552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E06BA9-64F7-2B5C-EE69-430B9E98D75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EC8DEED-760E-7F25-BD81-A2B31E36FFBE}"/>
              </a:ext>
            </a:extLst>
          </p:cNvPr>
          <p:cNvSpPr>
            <a:spLocks noGrp="1"/>
          </p:cNvSpPr>
          <p:nvPr>
            <p:ph type="title"/>
          </p:nvPr>
        </p:nvSpPr>
        <p:spPr/>
        <p:txBody>
          <a:bodyPr>
            <a:noAutofit/>
          </a:bodyPr>
          <a:lstStyle/>
          <a:p>
            <a:r>
              <a:rPr lang="en-GB" sz="2000" dirty="0">
                <a:solidFill>
                  <a:srgbClr val="813366"/>
                </a:solidFill>
                <a:latin typeface="Poppins" panose="00000500000000000000" pitchFamily="2" charset="0"/>
                <a:cs typeface="Poppins" panose="00000500000000000000" pitchFamily="2" charset="0"/>
              </a:rPr>
              <a:t>Timeline for CMP456 and CMP466 as at 25 February 2026</a:t>
            </a:r>
          </a:p>
        </p:txBody>
      </p:sp>
      <p:graphicFrame>
        <p:nvGraphicFramePr>
          <p:cNvPr id="4" name="Table 3">
            <a:extLst>
              <a:ext uri="{FF2B5EF4-FFF2-40B4-BE49-F238E27FC236}">
                <a16:creationId xmlns:a16="http://schemas.microsoft.com/office/drawing/2014/main" id="{598EB6E4-B879-CCF3-83D2-D0A283B70A84}"/>
              </a:ext>
            </a:extLst>
          </p:cNvPr>
          <p:cNvGraphicFramePr>
            <a:graphicFrameLocks noGrp="1"/>
          </p:cNvGraphicFramePr>
          <p:nvPr>
            <p:extLst>
              <p:ext uri="{D42A27DB-BD31-4B8C-83A1-F6EECF244321}">
                <p14:modId xmlns:p14="http://schemas.microsoft.com/office/powerpoint/2010/main" val="3340647367"/>
              </p:ext>
            </p:extLst>
          </p:nvPr>
        </p:nvGraphicFramePr>
        <p:xfrm>
          <a:off x="637273" y="1235676"/>
          <a:ext cx="10823799" cy="3075062"/>
        </p:xfrm>
        <a:graphic>
          <a:graphicData uri="http://schemas.openxmlformats.org/drawingml/2006/table">
            <a:tbl>
              <a:tblPr/>
              <a:tblGrid>
                <a:gridCol w="5186479">
                  <a:extLst>
                    <a:ext uri="{9D8B030D-6E8A-4147-A177-3AD203B41FA5}">
                      <a16:colId xmlns:a16="http://schemas.microsoft.com/office/drawing/2014/main" val="3605306334"/>
                    </a:ext>
                  </a:extLst>
                </a:gridCol>
                <a:gridCol w="2618913">
                  <a:extLst>
                    <a:ext uri="{9D8B030D-6E8A-4147-A177-3AD203B41FA5}">
                      <a16:colId xmlns:a16="http://schemas.microsoft.com/office/drawing/2014/main" val="2654597565"/>
                    </a:ext>
                  </a:extLst>
                </a:gridCol>
                <a:gridCol w="3018407">
                  <a:extLst>
                    <a:ext uri="{9D8B030D-6E8A-4147-A177-3AD203B41FA5}">
                      <a16:colId xmlns:a16="http://schemas.microsoft.com/office/drawing/2014/main" val="354780375"/>
                    </a:ext>
                  </a:extLst>
                </a:gridCol>
              </a:tblGrid>
              <a:tr h="342190">
                <a:tc gridSpan="2">
                  <a:txBody>
                    <a:bodyPr/>
                    <a:lstStyle/>
                    <a:p>
                      <a:pPr algn="ctr" fontAlgn="b"/>
                      <a:r>
                        <a:rPr lang="en-GB" sz="1200" b="1" i="0" u="none" strike="noStrike" dirty="0">
                          <a:solidFill>
                            <a:srgbClr val="FFFFFF"/>
                          </a:solidFill>
                          <a:effectLst/>
                          <a:latin typeface="Poppins" panose="00000500000000000000" pitchFamily="2" charset="0"/>
                          <a:cs typeface="Poppins" panose="00000500000000000000" pitchFamily="2" charset="0"/>
                        </a:rPr>
                        <a:t>Post Workgroups</a:t>
                      </a:r>
                    </a:p>
                  </a:txBody>
                  <a:tcPr marL="8089" marR="8089" marT="80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90000"/>
                        <a:lumOff val="10000"/>
                      </a:schemeClr>
                    </a:solidFill>
                  </a:tcPr>
                </a:tc>
                <a:tc hMerge="1">
                  <a:txBody>
                    <a:bodyPr/>
                    <a:lstStyle/>
                    <a:p>
                      <a:endParaRPr lang="en-GB"/>
                    </a:p>
                  </a:txBody>
                  <a:tcPr/>
                </a:tc>
                <a:tc>
                  <a:txBody>
                    <a:bodyPr/>
                    <a:lstStyle/>
                    <a:p>
                      <a:pPr algn="l" fontAlgn="b"/>
                      <a:r>
                        <a:rPr lang="en-GB" sz="1200" b="1" i="0" u="none" strike="noStrike" dirty="0">
                          <a:solidFill>
                            <a:schemeClr val="bg1"/>
                          </a:solidFill>
                          <a:effectLst/>
                          <a:latin typeface="Poppins" panose="00000500000000000000" pitchFamily="2" charset="0"/>
                          <a:cs typeface="Poppins" panose="00000500000000000000" pitchFamily="2" charset="0"/>
                        </a:rPr>
                        <a:t>Key info</a:t>
                      </a:r>
                    </a:p>
                  </a:txBody>
                  <a:tcPr marL="8089" marR="8089" marT="80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90000"/>
                        <a:lumOff val="10000"/>
                      </a:schemeClr>
                    </a:solidFill>
                  </a:tcPr>
                </a:tc>
                <a:extLst>
                  <a:ext uri="{0D108BD9-81ED-4DB2-BD59-A6C34878D82A}">
                    <a16:rowId xmlns:a16="http://schemas.microsoft.com/office/drawing/2014/main" val="737318519"/>
                  </a:ext>
                </a:extLst>
              </a:tr>
              <a:tr h="342190">
                <a:tc>
                  <a:txBody>
                    <a:bodyPr/>
                    <a:lstStyle/>
                    <a:p>
                      <a:pPr marL="0" algn="l" defTabSz="914377" rtl="0" eaLnBrk="1" fontAlgn="b" latinLnBrk="0" hangingPunct="1"/>
                      <a:r>
                        <a:rPr lang="en-GB" sz="1200" b="0" i="0" u="none" strike="noStrike" kern="1200" dirty="0">
                          <a:solidFill>
                            <a:srgbClr val="000000"/>
                          </a:solidFill>
                          <a:effectLst/>
                          <a:latin typeface="Poppins" panose="00000500000000000000" pitchFamily="2" charset="0"/>
                          <a:ea typeface="+mn-ea"/>
                          <a:cs typeface="Poppins" panose="00000500000000000000" pitchFamily="2" charset="0"/>
                        </a:rPr>
                        <a:t>Workgroup Report submitted to Panel</a:t>
                      </a:r>
                    </a:p>
                  </a:txBody>
                  <a:tcPr marL="8089" marR="8089" marT="80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algn="ctr" defTabSz="914377" rtl="0" eaLnBrk="1" fontAlgn="b" latinLnBrk="0" hangingPunct="1"/>
                      <a:r>
                        <a:rPr lang="en-GB" sz="1200" b="0" i="0" u="none" strike="noStrike" kern="1200" dirty="0">
                          <a:solidFill>
                            <a:srgbClr val="000000"/>
                          </a:solidFill>
                          <a:effectLst/>
                          <a:latin typeface="Poppins" panose="00000500000000000000" pitchFamily="2" charset="0"/>
                          <a:ea typeface="+mn-ea"/>
                          <a:cs typeface="Poppins" panose="00000500000000000000" pitchFamily="2" charset="0"/>
                        </a:rPr>
                        <a:t>14/05/2026</a:t>
                      </a:r>
                    </a:p>
                  </a:txBody>
                  <a:tcPr marL="8089" marR="8089" marT="80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algn="l" defTabSz="914377" rtl="0" eaLnBrk="1" fontAlgn="b" latinLnBrk="0" hangingPunct="1"/>
                      <a:endParaRPr lang="en-GB" sz="1200" b="0" i="0" u="none" strike="noStrike" kern="1200">
                        <a:solidFill>
                          <a:srgbClr val="000000"/>
                        </a:solidFill>
                        <a:effectLst/>
                        <a:latin typeface="Poppins" panose="00000500000000000000" pitchFamily="2" charset="0"/>
                        <a:ea typeface="+mn-ea"/>
                        <a:cs typeface="Poppins" panose="00000500000000000000" pitchFamily="2" charset="0"/>
                      </a:endParaRPr>
                    </a:p>
                  </a:txBody>
                  <a:tcPr marL="8089" marR="8089" marT="80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983073958"/>
                  </a:ext>
                </a:extLst>
              </a:tr>
              <a:tr h="342190">
                <a:tc>
                  <a:txBody>
                    <a:bodyPr/>
                    <a:lstStyle/>
                    <a:p>
                      <a:pPr marL="0" algn="l" defTabSz="914377" rtl="0" eaLnBrk="1" fontAlgn="b" latinLnBrk="0" hangingPunct="1"/>
                      <a:r>
                        <a:rPr lang="en-GB" sz="1200" b="0" i="0" u="none" strike="noStrike" kern="1200" dirty="0">
                          <a:solidFill>
                            <a:srgbClr val="000000"/>
                          </a:solidFill>
                          <a:effectLst/>
                          <a:latin typeface="Poppins" panose="00000500000000000000" pitchFamily="2" charset="0"/>
                          <a:ea typeface="+mn-ea"/>
                          <a:cs typeface="Poppins" panose="00000500000000000000" pitchFamily="2" charset="0"/>
                        </a:rPr>
                        <a:t>Panel to agree whether </a:t>
                      </a:r>
                      <a:r>
                        <a:rPr lang="en-GB" sz="1200" b="0" i="0" u="none" strike="noStrike" kern="1200" dirty="0" err="1">
                          <a:solidFill>
                            <a:srgbClr val="000000"/>
                          </a:solidFill>
                          <a:effectLst/>
                          <a:latin typeface="Poppins" panose="00000500000000000000" pitchFamily="2" charset="0"/>
                          <a:ea typeface="+mn-ea"/>
                          <a:cs typeface="Poppins" panose="00000500000000000000" pitchFamily="2" charset="0"/>
                        </a:rPr>
                        <a:t>ToR</a:t>
                      </a:r>
                      <a:r>
                        <a:rPr lang="en-GB" sz="1200" b="0" i="0" u="none" strike="noStrike" kern="1200" dirty="0">
                          <a:solidFill>
                            <a:srgbClr val="000000"/>
                          </a:solidFill>
                          <a:effectLst/>
                          <a:latin typeface="Poppins" panose="00000500000000000000" pitchFamily="2" charset="0"/>
                          <a:ea typeface="+mn-ea"/>
                          <a:cs typeface="Poppins" panose="00000500000000000000" pitchFamily="2" charset="0"/>
                        </a:rPr>
                        <a:t> have been met</a:t>
                      </a:r>
                    </a:p>
                  </a:txBody>
                  <a:tcPr marL="8089" marR="8089" marT="80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algn="ctr" defTabSz="914377" rtl="0" eaLnBrk="1" fontAlgn="b" latinLnBrk="0" hangingPunct="1"/>
                      <a:r>
                        <a:rPr lang="en-GB" sz="1200" b="0" i="0" u="none" strike="noStrike" kern="1200" dirty="0">
                          <a:solidFill>
                            <a:srgbClr val="000000"/>
                          </a:solidFill>
                          <a:effectLst/>
                          <a:latin typeface="Poppins" panose="00000500000000000000" pitchFamily="2" charset="0"/>
                          <a:ea typeface="+mn-ea"/>
                          <a:cs typeface="Poppins" panose="00000500000000000000" pitchFamily="2" charset="0"/>
                        </a:rPr>
                        <a:t>22/05/2026</a:t>
                      </a:r>
                    </a:p>
                  </a:txBody>
                  <a:tcPr marL="8089" marR="8089" marT="80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algn="l" defTabSz="914377" rtl="0" eaLnBrk="1" fontAlgn="b" latinLnBrk="0" hangingPunct="1"/>
                      <a:endParaRPr lang="en-GB" sz="1200" b="0" i="0" u="none" strike="noStrike" kern="1200" dirty="0">
                        <a:solidFill>
                          <a:srgbClr val="000000"/>
                        </a:solidFill>
                        <a:effectLst/>
                        <a:latin typeface="Poppins" panose="00000500000000000000" pitchFamily="2" charset="0"/>
                        <a:ea typeface="+mn-ea"/>
                        <a:cs typeface="Poppins" panose="00000500000000000000" pitchFamily="2" charset="0"/>
                      </a:endParaRPr>
                    </a:p>
                  </a:txBody>
                  <a:tcPr marL="8089" marR="8089" marT="80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626833151"/>
                  </a:ext>
                </a:extLst>
              </a:tr>
              <a:tr h="337542">
                <a:tc>
                  <a:txBody>
                    <a:bodyPr/>
                    <a:lstStyle/>
                    <a:p>
                      <a:pPr marL="0" algn="l" defTabSz="914377" rtl="0" eaLnBrk="1" fontAlgn="b" latinLnBrk="0" hangingPunct="1"/>
                      <a:r>
                        <a:rPr lang="en-GB" sz="1200" b="0" i="0" u="none" strike="noStrike" kern="1200" dirty="0">
                          <a:solidFill>
                            <a:srgbClr val="000000"/>
                          </a:solidFill>
                          <a:effectLst/>
                          <a:latin typeface="Poppins" panose="00000500000000000000" pitchFamily="2" charset="0"/>
                          <a:ea typeface="+mn-ea"/>
                          <a:cs typeface="Poppins" panose="00000500000000000000" pitchFamily="2" charset="0"/>
                        </a:rPr>
                        <a:t>Code Administrator Consultation</a:t>
                      </a:r>
                    </a:p>
                  </a:txBody>
                  <a:tcPr marL="8089" marR="8089" marT="80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algn="ctr" defTabSz="914377" rtl="0" eaLnBrk="1" fontAlgn="b" latinLnBrk="0" hangingPunct="1"/>
                      <a:r>
                        <a:rPr lang="en-GB" sz="1200" b="0" i="0" u="none" strike="noStrike" kern="1200" dirty="0">
                          <a:solidFill>
                            <a:srgbClr val="000000"/>
                          </a:solidFill>
                          <a:effectLst/>
                          <a:latin typeface="Poppins" panose="00000500000000000000" pitchFamily="2" charset="0"/>
                          <a:ea typeface="+mn-ea"/>
                          <a:cs typeface="Poppins" panose="00000500000000000000" pitchFamily="2" charset="0"/>
                        </a:rPr>
                        <a:t>27/05/2026 to 17/06/2026</a:t>
                      </a:r>
                    </a:p>
                  </a:txBody>
                  <a:tcPr marL="8089" marR="8089" marT="80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algn="l" defTabSz="914377" rtl="0" eaLnBrk="1" fontAlgn="b" latinLnBrk="0" hangingPunct="1"/>
                      <a:endParaRPr lang="en-GB" sz="1200" b="0" i="0" u="none" strike="noStrike" kern="1200" dirty="0">
                        <a:solidFill>
                          <a:srgbClr val="000000"/>
                        </a:solidFill>
                        <a:effectLst/>
                        <a:latin typeface="Poppins" panose="00000500000000000000" pitchFamily="2" charset="0"/>
                        <a:ea typeface="+mn-ea"/>
                        <a:cs typeface="Poppins" panose="00000500000000000000" pitchFamily="2" charset="0"/>
                      </a:endParaRPr>
                    </a:p>
                  </a:txBody>
                  <a:tcPr marL="8089" marR="8089" marT="80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851934006"/>
                  </a:ext>
                </a:extLst>
              </a:tr>
              <a:tr h="342190">
                <a:tc>
                  <a:txBody>
                    <a:bodyPr/>
                    <a:lstStyle/>
                    <a:p>
                      <a:pPr marL="0" algn="l" defTabSz="914377" rtl="0" eaLnBrk="1" fontAlgn="b" latinLnBrk="0" hangingPunct="1"/>
                      <a:r>
                        <a:rPr lang="en-GB" sz="1200" b="0" i="0" u="none" strike="noStrike" kern="1200" dirty="0">
                          <a:solidFill>
                            <a:srgbClr val="000000"/>
                          </a:solidFill>
                          <a:effectLst/>
                          <a:latin typeface="Poppins" panose="00000500000000000000" pitchFamily="2" charset="0"/>
                          <a:ea typeface="+mn-ea"/>
                          <a:cs typeface="Poppins" panose="00000500000000000000" pitchFamily="2" charset="0"/>
                        </a:rPr>
                        <a:t>Draft Final Modification Report to Panel</a:t>
                      </a:r>
                    </a:p>
                  </a:txBody>
                  <a:tcPr marL="8089" marR="8089" marT="80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algn="ctr" defTabSz="914377" rtl="0" eaLnBrk="1" fontAlgn="b" latinLnBrk="0" hangingPunct="1"/>
                      <a:r>
                        <a:rPr lang="en-GB" sz="1200" b="0" i="0" u="none" strike="noStrike" kern="1200" dirty="0">
                          <a:solidFill>
                            <a:srgbClr val="000000"/>
                          </a:solidFill>
                          <a:effectLst/>
                          <a:latin typeface="Poppins" panose="00000500000000000000" pitchFamily="2" charset="0"/>
                          <a:ea typeface="+mn-ea"/>
                          <a:cs typeface="Poppins" panose="00000500000000000000" pitchFamily="2" charset="0"/>
                        </a:rPr>
                        <a:t>20/07/2026</a:t>
                      </a:r>
                    </a:p>
                  </a:txBody>
                  <a:tcPr marL="8089" marR="8089" marT="80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algn="l" defTabSz="914377" rtl="0" eaLnBrk="1" fontAlgn="b" latinLnBrk="0" hangingPunct="1"/>
                      <a:endParaRPr lang="en-GB" sz="1200" b="0" i="0" u="none" strike="noStrike" kern="1200" dirty="0">
                        <a:solidFill>
                          <a:srgbClr val="000000"/>
                        </a:solidFill>
                        <a:effectLst/>
                        <a:latin typeface="Poppins" panose="00000500000000000000" pitchFamily="2" charset="0"/>
                        <a:ea typeface="+mn-ea"/>
                        <a:cs typeface="Poppins" panose="00000500000000000000" pitchFamily="2" charset="0"/>
                      </a:endParaRPr>
                    </a:p>
                  </a:txBody>
                  <a:tcPr marL="8089" marR="8089" marT="80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545355856"/>
                  </a:ext>
                </a:extLst>
              </a:tr>
              <a:tr h="342190">
                <a:tc>
                  <a:txBody>
                    <a:bodyPr/>
                    <a:lstStyle/>
                    <a:p>
                      <a:pPr marL="0" algn="l" defTabSz="914377" rtl="0" eaLnBrk="1" fontAlgn="b" latinLnBrk="0" hangingPunct="1"/>
                      <a:r>
                        <a:rPr lang="en-GB" sz="1200" b="0" i="0" u="none" strike="noStrike" kern="1200" dirty="0">
                          <a:solidFill>
                            <a:srgbClr val="000000"/>
                          </a:solidFill>
                          <a:effectLst/>
                          <a:latin typeface="Poppins" panose="00000500000000000000" pitchFamily="2" charset="0"/>
                          <a:ea typeface="+mn-ea"/>
                          <a:cs typeface="Poppins" panose="00000500000000000000" pitchFamily="2" charset="0"/>
                        </a:rPr>
                        <a:t>Panel Recommendation Vote</a:t>
                      </a:r>
                    </a:p>
                  </a:txBody>
                  <a:tcPr marL="8089" marR="8089" marT="80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algn="ctr" defTabSz="914377" rtl="0" eaLnBrk="1" fontAlgn="b" latinLnBrk="0" hangingPunct="1"/>
                      <a:r>
                        <a:rPr lang="en-GB" sz="1200" b="0" i="0" u="none" strike="noStrike" kern="1200" dirty="0">
                          <a:solidFill>
                            <a:srgbClr val="000000"/>
                          </a:solidFill>
                          <a:effectLst/>
                          <a:latin typeface="Poppins" panose="00000500000000000000" pitchFamily="2" charset="0"/>
                          <a:ea typeface="+mn-ea"/>
                          <a:cs typeface="Poppins" panose="00000500000000000000" pitchFamily="2" charset="0"/>
                        </a:rPr>
                        <a:t>31/07/2026</a:t>
                      </a:r>
                    </a:p>
                  </a:txBody>
                  <a:tcPr marL="8089" marR="8089" marT="80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l" defTabSz="914377" rtl="0" eaLnBrk="1" fontAlgn="b" latinLnBrk="0" hangingPunct="1">
                        <a:lnSpc>
                          <a:spcPct val="100000"/>
                        </a:lnSpc>
                        <a:spcBef>
                          <a:spcPts val="0"/>
                        </a:spcBef>
                        <a:spcAft>
                          <a:spcPts val="0"/>
                        </a:spcAft>
                        <a:buClrTx/>
                        <a:buSzTx/>
                        <a:buFontTx/>
                        <a:buNone/>
                        <a:tabLst/>
                        <a:defRPr/>
                      </a:pPr>
                      <a:endParaRPr lang="en-GB" sz="1200" b="0" i="0" u="none" strike="noStrike" kern="1200" dirty="0">
                        <a:solidFill>
                          <a:srgbClr val="000000"/>
                        </a:solidFill>
                        <a:effectLst/>
                        <a:latin typeface="Poppins" panose="00000500000000000000" pitchFamily="2" charset="0"/>
                        <a:ea typeface="+mn-ea"/>
                        <a:cs typeface="Poppins" panose="00000500000000000000" pitchFamily="2" charset="0"/>
                      </a:endParaRPr>
                    </a:p>
                  </a:txBody>
                  <a:tcPr marL="8089" marR="8089" marT="80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211148377"/>
                  </a:ext>
                </a:extLst>
              </a:tr>
              <a:tr h="342190">
                <a:tc>
                  <a:txBody>
                    <a:bodyPr/>
                    <a:lstStyle/>
                    <a:p>
                      <a:pPr marL="0" algn="l" defTabSz="914377" rtl="0" eaLnBrk="1" fontAlgn="b" latinLnBrk="0" hangingPunct="1"/>
                      <a:r>
                        <a:rPr lang="en-GB" sz="1200" b="0" i="0" u="none" strike="noStrike" kern="1200" dirty="0">
                          <a:solidFill>
                            <a:srgbClr val="000000"/>
                          </a:solidFill>
                          <a:effectLst/>
                          <a:latin typeface="Poppins" panose="00000500000000000000" pitchFamily="2" charset="0"/>
                          <a:ea typeface="+mn-ea"/>
                          <a:cs typeface="Poppins" panose="00000500000000000000" pitchFamily="2" charset="0"/>
                        </a:rPr>
                        <a:t>Final Modification to Ofgem</a:t>
                      </a:r>
                    </a:p>
                  </a:txBody>
                  <a:tcPr marL="8089" marR="8089" marT="80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algn="ctr" defTabSz="914377" rtl="0" eaLnBrk="1" fontAlgn="b" latinLnBrk="0" hangingPunct="1"/>
                      <a:r>
                        <a:rPr lang="en-GB" sz="1200" b="0" i="0" u="none" strike="noStrike" kern="1200" dirty="0">
                          <a:solidFill>
                            <a:srgbClr val="000000"/>
                          </a:solidFill>
                          <a:effectLst/>
                          <a:latin typeface="Poppins" panose="00000500000000000000" pitchFamily="2" charset="0"/>
                          <a:ea typeface="+mn-ea"/>
                          <a:cs typeface="Poppins" panose="00000500000000000000" pitchFamily="2" charset="0"/>
                        </a:rPr>
                        <a:t>12/08/2026</a:t>
                      </a:r>
                    </a:p>
                  </a:txBody>
                  <a:tcPr marL="8089" marR="8089" marT="80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algn="l" defTabSz="914377" rtl="0" eaLnBrk="1" fontAlgn="b" latinLnBrk="0" hangingPunct="1"/>
                      <a:endParaRPr lang="en-GB" sz="1200" b="0" i="0" u="none" strike="noStrike" kern="1200" dirty="0">
                        <a:solidFill>
                          <a:srgbClr val="000000"/>
                        </a:solidFill>
                        <a:effectLst/>
                        <a:latin typeface="Poppins" panose="00000500000000000000" pitchFamily="2" charset="0"/>
                        <a:ea typeface="+mn-ea"/>
                        <a:cs typeface="Poppins" panose="00000500000000000000" pitchFamily="2" charset="0"/>
                      </a:endParaRPr>
                    </a:p>
                  </a:txBody>
                  <a:tcPr marL="8089" marR="8089" marT="80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886041740"/>
                  </a:ext>
                </a:extLst>
              </a:tr>
              <a:tr h="342190">
                <a:tc>
                  <a:txBody>
                    <a:bodyPr/>
                    <a:lstStyle/>
                    <a:p>
                      <a:pPr marL="0" algn="l" defTabSz="914377" rtl="0" eaLnBrk="1" fontAlgn="b" latinLnBrk="0" hangingPunct="1"/>
                      <a:r>
                        <a:rPr lang="en-GB" sz="1200" b="0" i="0" u="none" strike="noStrike" kern="1200" dirty="0">
                          <a:solidFill>
                            <a:srgbClr val="000000"/>
                          </a:solidFill>
                          <a:effectLst/>
                          <a:latin typeface="Poppins" panose="00000500000000000000" pitchFamily="2" charset="0"/>
                          <a:ea typeface="+mn-ea"/>
                          <a:cs typeface="Poppins" panose="00000500000000000000" pitchFamily="2" charset="0"/>
                        </a:rPr>
                        <a:t>Decision Date</a:t>
                      </a:r>
                    </a:p>
                  </a:txBody>
                  <a:tcPr marL="8089" marR="8089" marT="80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algn="ctr" defTabSz="914377" rtl="0" eaLnBrk="1" fontAlgn="b" latinLnBrk="0" hangingPunct="1"/>
                      <a:r>
                        <a:rPr lang="en-GB" sz="1200" b="0" i="0" u="none" strike="noStrike" kern="1200" dirty="0">
                          <a:solidFill>
                            <a:srgbClr val="000000"/>
                          </a:solidFill>
                          <a:effectLst/>
                          <a:latin typeface="Poppins" panose="00000500000000000000" pitchFamily="2" charset="0"/>
                          <a:ea typeface="+mn-ea"/>
                          <a:cs typeface="Poppins" panose="00000500000000000000" pitchFamily="2" charset="0"/>
                        </a:rPr>
                        <a:t>TBC</a:t>
                      </a:r>
                    </a:p>
                  </a:txBody>
                  <a:tcPr marL="8089" marR="8089" marT="80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algn="l" defTabSz="914377" rtl="0" eaLnBrk="1" fontAlgn="b" latinLnBrk="0" hangingPunct="1"/>
                      <a:endParaRPr lang="en-GB" sz="1200" b="0" i="0" u="none" strike="noStrike" kern="1200" dirty="0">
                        <a:solidFill>
                          <a:srgbClr val="000000"/>
                        </a:solidFill>
                        <a:effectLst/>
                        <a:latin typeface="Poppins" panose="00000500000000000000" pitchFamily="2" charset="0"/>
                        <a:ea typeface="+mn-ea"/>
                        <a:cs typeface="Poppins" panose="00000500000000000000" pitchFamily="2" charset="0"/>
                      </a:endParaRPr>
                    </a:p>
                  </a:txBody>
                  <a:tcPr marL="8089" marR="8089" marT="80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43711096"/>
                  </a:ext>
                </a:extLst>
              </a:tr>
              <a:tr h="342190">
                <a:tc>
                  <a:txBody>
                    <a:bodyPr/>
                    <a:lstStyle/>
                    <a:p>
                      <a:pPr marL="0" algn="l" defTabSz="914377" rtl="0" eaLnBrk="1" fontAlgn="b" latinLnBrk="0" hangingPunct="1"/>
                      <a:r>
                        <a:rPr lang="en-GB" sz="1200" b="0" i="0" u="none" strike="noStrike" kern="1200" dirty="0">
                          <a:solidFill>
                            <a:srgbClr val="000000"/>
                          </a:solidFill>
                          <a:effectLst/>
                          <a:latin typeface="Poppins" panose="00000500000000000000" pitchFamily="2" charset="0"/>
                          <a:ea typeface="+mn-ea"/>
                          <a:cs typeface="Poppins" panose="00000500000000000000" pitchFamily="2" charset="0"/>
                        </a:rPr>
                        <a:t>Implementation Date</a:t>
                      </a:r>
                    </a:p>
                  </a:txBody>
                  <a:tcPr marL="8089" marR="8089" marT="80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algn="ctr" defTabSz="914377" rtl="0" eaLnBrk="1" fontAlgn="b" latinLnBrk="0" hangingPunct="1"/>
                      <a:r>
                        <a:rPr lang="en-GB" sz="1200" b="0" i="0" u="none" strike="noStrike" kern="1200" dirty="0">
                          <a:solidFill>
                            <a:srgbClr val="000000"/>
                          </a:solidFill>
                          <a:effectLst/>
                          <a:latin typeface="Poppins" panose="00000500000000000000" pitchFamily="2" charset="0"/>
                          <a:ea typeface="+mn-ea"/>
                          <a:cs typeface="Poppins" panose="00000500000000000000" pitchFamily="2" charset="0"/>
                        </a:rPr>
                        <a:t>TBC</a:t>
                      </a:r>
                    </a:p>
                  </a:txBody>
                  <a:tcPr marL="8089" marR="8089" marT="80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algn="l" defTabSz="914377" rtl="0" eaLnBrk="1" fontAlgn="b" latinLnBrk="0" hangingPunct="1"/>
                      <a:endParaRPr lang="en-GB" sz="1200" b="0" i="0" u="none" strike="noStrike" kern="1200" dirty="0">
                        <a:solidFill>
                          <a:srgbClr val="000000"/>
                        </a:solidFill>
                        <a:effectLst/>
                        <a:latin typeface="Poppins" panose="00000500000000000000" pitchFamily="2" charset="0"/>
                        <a:ea typeface="+mn-ea"/>
                        <a:cs typeface="Poppins" panose="00000500000000000000" pitchFamily="2" charset="0"/>
                      </a:endParaRPr>
                    </a:p>
                  </a:txBody>
                  <a:tcPr marL="8089" marR="8089" marT="80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833155243"/>
                  </a:ext>
                </a:extLst>
              </a:tr>
            </a:tbl>
          </a:graphicData>
        </a:graphic>
      </p:graphicFrame>
    </p:spTree>
    <p:extLst>
      <p:ext uri="{BB962C8B-B14F-4D97-AF65-F5344CB8AC3E}">
        <p14:creationId xmlns:p14="http://schemas.microsoft.com/office/powerpoint/2010/main" val="38178860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7D6DC75-6F37-EAD1-CEDF-DE3943FD3E12}"/>
              </a:ext>
            </a:extLst>
          </p:cNvPr>
          <p:cNvSpPr>
            <a:spLocks noGrp="1"/>
          </p:cNvSpPr>
          <p:nvPr>
            <p:ph type="ctrTitle"/>
          </p:nvPr>
        </p:nvSpPr>
        <p:spPr>
          <a:xfrm>
            <a:off x="532944" y="820795"/>
            <a:ext cx="7618684" cy="2387600"/>
          </a:xfrm>
        </p:spPr>
        <p:txBody>
          <a:bodyPr>
            <a:normAutofit/>
          </a:bodyPr>
          <a:lstStyle/>
          <a:p>
            <a:r>
              <a:rPr lang="en-GB" sz="4000" dirty="0">
                <a:solidFill>
                  <a:srgbClr val="813366"/>
                </a:solidFill>
                <a:latin typeface="Poppins" panose="00000500000000000000" pitchFamily="2" charset="0"/>
                <a:cs typeface="Poppins" panose="00000500000000000000" pitchFamily="2" charset="0"/>
              </a:rPr>
              <a:t>Review Terms of Reference</a:t>
            </a:r>
          </a:p>
        </p:txBody>
      </p:sp>
      <p:pic>
        <p:nvPicPr>
          <p:cNvPr id="5" name="Picture 4" descr="A group of purple circles on a black background&#10;&#10;Description automatically generated">
            <a:extLst>
              <a:ext uri="{FF2B5EF4-FFF2-40B4-BE49-F238E27FC236}">
                <a16:creationId xmlns:a16="http://schemas.microsoft.com/office/drawing/2014/main" id="{151264F9-1218-3B00-07F4-4387BF52A4E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49476" t="44975" b="1"/>
          <a:stretch/>
        </p:blipFill>
        <p:spPr>
          <a:xfrm>
            <a:off x="6033332" y="3085032"/>
            <a:ext cx="6158668" cy="3774356"/>
          </a:xfrm>
          <a:prstGeom prst="rect">
            <a:avLst/>
          </a:prstGeom>
        </p:spPr>
      </p:pic>
      <p:sp>
        <p:nvSpPr>
          <p:cNvPr id="8" name="Subtitle 6">
            <a:extLst>
              <a:ext uri="{FF2B5EF4-FFF2-40B4-BE49-F238E27FC236}">
                <a16:creationId xmlns:a16="http://schemas.microsoft.com/office/drawing/2014/main" id="{EF5D35DD-784C-E582-925E-606A368FFDF9}"/>
              </a:ext>
            </a:extLst>
          </p:cNvPr>
          <p:cNvSpPr txBox="1">
            <a:spLocks/>
          </p:cNvSpPr>
          <p:nvPr/>
        </p:nvSpPr>
        <p:spPr>
          <a:xfrm>
            <a:off x="532944" y="3649606"/>
            <a:ext cx="5574888" cy="1071360"/>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2400" b="0" i="0" kern="1200">
                <a:solidFill>
                  <a:schemeClr val="tx1"/>
                </a:solidFill>
                <a:latin typeface="Arial" panose="020B0604020202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rial" panose="020B060402020202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rial" panose="020B060402020202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rial" panose="020B060402020202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rial" panose="020B0604020202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2000" dirty="0">
                <a:solidFill>
                  <a:schemeClr val="tx2"/>
                </a:solidFill>
                <a:latin typeface="Poppins" panose="00000500000000000000" pitchFamily="2" charset="0"/>
                <a:cs typeface="Poppins" panose="00000500000000000000" pitchFamily="2" charset="0"/>
              </a:rPr>
              <a:t>Kat Higby – NESO Code Administrator</a:t>
            </a:r>
          </a:p>
        </p:txBody>
      </p:sp>
    </p:spTree>
    <p:extLst>
      <p:ext uri="{BB962C8B-B14F-4D97-AF65-F5344CB8AC3E}">
        <p14:creationId xmlns:p14="http://schemas.microsoft.com/office/powerpoint/2010/main" val="36006145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511C7-722C-EB44-8F0E-3FE53AB0269A}"/>
              </a:ext>
            </a:extLst>
          </p:cNvPr>
          <p:cNvSpPr>
            <a:spLocks noGrp="1"/>
          </p:cNvSpPr>
          <p:nvPr>
            <p:ph type="title"/>
          </p:nvPr>
        </p:nvSpPr>
        <p:spPr>
          <a:xfrm>
            <a:off x="637273" y="597098"/>
            <a:ext cx="9709361" cy="870551"/>
          </a:xfrm>
        </p:spPr>
        <p:txBody>
          <a:bodyPr>
            <a:normAutofit fontScale="90000"/>
          </a:bodyPr>
          <a:lstStyle/>
          <a:p>
            <a:r>
              <a:rPr lang="en-GB" sz="4000" dirty="0">
                <a:solidFill>
                  <a:srgbClr val="813366"/>
                </a:solidFill>
                <a:latin typeface="Poppins" panose="00000500000000000000" pitchFamily="2" charset="0"/>
                <a:cs typeface="Poppins" panose="00000500000000000000" pitchFamily="2" charset="0"/>
              </a:rPr>
              <a:t>Terms of Reference – CMP456/CMP466</a:t>
            </a:r>
          </a:p>
        </p:txBody>
      </p:sp>
      <p:sp>
        <p:nvSpPr>
          <p:cNvPr id="5" name="Rectangle 4">
            <a:extLst>
              <a:ext uri="{FF2B5EF4-FFF2-40B4-BE49-F238E27FC236}">
                <a16:creationId xmlns:a16="http://schemas.microsoft.com/office/drawing/2014/main" id="{5B25B274-6493-4652-B68A-BB8B5770FE4F}"/>
              </a:ext>
            </a:extLst>
          </p:cNvPr>
          <p:cNvSpPr/>
          <p:nvPr/>
        </p:nvSpPr>
        <p:spPr>
          <a:xfrm>
            <a:off x="484732" y="1235676"/>
            <a:ext cx="11222535" cy="1563149"/>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lIns="91440" tIns="45720" rIns="91440" bIns="4572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GB" sz="1600" dirty="0">
              <a:solidFill>
                <a:srgbClr val="000000"/>
              </a:solidFill>
              <a:highlight>
                <a:srgbClr val="FFFF00"/>
              </a:highlight>
              <a:latin typeface="Poppins" panose="00000500000000000000" pitchFamily="2" charset="0"/>
              <a:cs typeface="Poppins" panose="00000500000000000000" pitchFamily="2" charset="0"/>
            </a:endParaRPr>
          </a:p>
        </p:txBody>
      </p:sp>
      <p:graphicFrame>
        <p:nvGraphicFramePr>
          <p:cNvPr id="4" name="Table 3">
            <a:extLst>
              <a:ext uri="{FF2B5EF4-FFF2-40B4-BE49-F238E27FC236}">
                <a16:creationId xmlns:a16="http://schemas.microsoft.com/office/drawing/2014/main" id="{73CCC94E-18DE-452F-AD87-0554467A5106}"/>
              </a:ext>
            </a:extLst>
          </p:cNvPr>
          <p:cNvGraphicFramePr>
            <a:graphicFrameLocks noGrp="1"/>
          </p:cNvGraphicFramePr>
          <p:nvPr>
            <p:extLst>
              <p:ext uri="{D42A27DB-BD31-4B8C-83A1-F6EECF244321}">
                <p14:modId xmlns:p14="http://schemas.microsoft.com/office/powerpoint/2010/main" val="3977514361"/>
              </p:ext>
            </p:extLst>
          </p:nvPr>
        </p:nvGraphicFramePr>
        <p:xfrm>
          <a:off x="637273" y="1699623"/>
          <a:ext cx="9362761" cy="1645920"/>
        </p:xfrm>
        <a:graphic>
          <a:graphicData uri="http://schemas.openxmlformats.org/drawingml/2006/table">
            <a:tbl>
              <a:tblPr firstRow="1" firstCol="1" bandRow="1"/>
              <a:tblGrid>
                <a:gridCol w="9362761">
                  <a:extLst>
                    <a:ext uri="{9D8B030D-6E8A-4147-A177-3AD203B41FA5}">
                      <a16:colId xmlns:a16="http://schemas.microsoft.com/office/drawing/2014/main" val="1313382213"/>
                    </a:ext>
                  </a:extLst>
                </a:gridCol>
              </a:tblGrid>
              <a:tr h="0">
                <a:tc>
                  <a:txBody>
                    <a:bodyPr/>
                    <a:lstStyle/>
                    <a:p>
                      <a:pPr algn="just">
                        <a:spcAft>
                          <a:spcPts val="600"/>
                        </a:spcAft>
                        <a:buNone/>
                      </a:pPr>
                      <a:r>
                        <a:rPr lang="en-GB" sz="1800" b="1">
                          <a:solidFill>
                            <a:srgbClr val="FFFFFF"/>
                          </a:solidFill>
                          <a:effectLst/>
                          <a:latin typeface="Poppins" panose="00000500000000000000" pitchFamily="2" charset="0"/>
                          <a:ea typeface="Arial" panose="020B0604020202020204" pitchFamily="34" charset="0"/>
                          <a:cs typeface="Times New Roman" panose="02020603050405020304" pitchFamily="18" charset="0"/>
                        </a:rPr>
                        <a:t>Workgroup Term of Reference</a:t>
                      </a:r>
                      <a:endParaRPr lang="en-GB" sz="12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F0731"/>
                    </a:solidFill>
                  </a:tcPr>
                </a:tc>
                <a:extLst>
                  <a:ext uri="{0D108BD9-81ED-4DB2-BD59-A6C34878D82A}">
                    <a16:rowId xmlns:a16="http://schemas.microsoft.com/office/drawing/2014/main" val="4163206553"/>
                  </a:ext>
                </a:extLst>
              </a:tr>
              <a:tr h="0">
                <a:tc>
                  <a:txBody>
                    <a:bodyPr/>
                    <a:lstStyle/>
                    <a:p>
                      <a:pPr marL="342900" lvl="0" indent="-342900" algn="just">
                        <a:spcAft>
                          <a:spcPts val="600"/>
                        </a:spcAft>
                        <a:buFont typeface="+mj-lt"/>
                        <a:buAutoNum type="alphaLcParenR"/>
                      </a:pPr>
                      <a:r>
                        <a:rPr lang="en-GB" sz="1800" dirty="0">
                          <a:solidFill>
                            <a:srgbClr val="000000"/>
                          </a:solidFill>
                          <a:effectLst/>
                          <a:latin typeface="Poppins" panose="00000500000000000000" pitchFamily="2" charset="0"/>
                          <a:ea typeface="Arial" panose="020B0604020202020204" pitchFamily="34" charset="0"/>
                          <a:cs typeface="Times New Roman" panose="02020603050405020304" pitchFamily="18" charset="0"/>
                        </a:rPr>
                        <a:t>Consider EBR implications</a:t>
                      </a:r>
                      <a:endParaRPr lang="en-GB"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9887659"/>
                  </a:ext>
                </a:extLst>
              </a:tr>
              <a:tr h="0">
                <a:tc>
                  <a:txBody>
                    <a:bodyPr/>
                    <a:lstStyle/>
                    <a:p>
                      <a:pPr marL="342900" lvl="0" indent="-342900">
                        <a:spcAft>
                          <a:spcPts val="600"/>
                        </a:spcAft>
                        <a:buFont typeface="+mj-lt"/>
                        <a:buAutoNum type="alphaLcParenR" startAt="2"/>
                      </a:pPr>
                      <a:r>
                        <a:rPr lang="en-GB" sz="1800" dirty="0">
                          <a:solidFill>
                            <a:srgbClr val="000000"/>
                          </a:solidFill>
                          <a:effectLst/>
                          <a:latin typeface="Poppins" panose="00000500000000000000" pitchFamily="2" charset="0"/>
                          <a:ea typeface="Arial" panose="020B0604020202020204" pitchFamily="34" charset="0"/>
                          <a:cs typeface="Times New Roman" panose="02020603050405020304" pitchFamily="18" charset="0"/>
                        </a:rPr>
                        <a:t>Consider the Claims adjudication and how this is set up, what their scope and remit could be</a:t>
                      </a:r>
                      <a:endParaRPr lang="en-GB"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20247603"/>
                  </a:ext>
                </a:extLst>
              </a:tr>
              <a:tr h="0">
                <a:tc>
                  <a:txBody>
                    <a:bodyPr/>
                    <a:lstStyle/>
                    <a:p>
                      <a:pPr marL="342900" lvl="0" indent="-342900">
                        <a:spcAft>
                          <a:spcPts val="600"/>
                        </a:spcAft>
                        <a:buFont typeface="+mj-lt"/>
                        <a:buAutoNum type="alphaLcParenR" startAt="3"/>
                      </a:pPr>
                      <a:r>
                        <a:rPr lang="en-GB" sz="1800" dirty="0">
                          <a:solidFill>
                            <a:srgbClr val="000000"/>
                          </a:solidFill>
                          <a:effectLst/>
                          <a:latin typeface="Poppins" panose="00000500000000000000" pitchFamily="2" charset="0"/>
                          <a:ea typeface="Arial" panose="020B0604020202020204" pitchFamily="34" charset="0"/>
                          <a:cs typeface="Times New Roman" panose="02020603050405020304" pitchFamily="18" charset="0"/>
                        </a:rPr>
                        <a:t>Consider the interactions with GC0168</a:t>
                      </a:r>
                      <a:endParaRPr lang="en-GB"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21118493"/>
                  </a:ext>
                </a:extLst>
              </a:tr>
              <a:tr h="0">
                <a:tc>
                  <a:txBody>
                    <a:bodyPr/>
                    <a:lstStyle/>
                    <a:p>
                      <a:pPr marL="342900" lvl="0" indent="-342900">
                        <a:spcAft>
                          <a:spcPts val="600"/>
                        </a:spcAft>
                        <a:buFont typeface="+mj-lt"/>
                        <a:buAutoNum type="alphaLcParenR" startAt="4"/>
                      </a:pPr>
                      <a:r>
                        <a:rPr lang="en-GB" sz="1800" dirty="0">
                          <a:solidFill>
                            <a:srgbClr val="000000"/>
                          </a:solidFill>
                          <a:effectLst/>
                          <a:latin typeface="Poppins" panose="00000500000000000000" pitchFamily="2" charset="0"/>
                          <a:ea typeface="Arial" panose="020B0604020202020204" pitchFamily="34" charset="0"/>
                          <a:cs typeface="Times New Roman" panose="02020603050405020304" pitchFamily="18" charset="0"/>
                        </a:rPr>
                        <a:t>Consider the process needed to agree the scope of works </a:t>
                      </a:r>
                      <a:endParaRPr lang="en-GB"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75274716"/>
                  </a:ext>
                </a:extLst>
              </a:tr>
            </a:tbl>
          </a:graphicData>
        </a:graphic>
      </p:graphicFrame>
    </p:spTree>
    <p:extLst>
      <p:ext uri="{BB962C8B-B14F-4D97-AF65-F5344CB8AC3E}">
        <p14:creationId xmlns:p14="http://schemas.microsoft.com/office/powerpoint/2010/main" val="6024140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7D6DC75-6F37-EAD1-CEDF-DE3943FD3E12}"/>
              </a:ext>
            </a:extLst>
          </p:cNvPr>
          <p:cNvSpPr>
            <a:spLocks noGrp="1"/>
          </p:cNvSpPr>
          <p:nvPr>
            <p:ph type="ctrTitle"/>
          </p:nvPr>
        </p:nvSpPr>
        <p:spPr>
          <a:xfrm>
            <a:off x="532944" y="820795"/>
            <a:ext cx="7476916" cy="2387600"/>
          </a:xfrm>
        </p:spPr>
        <p:txBody>
          <a:bodyPr>
            <a:noAutofit/>
          </a:bodyPr>
          <a:lstStyle/>
          <a:p>
            <a:r>
              <a:rPr lang="en-GB" sz="2800" dirty="0">
                <a:solidFill>
                  <a:srgbClr val="813366"/>
                </a:solidFill>
                <a:latin typeface="Poppins" panose="00000500000000000000" pitchFamily="2" charset="0"/>
                <a:cs typeface="Poppins" panose="00000500000000000000" pitchFamily="2" charset="0"/>
              </a:rPr>
              <a:t>Proposer’s Solution: Background; </a:t>
            </a:r>
            <a:br>
              <a:rPr lang="en-GB" sz="2800" dirty="0">
                <a:solidFill>
                  <a:srgbClr val="813366"/>
                </a:solidFill>
                <a:latin typeface="Poppins" panose="00000500000000000000" pitchFamily="2" charset="0"/>
                <a:cs typeface="Poppins" panose="00000500000000000000" pitchFamily="2" charset="0"/>
              </a:rPr>
            </a:br>
            <a:r>
              <a:rPr lang="en-GB" sz="2800" dirty="0">
                <a:solidFill>
                  <a:srgbClr val="813366"/>
                </a:solidFill>
                <a:latin typeface="Poppins" panose="00000500000000000000" pitchFamily="2" charset="0"/>
                <a:cs typeface="Poppins" panose="00000500000000000000" pitchFamily="2" charset="0"/>
              </a:rPr>
              <a:t>Proposed Solution; </a:t>
            </a:r>
            <a:br>
              <a:rPr lang="en-GB" sz="2800" dirty="0">
                <a:solidFill>
                  <a:srgbClr val="813366"/>
                </a:solidFill>
                <a:latin typeface="Poppins" panose="00000500000000000000" pitchFamily="2" charset="0"/>
                <a:cs typeface="Poppins" panose="00000500000000000000" pitchFamily="2" charset="0"/>
              </a:rPr>
            </a:br>
            <a:r>
              <a:rPr lang="en-GB" sz="2800" dirty="0">
                <a:solidFill>
                  <a:srgbClr val="813366"/>
                </a:solidFill>
                <a:latin typeface="Poppins" panose="00000500000000000000" pitchFamily="2" charset="0"/>
                <a:cs typeface="Poppins" panose="00000500000000000000" pitchFamily="2" charset="0"/>
              </a:rPr>
              <a:t>Scope; and </a:t>
            </a:r>
            <a:br>
              <a:rPr lang="en-GB" sz="2800" dirty="0">
                <a:solidFill>
                  <a:srgbClr val="813366"/>
                </a:solidFill>
                <a:latin typeface="Poppins" panose="00000500000000000000" pitchFamily="2" charset="0"/>
                <a:cs typeface="Poppins" panose="00000500000000000000" pitchFamily="2" charset="0"/>
              </a:rPr>
            </a:br>
            <a:r>
              <a:rPr lang="en-GB" sz="2800" dirty="0">
                <a:solidFill>
                  <a:srgbClr val="813366"/>
                </a:solidFill>
                <a:latin typeface="Poppins" panose="00000500000000000000" pitchFamily="2" charset="0"/>
                <a:cs typeface="Poppins" panose="00000500000000000000" pitchFamily="2" charset="0"/>
              </a:rPr>
              <a:t>Assessment vs Terms of Reference</a:t>
            </a:r>
          </a:p>
        </p:txBody>
      </p:sp>
      <p:sp>
        <p:nvSpPr>
          <p:cNvPr id="7" name="Subtitle 6">
            <a:extLst>
              <a:ext uri="{FF2B5EF4-FFF2-40B4-BE49-F238E27FC236}">
                <a16:creationId xmlns:a16="http://schemas.microsoft.com/office/drawing/2014/main" id="{757E0C57-941C-9C4D-8B8C-FACCECF1272D}"/>
              </a:ext>
            </a:extLst>
          </p:cNvPr>
          <p:cNvSpPr>
            <a:spLocks noGrp="1"/>
          </p:cNvSpPr>
          <p:nvPr>
            <p:ph type="subTitle" idx="1"/>
          </p:nvPr>
        </p:nvSpPr>
        <p:spPr>
          <a:xfrm>
            <a:off x="532944" y="3245466"/>
            <a:ext cx="5187372" cy="1044146"/>
          </a:xfrm>
        </p:spPr>
        <p:txBody>
          <a:bodyPr>
            <a:normAutofit/>
          </a:bodyPr>
          <a:lstStyle/>
          <a:p>
            <a:r>
              <a:rPr lang="en-GB" sz="2000" dirty="0">
                <a:solidFill>
                  <a:srgbClr val="3F0730"/>
                </a:solidFill>
                <a:latin typeface="Poppins" panose="00000500000000000000" pitchFamily="2" charset="0"/>
                <a:cs typeface="Poppins" panose="00000500000000000000" pitchFamily="2" charset="0"/>
              </a:rPr>
              <a:t>Tim Ellingham – RWE</a:t>
            </a:r>
          </a:p>
        </p:txBody>
      </p:sp>
      <p:pic>
        <p:nvPicPr>
          <p:cNvPr id="5" name="Picture 4" descr="A group of purple circles on a black background&#10;&#10;Description automatically generated">
            <a:extLst>
              <a:ext uri="{FF2B5EF4-FFF2-40B4-BE49-F238E27FC236}">
                <a16:creationId xmlns:a16="http://schemas.microsoft.com/office/drawing/2014/main" id="{151264F9-1218-3B00-07F4-4387BF52A4E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49476" t="44975" b="1"/>
          <a:stretch/>
        </p:blipFill>
        <p:spPr>
          <a:xfrm>
            <a:off x="6033332" y="3085032"/>
            <a:ext cx="6158668" cy="3774356"/>
          </a:xfrm>
          <a:prstGeom prst="rect">
            <a:avLst/>
          </a:prstGeom>
        </p:spPr>
      </p:pic>
    </p:spTree>
    <p:extLst>
      <p:ext uri="{BB962C8B-B14F-4D97-AF65-F5344CB8AC3E}">
        <p14:creationId xmlns:p14="http://schemas.microsoft.com/office/powerpoint/2010/main" val="18822894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C4D199-138F-A76E-193C-5B4313FA86E4}"/>
              </a:ext>
            </a:extLst>
          </p:cNvPr>
          <p:cNvSpPr>
            <a:spLocks noGrp="1"/>
          </p:cNvSpPr>
          <p:nvPr>
            <p:ph type="ctrTitle"/>
          </p:nvPr>
        </p:nvSpPr>
        <p:spPr/>
        <p:txBody>
          <a:bodyPr/>
          <a:lstStyle/>
          <a:p>
            <a:r>
              <a:rPr lang="en-GB" dirty="0"/>
              <a:t>CMP456/466</a:t>
            </a:r>
          </a:p>
        </p:txBody>
      </p:sp>
      <p:sp>
        <p:nvSpPr>
          <p:cNvPr id="3" name="Subtitle 2">
            <a:extLst>
              <a:ext uri="{FF2B5EF4-FFF2-40B4-BE49-F238E27FC236}">
                <a16:creationId xmlns:a16="http://schemas.microsoft.com/office/drawing/2014/main" id="{AFA5B4FD-D84F-B5BB-16EF-5A253324000F}"/>
              </a:ext>
            </a:extLst>
          </p:cNvPr>
          <p:cNvSpPr>
            <a:spLocks noGrp="1"/>
          </p:cNvSpPr>
          <p:nvPr>
            <p:ph type="subTitle" idx="1"/>
          </p:nvPr>
        </p:nvSpPr>
        <p:spPr/>
        <p:txBody>
          <a:bodyPr/>
          <a:lstStyle/>
          <a:p>
            <a:r>
              <a:rPr lang="en-GB" dirty="0"/>
              <a:t>Cost recovery for Grid Code Modification GC0168</a:t>
            </a:r>
          </a:p>
        </p:txBody>
      </p:sp>
    </p:spTree>
    <p:extLst>
      <p:ext uri="{BB962C8B-B14F-4D97-AF65-F5344CB8AC3E}">
        <p14:creationId xmlns:p14="http://schemas.microsoft.com/office/powerpoint/2010/main" val="37061642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2A23E8-7EA4-0F0D-0105-BB07CA5B4C0E}"/>
              </a:ext>
            </a:extLst>
          </p:cNvPr>
          <p:cNvSpPr>
            <a:spLocks noGrp="1"/>
          </p:cNvSpPr>
          <p:nvPr>
            <p:ph type="title"/>
          </p:nvPr>
        </p:nvSpPr>
        <p:spPr/>
        <p:txBody>
          <a:bodyPr/>
          <a:lstStyle/>
          <a:p>
            <a:r>
              <a:rPr lang="en-GB" dirty="0"/>
              <a:t>CMP456: Cost recovery for legacy plant in relation to GC0168</a:t>
            </a:r>
          </a:p>
        </p:txBody>
      </p:sp>
      <p:sp>
        <p:nvSpPr>
          <p:cNvPr id="3" name="Content Placeholder 2">
            <a:extLst>
              <a:ext uri="{FF2B5EF4-FFF2-40B4-BE49-F238E27FC236}">
                <a16:creationId xmlns:a16="http://schemas.microsoft.com/office/drawing/2014/main" id="{5E9B5D54-9875-F73C-CE3A-1D4B587BEFD2}"/>
              </a:ext>
            </a:extLst>
          </p:cNvPr>
          <p:cNvSpPr>
            <a:spLocks noGrp="1"/>
          </p:cNvSpPr>
          <p:nvPr>
            <p:ph idx="1"/>
          </p:nvPr>
        </p:nvSpPr>
        <p:spPr/>
        <p:txBody>
          <a:bodyPr>
            <a:normAutofit fontScale="85000" lnSpcReduction="20000"/>
          </a:bodyPr>
          <a:lstStyle/>
          <a:p>
            <a:r>
              <a:rPr lang="en-GB" dirty="0"/>
              <a:t>GC0168 enables the NESO to request Electromagnetic Transient Models from Generators where one has not been provided previously</a:t>
            </a:r>
          </a:p>
          <a:p>
            <a:r>
              <a:rPr lang="en-GB" dirty="0"/>
              <a:t>These models are non-trivial to produce, particularly for legacy plant where they may need to be produced by interrogating installed equipment</a:t>
            </a:r>
          </a:p>
          <a:p>
            <a:r>
              <a:rPr lang="en-GB" dirty="0"/>
              <a:t>This can be a specialist task that even OEMs are not prepared to undertake</a:t>
            </a:r>
          </a:p>
          <a:p>
            <a:r>
              <a:rPr lang="en-GB" dirty="0"/>
              <a:t>Modelling costs have been seen into the multiple £ 200+ per BMU, looking at legacy CCGTs this could be 30 BMUs. Long established windfarms also lack these models </a:t>
            </a:r>
          </a:p>
          <a:p>
            <a:r>
              <a:rPr lang="en-GB" dirty="0"/>
              <a:t>The benefit of the model is purely for the NESO</a:t>
            </a:r>
          </a:p>
          <a:p>
            <a:r>
              <a:rPr lang="en-GB" dirty="0"/>
              <a:t>Urgency required due to Ofgem openly backing GC0168 without a link to CMP456. Will incentivise a move for model request prior to a cost recovery mechanism being in place</a:t>
            </a:r>
          </a:p>
          <a:p>
            <a:r>
              <a:rPr lang="en-GB" dirty="0"/>
              <a:t>Industry exposure could be in excess of £10M</a:t>
            </a:r>
          </a:p>
        </p:txBody>
      </p:sp>
    </p:spTree>
    <p:extLst>
      <p:ext uri="{BB962C8B-B14F-4D97-AF65-F5344CB8AC3E}">
        <p14:creationId xmlns:p14="http://schemas.microsoft.com/office/powerpoint/2010/main" val="40402673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1C7216-08D4-2B45-CFDF-A5C9860D07C2}"/>
              </a:ext>
            </a:extLst>
          </p:cNvPr>
          <p:cNvSpPr>
            <a:spLocks noGrp="1"/>
          </p:cNvSpPr>
          <p:nvPr>
            <p:ph type="title"/>
          </p:nvPr>
        </p:nvSpPr>
        <p:spPr/>
        <p:txBody>
          <a:bodyPr/>
          <a:lstStyle/>
          <a:p>
            <a:r>
              <a:rPr lang="en-GB" dirty="0"/>
              <a:t>Proposal</a:t>
            </a:r>
          </a:p>
        </p:txBody>
      </p:sp>
      <p:sp>
        <p:nvSpPr>
          <p:cNvPr id="3" name="Content Placeholder 2">
            <a:extLst>
              <a:ext uri="{FF2B5EF4-FFF2-40B4-BE49-F238E27FC236}">
                <a16:creationId xmlns:a16="http://schemas.microsoft.com/office/drawing/2014/main" id="{5740C479-D4AF-25E9-B685-6AA3A39A576A}"/>
              </a:ext>
            </a:extLst>
          </p:cNvPr>
          <p:cNvSpPr>
            <a:spLocks noGrp="1"/>
          </p:cNvSpPr>
          <p:nvPr>
            <p:ph idx="1"/>
          </p:nvPr>
        </p:nvSpPr>
        <p:spPr/>
        <p:txBody>
          <a:bodyPr>
            <a:normAutofit fontScale="25000" lnSpcReduction="20000"/>
          </a:bodyPr>
          <a:lstStyle/>
          <a:p>
            <a:pPr>
              <a:lnSpc>
                <a:spcPct val="120000"/>
              </a:lnSpc>
              <a:spcBef>
                <a:spcPts val="600"/>
              </a:spcBef>
              <a:spcAft>
                <a:spcPts val="600"/>
              </a:spcAft>
            </a:pPr>
            <a:r>
              <a:rPr lang="en-GB" sz="5500" dirty="0"/>
              <a:t>Allow Generators to recover the cost of EMT model production from the NESO and subsequently </a:t>
            </a:r>
            <a:r>
              <a:rPr lang="en-GB" sz="5500" dirty="0" err="1"/>
              <a:t>BSuoS</a:t>
            </a:r>
            <a:r>
              <a:rPr lang="en-GB" sz="5500" dirty="0"/>
              <a:t> (subsequent charging mod required) in a similar fashion to the ESRS recovery in CMP398</a:t>
            </a:r>
          </a:p>
          <a:p>
            <a:pPr>
              <a:lnSpc>
                <a:spcPct val="120000"/>
              </a:lnSpc>
              <a:spcBef>
                <a:spcPts val="600"/>
              </a:spcBef>
              <a:spcAft>
                <a:spcPts val="600"/>
              </a:spcAft>
            </a:pPr>
            <a:r>
              <a:rPr lang="en-GB" sz="5500" kern="100" dirty="0">
                <a:effectLst/>
                <a:ea typeface="Aptos" panose="020B0004020202020204" pitchFamily="34" charset="0"/>
                <a:cs typeface="Arial" panose="020B0604020202020204" pitchFamily="34" charset="0"/>
              </a:rPr>
              <a:t> </a:t>
            </a:r>
            <a:r>
              <a:rPr lang="en-GB" sz="5500" u="sng" kern="100" dirty="0">
                <a:effectLst/>
                <a:ea typeface="Aptos" panose="020B0004020202020204" pitchFamily="34" charset="0"/>
                <a:cs typeface="Arial" panose="020B0604020202020204" pitchFamily="34" charset="0"/>
              </a:rPr>
              <a:t>Costs to be recovered</a:t>
            </a:r>
            <a:endParaRPr lang="en-GB" sz="5500" kern="100" dirty="0">
              <a:effectLst/>
              <a:ea typeface="Aptos" panose="020B0004020202020204" pitchFamily="34" charset="0"/>
              <a:cs typeface="Arial" panose="020B0604020202020204" pitchFamily="34" charset="0"/>
            </a:endParaRPr>
          </a:p>
          <a:p>
            <a:pPr>
              <a:lnSpc>
                <a:spcPct val="120000"/>
              </a:lnSpc>
              <a:spcBef>
                <a:spcPts val="600"/>
              </a:spcBef>
              <a:spcAft>
                <a:spcPts val="600"/>
              </a:spcAft>
            </a:pPr>
            <a:r>
              <a:rPr lang="en-GB" sz="5500" kern="100" dirty="0">
                <a:effectLst/>
                <a:ea typeface="Aptos" panose="020B0004020202020204" pitchFamily="34" charset="0"/>
                <a:cs typeface="Arial" panose="020B0604020202020204" pitchFamily="34" charset="0"/>
              </a:rPr>
              <a:t>It is proposed that recoverable costs encapsulate:</a:t>
            </a:r>
          </a:p>
          <a:p>
            <a:pPr marL="342900" lvl="0" indent="-342900">
              <a:lnSpc>
                <a:spcPct val="120000"/>
              </a:lnSpc>
              <a:spcBef>
                <a:spcPts val="600"/>
              </a:spcBef>
              <a:spcAft>
                <a:spcPts val="600"/>
              </a:spcAft>
              <a:buFont typeface="+mj-lt"/>
              <a:buAutoNum type="arabicPeriod"/>
            </a:pPr>
            <a:r>
              <a:rPr lang="en-GB" sz="5500" kern="100" dirty="0">
                <a:effectLst/>
                <a:ea typeface="Aptos" panose="020B0004020202020204" pitchFamily="34" charset="0"/>
                <a:cs typeface="Arial" panose="020B0604020202020204" pitchFamily="34" charset="0"/>
              </a:rPr>
              <a:t>EMT model production:</a:t>
            </a:r>
          </a:p>
          <a:p>
            <a:pPr marL="742950" lvl="1" indent="-285750">
              <a:lnSpc>
                <a:spcPct val="120000"/>
              </a:lnSpc>
              <a:spcBef>
                <a:spcPts val="600"/>
              </a:spcBef>
              <a:spcAft>
                <a:spcPts val="600"/>
              </a:spcAft>
              <a:buFont typeface="+mj-lt"/>
              <a:buAutoNum type="alphaLcPeriod"/>
            </a:pPr>
            <a:r>
              <a:rPr lang="en-GB" sz="5500" kern="100" dirty="0">
                <a:effectLst/>
                <a:ea typeface="Aptos" panose="020B0004020202020204" pitchFamily="34" charset="0"/>
                <a:cs typeface="Arial" panose="020B0604020202020204" pitchFamily="34" charset="0"/>
              </a:rPr>
              <a:t>Procurement of a suitable contractor</a:t>
            </a:r>
          </a:p>
          <a:p>
            <a:pPr marL="742950" lvl="1" indent="-285750">
              <a:lnSpc>
                <a:spcPct val="120000"/>
              </a:lnSpc>
              <a:spcBef>
                <a:spcPts val="600"/>
              </a:spcBef>
              <a:spcAft>
                <a:spcPts val="600"/>
              </a:spcAft>
              <a:buFont typeface="+mj-lt"/>
              <a:buAutoNum type="alphaLcPeriod"/>
            </a:pPr>
            <a:r>
              <a:rPr lang="en-GB" sz="5500" kern="100" dirty="0">
                <a:effectLst/>
                <a:ea typeface="Aptos" panose="020B0004020202020204" pitchFamily="34" charset="0"/>
                <a:cs typeface="Arial" panose="020B0604020202020204" pitchFamily="34" charset="0"/>
              </a:rPr>
              <a:t>Physical interrogation of existing control system</a:t>
            </a:r>
          </a:p>
          <a:p>
            <a:pPr marL="742950" lvl="1" indent="-285750">
              <a:lnSpc>
                <a:spcPct val="120000"/>
              </a:lnSpc>
              <a:spcBef>
                <a:spcPts val="600"/>
              </a:spcBef>
              <a:spcAft>
                <a:spcPts val="600"/>
              </a:spcAft>
              <a:buFont typeface="+mj-lt"/>
              <a:buAutoNum type="alphaLcPeriod"/>
            </a:pPr>
            <a:r>
              <a:rPr lang="en-GB" sz="5500" kern="100" dirty="0">
                <a:effectLst/>
                <a:ea typeface="Aptos" panose="020B0004020202020204" pitchFamily="34" charset="0"/>
                <a:cs typeface="Arial" panose="020B0604020202020204" pitchFamily="34" charset="0"/>
              </a:rPr>
              <a:t>Production of equivalent model in </a:t>
            </a:r>
            <a:r>
              <a:rPr lang="en-GB" sz="5500" kern="100" dirty="0" err="1">
                <a:effectLst/>
                <a:ea typeface="Aptos" panose="020B0004020202020204" pitchFamily="34" charset="0"/>
                <a:cs typeface="Arial" panose="020B0604020202020204" pitchFamily="34" charset="0"/>
              </a:rPr>
              <a:t>PSCad</a:t>
            </a:r>
            <a:r>
              <a:rPr lang="en-GB" sz="5500" kern="100" dirty="0">
                <a:effectLst/>
                <a:ea typeface="Aptos" panose="020B0004020202020204" pitchFamily="34" charset="0"/>
                <a:cs typeface="Arial" panose="020B0604020202020204" pitchFamily="34" charset="0"/>
              </a:rPr>
              <a:t> (version#) as required by NESO</a:t>
            </a:r>
          </a:p>
          <a:p>
            <a:pPr marL="742950" lvl="1" indent="-285750">
              <a:lnSpc>
                <a:spcPct val="120000"/>
              </a:lnSpc>
              <a:spcBef>
                <a:spcPts val="600"/>
              </a:spcBef>
              <a:spcAft>
                <a:spcPts val="600"/>
              </a:spcAft>
              <a:buFont typeface="+mj-lt"/>
              <a:buAutoNum type="alphaLcPeriod"/>
            </a:pPr>
            <a:r>
              <a:rPr lang="en-GB" sz="5500" kern="100" dirty="0">
                <a:effectLst/>
                <a:ea typeface="Aptos" panose="020B0004020202020204" pitchFamily="34" charset="0"/>
                <a:cs typeface="Arial" panose="020B0604020202020204" pitchFamily="34" charset="0"/>
              </a:rPr>
              <a:t>Model User guide and report creation</a:t>
            </a:r>
          </a:p>
          <a:p>
            <a:pPr marL="742950" lvl="1" indent="-285750">
              <a:lnSpc>
                <a:spcPct val="120000"/>
              </a:lnSpc>
              <a:spcBef>
                <a:spcPts val="600"/>
              </a:spcBef>
              <a:spcAft>
                <a:spcPts val="600"/>
              </a:spcAft>
              <a:buFont typeface="+mj-lt"/>
              <a:buAutoNum type="alphaLcPeriod"/>
            </a:pPr>
            <a:r>
              <a:rPr lang="en-GB" sz="5500" kern="100" dirty="0">
                <a:effectLst/>
                <a:ea typeface="Aptos" panose="020B0004020202020204" pitchFamily="34" charset="0"/>
                <a:cs typeface="Arial" panose="020B0604020202020204" pitchFamily="34" charset="0"/>
              </a:rPr>
              <a:t>Liaison with NESO for verification, see below</a:t>
            </a:r>
          </a:p>
          <a:p>
            <a:pPr marL="342900" lvl="0" indent="-342900">
              <a:lnSpc>
                <a:spcPct val="120000"/>
              </a:lnSpc>
              <a:spcBef>
                <a:spcPts val="600"/>
              </a:spcBef>
              <a:spcAft>
                <a:spcPts val="600"/>
              </a:spcAft>
              <a:buFont typeface="+mj-lt"/>
              <a:buAutoNum type="arabicPeriod"/>
            </a:pPr>
            <a:r>
              <a:rPr lang="en-GB" sz="5500" kern="100" dirty="0">
                <a:effectLst/>
                <a:ea typeface="Aptos" panose="020B0004020202020204" pitchFamily="34" charset="0"/>
                <a:cs typeface="Arial" panose="020B0604020202020204" pitchFamily="34" charset="0"/>
              </a:rPr>
              <a:t>Model verification physical test runs (when the plant is to be run out-of-merit):</a:t>
            </a:r>
          </a:p>
          <a:p>
            <a:pPr marL="742950" lvl="1" indent="-285750">
              <a:lnSpc>
                <a:spcPct val="120000"/>
              </a:lnSpc>
              <a:spcBef>
                <a:spcPts val="600"/>
              </a:spcBef>
              <a:spcAft>
                <a:spcPts val="600"/>
              </a:spcAft>
              <a:buFont typeface="+mj-lt"/>
              <a:buAutoNum type="alphaLcPeriod"/>
            </a:pPr>
            <a:r>
              <a:rPr lang="en-GB" sz="5500" kern="100" dirty="0">
                <a:effectLst/>
                <a:ea typeface="Aptos" panose="020B0004020202020204" pitchFamily="34" charset="0"/>
                <a:cs typeface="Arial" panose="020B0604020202020204" pitchFamily="34" charset="0"/>
              </a:rPr>
              <a:t>Out of the money market equalisation (possibly by  a pre-arranged BOA/7a trade)</a:t>
            </a:r>
          </a:p>
          <a:p>
            <a:pPr marL="742950" lvl="1" indent="-285750">
              <a:lnSpc>
                <a:spcPct val="120000"/>
              </a:lnSpc>
              <a:spcBef>
                <a:spcPts val="600"/>
              </a:spcBef>
              <a:spcAft>
                <a:spcPts val="600"/>
              </a:spcAft>
              <a:buFont typeface="+mj-lt"/>
              <a:buAutoNum type="alphaLcPeriod"/>
            </a:pPr>
            <a:r>
              <a:rPr lang="en-GB" sz="5500" kern="100" dirty="0">
                <a:effectLst/>
                <a:ea typeface="Aptos" panose="020B0004020202020204" pitchFamily="34" charset="0"/>
                <a:cs typeface="Arial" panose="020B0604020202020204" pitchFamily="34" charset="0"/>
              </a:rPr>
              <a:t>Contractor on-site fees</a:t>
            </a:r>
          </a:p>
          <a:p>
            <a:endParaRPr lang="en-GB" dirty="0"/>
          </a:p>
        </p:txBody>
      </p:sp>
    </p:spTree>
    <p:extLst>
      <p:ext uri="{BB962C8B-B14F-4D97-AF65-F5344CB8AC3E}">
        <p14:creationId xmlns:p14="http://schemas.microsoft.com/office/powerpoint/2010/main" val="9156356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2A23E8-7EA4-0F0D-0105-BB07CA5B4C0E}"/>
              </a:ext>
            </a:extLst>
          </p:cNvPr>
          <p:cNvSpPr>
            <a:spLocks noGrp="1"/>
          </p:cNvSpPr>
          <p:nvPr>
            <p:ph type="title"/>
          </p:nvPr>
        </p:nvSpPr>
        <p:spPr/>
        <p:txBody>
          <a:bodyPr/>
          <a:lstStyle/>
          <a:p>
            <a:r>
              <a:rPr lang="en-GB" dirty="0"/>
              <a:t>CMP456/466: Industry Input</a:t>
            </a:r>
          </a:p>
        </p:txBody>
      </p:sp>
      <p:sp>
        <p:nvSpPr>
          <p:cNvPr id="3" name="Content Placeholder 2">
            <a:extLst>
              <a:ext uri="{FF2B5EF4-FFF2-40B4-BE49-F238E27FC236}">
                <a16:creationId xmlns:a16="http://schemas.microsoft.com/office/drawing/2014/main" id="{5E9B5D54-9875-F73C-CE3A-1D4B587BEFD2}"/>
              </a:ext>
            </a:extLst>
          </p:cNvPr>
          <p:cNvSpPr>
            <a:spLocks noGrp="1"/>
          </p:cNvSpPr>
          <p:nvPr>
            <p:ph idx="1"/>
          </p:nvPr>
        </p:nvSpPr>
        <p:spPr/>
        <p:txBody>
          <a:bodyPr>
            <a:normAutofit lnSpcReduction="10000"/>
          </a:bodyPr>
          <a:lstStyle/>
          <a:p>
            <a:r>
              <a:rPr lang="en-GB" dirty="0"/>
              <a:t>Area of discussion and industry input:</a:t>
            </a:r>
          </a:p>
          <a:p>
            <a:pPr lvl="1"/>
            <a:r>
              <a:rPr lang="en-GB" dirty="0"/>
              <a:t>Plant types affected:	</a:t>
            </a:r>
          </a:p>
          <a:p>
            <a:pPr lvl="2"/>
            <a:r>
              <a:rPr lang="en-GB" dirty="0"/>
              <a:t>Model complexity and creation experience</a:t>
            </a:r>
          </a:p>
          <a:p>
            <a:pPr lvl="2"/>
            <a:r>
              <a:rPr lang="en-GB" dirty="0"/>
              <a:t>Model procurement challenges</a:t>
            </a:r>
          </a:p>
          <a:p>
            <a:pPr lvl="2"/>
            <a:r>
              <a:rPr lang="en-GB" dirty="0"/>
              <a:t>Cost experience</a:t>
            </a:r>
          </a:p>
          <a:p>
            <a:pPr lvl="1"/>
            <a:r>
              <a:rPr lang="en-GB" dirty="0"/>
              <a:t>Implementation time cut-over</a:t>
            </a:r>
          </a:p>
          <a:p>
            <a:pPr lvl="2"/>
            <a:r>
              <a:rPr lang="en-GB" dirty="0"/>
              <a:t>Needs to align to GC0168</a:t>
            </a:r>
          </a:p>
          <a:p>
            <a:pPr lvl="2"/>
            <a:r>
              <a:rPr lang="en-GB" dirty="0"/>
              <a:t>Claims timeline can be/ must be longer than GC0168 cut-over</a:t>
            </a:r>
          </a:p>
          <a:p>
            <a:pPr lvl="1"/>
            <a:r>
              <a:rPr lang="en-GB" dirty="0"/>
              <a:t>Default claims limit?</a:t>
            </a:r>
          </a:p>
          <a:p>
            <a:pPr lvl="2"/>
            <a:r>
              <a:rPr lang="en-GB" dirty="0"/>
              <a:t>Varied by plant type</a:t>
            </a:r>
          </a:p>
          <a:p>
            <a:pPr lvl="2"/>
            <a:r>
              <a:rPr lang="en-GB" dirty="0"/>
              <a:t>Pre-claims process, should it be codified? Users need assurance that what is likely to be a very expensive process has a chance of being recovered.</a:t>
            </a:r>
          </a:p>
          <a:p>
            <a:pPr lvl="2"/>
            <a:r>
              <a:rPr lang="en-GB" dirty="0"/>
              <a:t>Response timeline for pre-claims</a:t>
            </a:r>
          </a:p>
          <a:p>
            <a:pPr lvl="2"/>
            <a:endParaRPr lang="en-GB" dirty="0"/>
          </a:p>
        </p:txBody>
      </p:sp>
    </p:spTree>
    <p:extLst>
      <p:ext uri="{BB962C8B-B14F-4D97-AF65-F5344CB8AC3E}">
        <p14:creationId xmlns:p14="http://schemas.microsoft.com/office/powerpoint/2010/main" val="34372564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2A23E8-7EA4-0F0D-0105-BB07CA5B4C0E}"/>
              </a:ext>
            </a:extLst>
          </p:cNvPr>
          <p:cNvSpPr>
            <a:spLocks noGrp="1"/>
          </p:cNvSpPr>
          <p:nvPr>
            <p:ph type="title"/>
          </p:nvPr>
        </p:nvSpPr>
        <p:spPr/>
        <p:txBody>
          <a:bodyPr/>
          <a:lstStyle/>
          <a:p>
            <a:r>
              <a:rPr lang="en-GB" dirty="0"/>
              <a:t>CMP456/466: Industry Input cont.</a:t>
            </a:r>
          </a:p>
        </p:txBody>
      </p:sp>
      <p:sp>
        <p:nvSpPr>
          <p:cNvPr id="3" name="Content Placeholder 2">
            <a:extLst>
              <a:ext uri="{FF2B5EF4-FFF2-40B4-BE49-F238E27FC236}">
                <a16:creationId xmlns:a16="http://schemas.microsoft.com/office/drawing/2014/main" id="{5E9B5D54-9875-F73C-CE3A-1D4B587BEFD2}"/>
              </a:ext>
            </a:extLst>
          </p:cNvPr>
          <p:cNvSpPr>
            <a:spLocks noGrp="1"/>
          </p:cNvSpPr>
          <p:nvPr>
            <p:ph idx="1"/>
          </p:nvPr>
        </p:nvSpPr>
        <p:spPr/>
        <p:txBody>
          <a:bodyPr>
            <a:normAutofit/>
          </a:bodyPr>
          <a:lstStyle/>
          <a:p>
            <a:r>
              <a:rPr lang="en-GB" dirty="0"/>
              <a:t>Areas of discussion and industry input:</a:t>
            </a:r>
          </a:p>
          <a:p>
            <a:pPr lvl="1"/>
            <a:r>
              <a:rPr lang="en-GB" dirty="0"/>
              <a:t>Scope of model should be in GC0168, this needs to be concise so that models claimed under CMP456 do not need to be revisited:	</a:t>
            </a:r>
          </a:p>
          <a:p>
            <a:pPr lvl="2"/>
            <a:r>
              <a:rPr lang="en-GB" dirty="0"/>
              <a:t>Do the workgroup believe the existing GC0168 modification is well enough defined to stipulate a single claim process here?</a:t>
            </a:r>
          </a:p>
          <a:p>
            <a:pPr lvl="2"/>
            <a:r>
              <a:rPr lang="en-GB" dirty="0"/>
              <a:t>What if the NESO brings in new requirements via guidance, will revisions be covered?</a:t>
            </a:r>
          </a:p>
          <a:p>
            <a:pPr lvl="1"/>
            <a:r>
              <a:rPr lang="en-GB" dirty="0"/>
              <a:t>Cut-off date for claims?</a:t>
            </a:r>
          </a:p>
          <a:p>
            <a:pPr lvl="1"/>
            <a:r>
              <a:rPr lang="en-GB" dirty="0"/>
              <a:t>CMP466, is the proposed parameter the correct one to use </a:t>
            </a:r>
            <a:r>
              <a:rPr lang="en-GB"/>
              <a:t>for recovery?</a:t>
            </a:r>
            <a:endParaRPr lang="en-GB" dirty="0"/>
          </a:p>
          <a:p>
            <a:pPr lvl="1"/>
            <a:endParaRPr lang="en-GB" dirty="0"/>
          </a:p>
          <a:p>
            <a:pPr lvl="2"/>
            <a:endParaRPr lang="en-GB" dirty="0"/>
          </a:p>
        </p:txBody>
      </p:sp>
    </p:spTree>
    <p:extLst>
      <p:ext uri="{BB962C8B-B14F-4D97-AF65-F5344CB8AC3E}">
        <p14:creationId xmlns:p14="http://schemas.microsoft.com/office/powerpoint/2010/main" val="29614606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7D6DC75-6F37-EAD1-CEDF-DE3943FD3E12}"/>
              </a:ext>
            </a:extLst>
          </p:cNvPr>
          <p:cNvSpPr>
            <a:spLocks noGrp="1"/>
          </p:cNvSpPr>
          <p:nvPr>
            <p:ph type="ctrTitle"/>
          </p:nvPr>
        </p:nvSpPr>
        <p:spPr>
          <a:xfrm>
            <a:off x="532943" y="820795"/>
            <a:ext cx="7328061" cy="2387600"/>
          </a:xfrm>
        </p:spPr>
        <p:txBody>
          <a:bodyPr>
            <a:normAutofit/>
          </a:bodyPr>
          <a:lstStyle/>
          <a:p>
            <a:r>
              <a:rPr lang="en-GB" sz="4000" dirty="0">
                <a:solidFill>
                  <a:srgbClr val="813366"/>
                </a:solidFill>
                <a:latin typeface="Poppins" panose="00000500000000000000" pitchFamily="2" charset="0"/>
                <a:cs typeface="Poppins" panose="00000500000000000000" pitchFamily="2" charset="0"/>
              </a:rPr>
              <a:t>Agree Terms of Reference</a:t>
            </a:r>
          </a:p>
        </p:txBody>
      </p:sp>
      <p:pic>
        <p:nvPicPr>
          <p:cNvPr id="5" name="Picture 4" descr="A group of purple circles on a black background&#10;&#10;Description automatically generated">
            <a:extLst>
              <a:ext uri="{FF2B5EF4-FFF2-40B4-BE49-F238E27FC236}">
                <a16:creationId xmlns:a16="http://schemas.microsoft.com/office/drawing/2014/main" id="{151264F9-1218-3B00-07F4-4387BF52A4E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49476" t="44975" b="1"/>
          <a:stretch/>
        </p:blipFill>
        <p:spPr>
          <a:xfrm>
            <a:off x="6033332" y="3085032"/>
            <a:ext cx="6158668" cy="3774356"/>
          </a:xfrm>
          <a:prstGeom prst="rect">
            <a:avLst/>
          </a:prstGeom>
        </p:spPr>
      </p:pic>
      <p:sp>
        <p:nvSpPr>
          <p:cNvPr id="8" name="Subtitle 6">
            <a:extLst>
              <a:ext uri="{FF2B5EF4-FFF2-40B4-BE49-F238E27FC236}">
                <a16:creationId xmlns:a16="http://schemas.microsoft.com/office/drawing/2014/main" id="{F3983590-3C73-BD5C-5634-9DF3882B54B2}"/>
              </a:ext>
            </a:extLst>
          </p:cNvPr>
          <p:cNvSpPr txBox="1">
            <a:spLocks/>
          </p:cNvSpPr>
          <p:nvPr/>
        </p:nvSpPr>
        <p:spPr>
          <a:xfrm>
            <a:off x="532944" y="3218252"/>
            <a:ext cx="5574888" cy="1071360"/>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2400" b="0" i="0" kern="1200">
                <a:solidFill>
                  <a:schemeClr val="tx1"/>
                </a:solidFill>
                <a:latin typeface="Arial" panose="020B0604020202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rial" panose="020B060402020202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rial" panose="020B060402020202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rial" panose="020B060402020202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rial" panose="020B0604020202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2000" dirty="0">
                <a:solidFill>
                  <a:schemeClr val="tx2"/>
                </a:solidFill>
                <a:latin typeface="Poppins" panose="00000500000000000000" pitchFamily="2" charset="0"/>
                <a:cs typeface="Poppins" panose="00000500000000000000" pitchFamily="2" charset="0"/>
              </a:rPr>
              <a:t>Kat Higby – NESO Code Administrator</a:t>
            </a:r>
          </a:p>
        </p:txBody>
      </p:sp>
    </p:spTree>
    <p:extLst>
      <p:ext uri="{BB962C8B-B14F-4D97-AF65-F5344CB8AC3E}">
        <p14:creationId xmlns:p14="http://schemas.microsoft.com/office/powerpoint/2010/main" val="4048455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511C7-722C-EB44-8F0E-3FE53AB0269A}"/>
              </a:ext>
            </a:extLst>
          </p:cNvPr>
          <p:cNvSpPr>
            <a:spLocks noGrp="1"/>
          </p:cNvSpPr>
          <p:nvPr>
            <p:ph type="title"/>
          </p:nvPr>
        </p:nvSpPr>
        <p:spPr/>
        <p:txBody>
          <a:bodyPr>
            <a:normAutofit/>
          </a:bodyPr>
          <a:lstStyle/>
          <a:p>
            <a:r>
              <a:rPr lang="en-GB" sz="4000" dirty="0">
                <a:solidFill>
                  <a:srgbClr val="813366"/>
                </a:solidFill>
                <a:latin typeface="Poppins" panose="00000500000000000000" pitchFamily="2" charset="0"/>
                <a:cs typeface="Poppins" panose="00000500000000000000" pitchFamily="2" charset="0"/>
              </a:rPr>
              <a:t>Agenda</a:t>
            </a:r>
          </a:p>
        </p:txBody>
      </p:sp>
      <p:graphicFrame>
        <p:nvGraphicFramePr>
          <p:cNvPr id="5" name="Content Placeholder 4">
            <a:extLst>
              <a:ext uri="{FF2B5EF4-FFF2-40B4-BE49-F238E27FC236}">
                <a16:creationId xmlns:a16="http://schemas.microsoft.com/office/drawing/2014/main" id="{540636BB-63E8-7891-EC53-475036AF94E6}"/>
              </a:ext>
            </a:extLst>
          </p:cNvPr>
          <p:cNvGraphicFramePr>
            <a:graphicFrameLocks noGrp="1"/>
          </p:cNvGraphicFramePr>
          <p:nvPr>
            <p:ph sz="half" idx="1"/>
            <p:extLst>
              <p:ext uri="{D42A27DB-BD31-4B8C-83A1-F6EECF244321}">
                <p14:modId xmlns:p14="http://schemas.microsoft.com/office/powerpoint/2010/main" val="3777124326"/>
              </p:ext>
            </p:extLst>
          </p:nvPr>
        </p:nvGraphicFramePr>
        <p:xfrm>
          <a:off x="637274" y="1235676"/>
          <a:ext cx="10917453" cy="4721175"/>
        </p:xfrm>
        <a:graphic>
          <a:graphicData uri="http://schemas.openxmlformats.org/drawingml/2006/table">
            <a:tbl>
              <a:tblPr firstRow="1" bandRow="1">
                <a:tableStyleId>{5202B0CA-FC54-4496-8BCA-5EF66A818D29}</a:tableStyleId>
              </a:tblPr>
              <a:tblGrid>
                <a:gridCol w="6907184">
                  <a:extLst>
                    <a:ext uri="{9D8B030D-6E8A-4147-A177-3AD203B41FA5}">
                      <a16:colId xmlns:a16="http://schemas.microsoft.com/office/drawing/2014/main" val="1311006828"/>
                    </a:ext>
                  </a:extLst>
                </a:gridCol>
                <a:gridCol w="4010269">
                  <a:extLst>
                    <a:ext uri="{9D8B030D-6E8A-4147-A177-3AD203B41FA5}">
                      <a16:colId xmlns:a16="http://schemas.microsoft.com/office/drawing/2014/main" val="356721426"/>
                    </a:ext>
                  </a:extLst>
                </a:gridCol>
              </a:tblGrid>
              <a:tr h="360395">
                <a:tc>
                  <a:txBody>
                    <a:bodyPr/>
                    <a:lstStyle/>
                    <a:p>
                      <a:pPr algn="l" fontAlgn="base"/>
                      <a:r>
                        <a:rPr lang="en-GB" sz="1300" b="1" dirty="0">
                          <a:solidFill>
                            <a:schemeClr val="bg1"/>
                          </a:solidFill>
                          <a:effectLst/>
                          <a:latin typeface="Poppins" panose="00000500000000000000" pitchFamily="2" charset="0"/>
                          <a:cs typeface="Poppins" panose="00000500000000000000" pitchFamily="2" charset="0"/>
                        </a:rPr>
                        <a:t>Topics to be discussed</a:t>
                      </a:r>
                      <a:r>
                        <a:rPr lang="en-GB" sz="1300" b="0" dirty="0">
                          <a:solidFill>
                            <a:schemeClr val="bg1"/>
                          </a:solidFill>
                          <a:effectLst/>
                          <a:latin typeface="Poppins" panose="00000500000000000000" pitchFamily="2" charset="0"/>
                          <a:cs typeface="Poppins" panose="00000500000000000000" pitchFamily="2" charset="0"/>
                        </a:rPr>
                        <a:t>​</a:t>
                      </a:r>
                      <a:endParaRPr lang="en-GB" sz="1700" b="0" i="0" dirty="0">
                        <a:solidFill>
                          <a:schemeClr val="bg1"/>
                        </a:solidFill>
                        <a:effectLst/>
                        <a:latin typeface="Poppins" panose="00000500000000000000" pitchFamily="2" charset="0"/>
                        <a:cs typeface="Poppins" panose="00000500000000000000" pitchFamily="2" charset="0"/>
                      </a:endParaRPr>
                    </a:p>
                  </a:txBody>
                  <a:tcPr marL="87143" marR="87143" marT="43571" marB="43571">
                    <a:solidFill>
                      <a:srgbClr val="813366"/>
                    </a:solidFill>
                  </a:tcPr>
                </a:tc>
                <a:tc>
                  <a:txBody>
                    <a:bodyPr/>
                    <a:lstStyle/>
                    <a:p>
                      <a:pPr algn="l" fontAlgn="base"/>
                      <a:r>
                        <a:rPr lang="en-GB" sz="1300" b="1" dirty="0">
                          <a:solidFill>
                            <a:schemeClr val="bg1"/>
                          </a:solidFill>
                          <a:effectLst/>
                          <a:latin typeface="Poppins" panose="00000500000000000000" pitchFamily="2" charset="0"/>
                          <a:cs typeface="Poppins" panose="00000500000000000000" pitchFamily="2" charset="0"/>
                        </a:rPr>
                        <a:t>Lead</a:t>
                      </a:r>
                      <a:r>
                        <a:rPr lang="en-GB" sz="1300" b="0" dirty="0">
                          <a:solidFill>
                            <a:schemeClr val="bg1"/>
                          </a:solidFill>
                          <a:effectLst/>
                          <a:latin typeface="Poppins" panose="00000500000000000000" pitchFamily="2" charset="0"/>
                          <a:cs typeface="Poppins" panose="00000500000000000000" pitchFamily="2" charset="0"/>
                        </a:rPr>
                        <a:t>​</a:t>
                      </a:r>
                      <a:endParaRPr lang="en-GB" sz="1700" b="0" i="0" dirty="0">
                        <a:solidFill>
                          <a:schemeClr val="bg1"/>
                        </a:solidFill>
                        <a:effectLst/>
                        <a:latin typeface="Poppins" panose="00000500000000000000" pitchFamily="2" charset="0"/>
                        <a:cs typeface="Poppins" panose="00000500000000000000" pitchFamily="2" charset="0"/>
                      </a:endParaRPr>
                    </a:p>
                  </a:txBody>
                  <a:tcPr marL="87143" marR="87143" marT="43571" marB="43571">
                    <a:solidFill>
                      <a:srgbClr val="813366"/>
                    </a:solidFill>
                  </a:tcPr>
                </a:tc>
                <a:extLst>
                  <a:ext uri="{0D108BD9-81ED-4DB2-BD59-A6C34878D82A}">
                    <a16:rowId xmlns:a16="http://schemas.microsoft.com/office/drawing/2014/main" val="527684168"/>
                  </a:ext>
                </a:extLst>
              </a:tr>
              <a:tr h="360395">
                <a:tc>
                  <a:txBody>
                    <a:bodyPr/>
                    <a:lstStyle/>
                    <a:p>
                      <a:pPr algn="l" fontAlgn="base"/>
                      <a:r>
                        <a:rPr lang="en-GB" sz="1300" b="0" dirty="0">
                          <a:solidFill>
                            <a:schemeClr val="tx1"/>
                          </a:solidFill>
                          <a:effectLst/>
                          <a:latin typeface="Poppins" panose="00000500000000000000" pitchFamily="2" charset="0"/>
                          <a:cs typeface="Poppins" panose="00000500000000000000" pitchFamily="2" charset="0"/>
                        </a:rPr>
                        <a:t>Introductions​</a:t>
                      </a:r>
                      <a:endParaRPr lang="en-GB" sz="1700" b="0" i="0" dirty="0">
                        <a:solidFill>
                          <a:schemeClr val="tx1"/>
                        </a:solidFill>
                        <a:effectLst/>
                        <a:latin typeface="Poppins" panose="00000500000000000000" pitchFamily="2" charset="0"/>
                        <a:cs typeface="Poppins" panose="00000500000000000000" pitchFamily="2" charset="0"/>
                      </a:endParaRPr>
                    </a:p>
                  </a:txBody>
                  <a:tcPr marL="87143" marR="87143" marT="43571" marB="43571"/>
                </a:tc>
                <a:tc>
                  <a:txBody>
                    <a:bodyPr/>
                    <a:lstStyle/>
                    <a:p>
                      <a:r>
                        <a:rPr lang="en-GB" sz="1300" b="0">
                          <a:solidFill>
                            <a:schemeClr val="tx1"/>
                          </a:solidFill>
                          <a:effectLst/>
                          <a:latin typeface="Poppins" panose="00000500000000000000" pitchFamily="2" charset="0"/>
                          <a:cs typeface="Poppins" panose="00000500000000000000" pitchFamily="2" charset="0"/>
                        </a:rPr>
                        <a:t>Chair​</a:t>
                      </a:r>
                      <a:endParaRPr lang="en-GB">
                        <a:latin typeface="Poppins" panose="00000500000000000000" pitchFamily="2" charset="0"/>
                        <a:cs typeface="Poppins" panose="00000500000000000000" pitchFamily="2" charset="0"/>
                      </a:endParaRPr>
                    </a:p>
                  </a:txBody>
                  <a:tcPr marL="87143" marR="87143" marT="43571" marB="43571"/>
                </a:tc>
                <a:extLst>
                  <a:ext uri="{0D108BD9-81ED-4DB2-BD59-A6C34878D82A}">
                    <a16:rowId xmlns:a16="http://schemas.microsoft.com/office/drawing/2014/main" val="388359615"/>
                  </a:ext>
                </a:extLst>
              </a:tr>
              <a:tr h="864949">
                <a:tc>
                  <a:txBody>
                    <a:bodyPr/>
                    <a:lstStyle/>
                    <a:p>
                      <a:pPr algn="l" fontAlgn="base"/>
                      <a:r>
                        <a:rPr lang="en-GB" sz="1300" b="0" dirty="0">
                          <a:solidFill>
                            <a:schemeClr val="tx1"/>
                          </a:solidFill>
                          <a:effectLst/>
                          <a:latin typeface="Poppins" panose="00000500000000000000" pitchFamily="2" charset="0"/>
                          <a:cs typeface="Poppins" panose="00000500000000000000" pitchFamily="2" charset="0"/>
                        </a:rPr>
                        <a:t>Code Modification Process Overview ​</a:t>
                      </a:r>
                      <a:br>
                        <a:rPr lang="en-GB" sz="1300" b="0" dirty="0">
                          <a:solidFill>
                            <a:schemeClr val="tx1"/>
                          </a:solidFill>
                          <a:effectLst/>
                          <a:latin typeface="Poppins" panose="00000500000000000000" pitchFamily="2" charset="0"/>
                          <a:cs typeface="Poppins" panose="00000500000000000000" pitchFamily="2" charset="0"/>
                        </a:rPr>
                      </a:br>
                      <a:r>
                        <a:rPr lang="en-GB" sz="1300" b="0" dirty="0">
                          <a:solidFill>
                            <a:schemeClr val="tx1"/>
                          </a:solidFill>
                          <a:effectLst/>
                          <a:latin typeface="Poppins" panose="00000500000000000000" pitchFamily="2" charset="0"/>
                          <a:cs typeface="Poppins" panose="00000500000000000000" pitchFamily="2" charset="0"/>
                        </a:rPr>
                        <a:t>• Workgroup Responsibilities​</a:t>
                      </a:r>
                      <a:br>
                        <a:rPr lang="en-GB" sz="1300" b="0" dirty="0">
                          <a:solidFill>
                            <a:schemeClr val="tx1"/>
                          </a:solidFill>
                          <a:effectLst/>
                          <a:latin typeface="Poppins" panose="00000500000000000000" pitchFamily="2" charset="0"/>
                          <a:cs typeface="Poppins" panose="00000500000000000000" pitchFamily="2" charset="0"/>
                        </a:rPr>
                      </a:br>
                      <a:r>
                        <a:rPr lang="en-GB" sz="1300" b="0" dirty="0">
                          <a:solidFill>
                            <a:schemeClr val="tx1"/>
                          </a:solidFill>
                          <a:effectLst/>
                          <a:latin typeface="Poppins" panose="00000500000000000000" pitchFamily="2" charset="0"/>
                          <a:cs typeface="Poppins" panose="00000500000000000000" pitchFamily="2" charset="0"/>
                        </a:rPr>
                        <a:t>• Workgroup Alternatives and Workgroup Vote​</a:t>
                      </a:r>
                      <a:endParaRPr lang="en-GB" sz="1700" b="0" i="0" dirty="0">
                        <a:solidFill>
                          <a:schemeClr val="tx1"/>
                        </a:solidFill>
                        <a:effectLst/>
                        <a:latin typeface="Poppins" panose="00000500000000000000" pitchFamily="2" charset="0"/>
                        <a:cs typeface="Poppins" panose="00000500000000000000" pitchFamily="2" charset="0"/>
                      </a:endParaRPr>
                    </a:p>
                  </a:txBody>
                  <a:tcPr marL="87143" marR="87143" marT="43571" marB="43571"/>
                </a:tc>
                <a:tc>
                  <a:txBody>
                    <a:bodyPr/>
                    <a:lstStyle/>
                    <a:p>
                      <a:r>
                        <a:rPr lang="en-GB" sz="1300" b="0">
                          <a:solidFill>
                            <a:schemeClr val="tx1"/>
                          </a:solidFill>
                          <a:effectLst/>
                          <a:latin typeface="Poppins" panose="00000500000000000000" pitchFamily="2" charset="0"/>
                          <a:cs typeface="Poppins" panose="00000500000000000000" pitchFamily="2" charset="0"/>
                        </a:rPr>
                        <a:t>Chair​</a:t>
                      </a:r>
                      <a:endParaRPr lang="en-GB">
                        <a:latin typeface="Poppins" panose="00000500000000000000" pitchFamily="2" charset="0"/>
                        <a:cs typeface="Poppins" panose="00000500000000000000" pitchFamily="2" charset="0"/>
                      </a:endParaRPr>
                    </a:p>
                  </a:txBody>
                  <a:tcPr marL="87143" marR="87143" marT="43571" marB="43571"/>
                </a:tc>
                <a:extLst>
                  <a:ext uri="{0D108BD9-81ED-4DB2-BD59-A6C34878D82A}">
                    <a16:rowId xmlns:a16="http://schemas.microsoft.com/office/drawing/2014/main" val="645985085"/>
                  </a:ext>
                </a:extLst>
              </a:tr>
              <a:tr h="612671">
                <a:tc>
                  <a:txBody>
                    <a:bodyPr/>
                    <a:lstStyle/>
                    <a:p>
                      <a:pPr algn="l" fontAlgn="base"/>
                      <a:r>
                        <a:rPr lang="en-GB" sz="1300" b="0" dirty="0">
                          <a:solidFill>
                            <a:schemeClr val="tx1"/>
                          </a:solidFill>
                          <a:effectLst/>
                          <a:latin typeface="Poppins" panose="00000500000000000000" pitchFamily="2" charset="0"/>
                          <a:cs typeface="Poppins" panose="00000500000000000000" pitchFamily="2" charset="0"/>
                        </a:rPr>
                        <a:t>Objectives and Timeline​</a:t>
                      </a:r>
                      <a:br>
                        <a:rPr lang="en-GB" sz="1300" b="0" dirty="0">
                          <a:solidFill>
                            <a:schemeClr val="tx1"/>
                          </a:solidFill>
                          <a:effectLst/>
                          <a:latin typeface="Poppins" panose="00000500000000000000" pitchFamily="2" charset="0"/>
                          <a:cs typeface="Poppins" panose="00000500000000000000" pitchFamily="2" charset="0"/>
                        </a:rPr>
                      </a:br>
                      <a:r>
                        <a:rPr lang="en-GB" sz="1300" b="0" dirty="0">
                          <a:solidFill>
                            <a:schemeClr val="tx1"/>
                          </a:solidFill>
                          <a:effectLst/>
                          <a:latin typeface="Poppins" panose="00000500000000000000" pitchFamily="2" charset="0"/>
                          <a:cs typeface="Poppins" panose="00000500000000000000" pitchFamily="2" charset="0"/>
                        </a:rPr>
                        <a:t>• Walk-through of the timeline for the modification​</a:t>
                      </a:r>
                      <a:endParaRPr lang="en-GB" sz="1700" b="0" i="0" dirty="0">
                        <a:solidFill>
                          <a:schemeClr val="tx1"/>
                        </a:solidFill>
                        <a:effectLst/>
                        <a:latin typeface="Poppins" panose="00000500000000000000" pitchFamily="2" charset="0"/>
                        <a:cs typeface="Poppins" panose="00000500000000000000" pitchFamily="2" charset="0"/>
                      </a:endParaRPr>
                    </a:p>
                  </a:txBody>
                  <a:tcPr marL="87143" marR="87143" marT="43571" marB="43571"/>
                </a:tc>
                <a:tc>
                  <a:txBody>
                    <a:bodyPr/>
                    <a:lstStyle/>
                    <a:p>
                      <a:r>
                        <a:rPr lang="en-GB" sz="1300" b="0" dirty="0">
                          <a:solidFill>
                            <a:schemeClr val="tx1"/>
                          </a:solidFill>
                          <a:effectLst/>
                          <a:latin typeface="Poppins" panose="00000500000000000000" pitchFamily="2" charset="0"/>
                          <a:cs typeface="Poppins" panose="00000500000000000000" pitchFamily="2" charset="0"/>
                        </a:rPr>
                        <a:t>Chair​</a:t>
                      </a:r>
                      <a:endParaRPr lang="en-GB" dirty="0">
                        <a:latin typeface="Poppins" panose="00000500000000000000" pitchFamily="2" charset="0"/>
                        <a:cs typeface="Poppins" panose="00000500000000000000" pitchFamily="2" charset="0"/>
                      </a:endParaRPr>
                    </a:p>
                  </a:txBody>
                  <a:tcPr marL="87143" marR="87143" marT="43571" marB="43571"/>
                </a:tc>
                <a:extLst>
                  <a:ext uri="{0D108BD9-81ED-4DB2-BD59-A6C34878D82A}">
                    <a16:rowId xmlns:a16="http://schemas.microsoft.com/office/drawing/2014/main" val="162631938"/>
                  </a:ext>
                </a:extLst>
              </a:tr>
              <a:tr h="360395">
                <a:tc>
                  <a:txBody>
                    <a:bodyPr/>
                    <a:lstStyle/>
                    <a:p>
                      <a:pPr algn="l" fontAlgn="base"/>
                      <a:r>
                        <a:rPr lang="en-GB" sz="1300" b="0">
                          <a:solidFill>
                            <a:schemeClr val="tx1"/>
                          </a:solidFill>
                          <a:effectLst/>
                          <a:latin typeface="Poppins" panose="00000500000000000000" pitchFamily="2" charset="0"/>
                          <a:cs typeface="Poppins" panose="00000500000000000000" pitchFamily="2" charset="0"/>
                        </a:rPr>
                        <a:t>Review Terms of Reference​</a:t>
                      </a:r>
                      <a:endParaRPr lang="en-GB" sz="1700" b="0" i="0">
                        <a:solidFill>
                          <a:schemeClr val="tx1"/>
                        </a:solidFill>
                        <a:effectLst/>
                        <a:latin typeface="Poppins" panose="00000500000000000000" pitchFamily="2" charset="0"/>
                        <a:cs typeface="Poppins" panose="00000500000000000000" pitchFamily="2" charset="0"/>
                      </a:endParaRPr>
                    </a:p>
                  </a:txBody>
                  <a:tcPr marL="87143" marR="87143" marT="43571" marB="43571"/>
                </a:tc>
                <a:tc>
                  <a:txBody>
                    <a:bodyPr/>
                    <a:lstStyle/>
                    <a:p>
                      <a:r>
                        <a:rPr lang="en-GB" sz="1300" b="0" dirty="0">
                          <a:solidFill>
                            <a:schemeClr val="tx1"/>
                          </a:solidFill>
                          <a:effectLst/>
                          <a:latin typeface="Poppins" panose="00000500000000000000" pitchFamily="2" charset="0"/>
                          <a:cs typeface="Poppins" panose="00000500000000000000" pitchFamily="2" charset="0"/>
                        </a:rPr>
                        <a:t>All​</a:t>
                      </a:r>
                      <a:endParaRPr lang="en-GB" dirty="0">
                        <a:latin typeface="Poppins" panose="00000500000000000000" pitchFamily="2" charset="0"/>
                        <a:cs typeface="Poppins" panose="00000500000000000000" pitchFamily="2" charset="0"/>
                      </a:endParaRPr>
                    </a:p>
                  </a:txBody>
                  <a:tcPr marL="87143" marR="87143" marT="43571" marB="43571"/>
                </a:tc>
                <a:extLst>
                  <a:ext uri="{0D108BD9-81ED-4DB2-BD59-A6C34878D82A}">
                    <a16:rowId xmlns:a16="http://schemas.microsoft.com/office/drawing/2014/main" val="3293971374"/>
                  </a:ext>
                </a:extLst>
              </a:tr>
              <a:tr h="360395">
                <a:tc>
                  <a:txBody>
                    <a:bodyPr/>
                    <a:lstStyle/>
                    <a:p>
                      <a:pPr algn="l" fontAlgn="base"/>
                      <a:r>
                        <a:rPr lang="en-GB" sz="1300" b="0">
                          <a:solidFill>
                            <a:schemeClr val="tx1"/>
                          </a:solidFill>
                          <a:effectLst/>
                          <a:latin typeface="Poppins" panose="00000500000000000000" pitchFamily="2" charset="0"/>
                          <a:cs typeface="Poppins" panose="00000500000000000000" pitchFamily="2" charset="0"/>
                        </a:rPr>
                        <a:t>Proposer presentation​</a:t>
                      </a:r>
                      <a:endParaRPr lang="en-GB" sz="1700" b="0" i="0">
                        <a:solidFill>
                          <a:schemeClr val="tx1"/>
                        </a:solidFill>
                        <a:effectLst/>
                        <a:latin typeface="Poppins" panose="00000500000000000000" pitchFamily="2" charset="0"/>
                        <a:cs typeface="Poppins" panose="00000500000000000000" pitchFamily="2" charset="0"/>
                      </a:endParaRPr>
                    </a:p>
                  </a:txBody>
                  <a:tcPr marL="87143" marR="87143" marT="43571" marB="43571"/>
                </a:tc>
                <a:tc>
                  <a:txBody>
                    <a:bodyPr/>
                    <a:lstStyle/>
                    <a:p>
                      <a:r>
                        <a:rPr lang="en-GB" sz="1300" b="0" dirty="0">
                          <a:solidFill>
                            <a:schemeClr val="tx1"/>
                          </a:solidFill>
                          <a:effectLst/>
                          <a:latin typeface="Poppins" panose="00000500000000000000" pitchFamily="2" charset="0"/>
                          <a:cs typeface="Poppins" panose="00000500000000000000" pitchFamily="2" charset="0"/>
                        </a:rPr>
                        <a:t>Proposer​</a:t>
                      </a:r>
                      <a:endParaRPr lang="en-GB" dirty="0">
                        <a:latin typeface="Poppins" panose="00000500000000000000" pitchFamily="2" charset="0"/>
                        <a:cs typeface="Poppins" panose="00000500000000000000" pitchFamily="2" charset="0"/>
                      </a:endParaRPr>
                    </a:p>
                  </a:txBody>
                  <a:tcPr marL="87143" marR="87143" marT="43571" marB="43571"/>
                </a:tc>
                <a:extLst>
                  <a:ext uri="{0D108BD9-81ED-4DB2-BD59-A6C34878D82A}">
                    <a16:rowId xmlns:a16="http://schemas.microsoft.com/office/drawing/2014/main" val="2427234257"/>
                  </a:ext>
                </a:extLst>
              </a:tr>
              <a:tr h="360395">
                <a:tc>
                  <a:txBody>
                    <a:bodyPr/>
                    <a:lstStyle/>
                    <a:p>
                      <a:pPr algn="l" fontAlgn="base"/>
                      <a:r>
                        <a:rPr lang="en-GB" sz="1300" b="0" dirty="0">
                          <a:solidFill>
                            <a:schemeClr val="tx1"/>
                          </a:solidFill>
                          <a:effectLst/>
                          <a:latin typeface="Poppins" panose="00000500000000000000" pitchFamily="2" charset="0"/>
                          <a:cs typeface="Poppins" panose="00000500000000000000" pitchFamily="2" charset="0"/>
                        </a:rPr>
                        <a:t>Questions from Workgroup Members​</a:t>
                      </a:r>
                      <a:endParaRPr lang="en-GB" sz="1700" b="0" i="0" dirty="0">
                        <a:solidFill>
                          <a:schemeClr val="tx1"/>
                        </a:solidFill>
                        <a:effectLst/>
                        <a:latin typeface="Poppins" panose="00000500000000000000" pitchFamily="2" charset="0"/>
                        <a:cs typeface="Poppins" panose="00000500000000000000" pitchFamily="2" charset="0"/>
                      </a:endParaRPr>
                    </a:p>
                  </a:txBody>
                  <a:tcPr marL="87143" marR="87143" marT="43571" marB="43571"/>
                </a:tc>
                <a:tc>
                  <a:txBody>
                    <a:bodyPr/>
                    <a:lstStyle/>
                    <a:p>
                      <a:r>
                        <a:rPr lang="en-GB" sz="1300" b="0" dirty="0">
                          <a:solidFill>
                            <a:schemeClr val="tx1"/>
                          </a:solidFill>
                          <a:effectLst/>
                          <a:latin typeface="Poppins" panose="00000500000000000000" pitchFamily="2" charset="0"/>
                          <a:cs typeface="Poppins" panose="00000500000000000000" pitchFamily="2" charset="0"/>
                        </a:rPr>
                        <a:t>All​</a:t>
                      </a:r>
                      <a:endParaRPr lang="en-GB" dirty="0">
                        <a:latin typeface="Poppins" panose="00000500000000000000" pitchFamily="2" charset="0"/>
                        <a:cs typeface="Poppins" panose="00000500000000000000" pitchFamily="2" charset="0"/>
                      </a:endParaRPr>
                    </a:p>
                  </a:txBody>
                  <a:tcPr marL="87143" marR="87143" marT="43571" marB="43571"/>
                </a:tc>
                <a:extLst>
                  <a:ext uri="{0D108BD9-81ED-4DB2-BD59-A6C34878D82A}">
                    <a16:rowId xmlns:a16="http://schemas.microsoft.com/office/drawing/2014/main" val="1698803853"/>
                  </a:ext>
                </a:extLst>
              </a:tr>
              <a:tr h="360395">
                <a:tc>
                  <a:txBody>
                    <a:bodyPr/>
                    <a:lstStyle/>
                    <a:p>
                      <a:pPr algn="l" fontAlgn="base"/>
                      <a:r>
                        <a:rPr lang="en-GB" sz="1300" b="0" dirty="0">
                          <a:solidFill>
                            <a:schemeClr val="tx1"/>
                          </a:solidFill>
                          <a:effectLst/>
                          <a:latin typeface="Poppins" panose="00000500000000000000" pitchFamily="2" charset="0"/>
                          <a:cs typeface="Poppins" panose="00000500000000000000" pitchFamily="2" charset="0"/>
                        </a:rPr>
                        <a:t>Agree Terms of Reference​</a:t>
                      </a:r>
                      <a:endParaRPr lang="en-GB" sz="1700" b="0" i="0" dirty="0">
                        <a:solidFill>
                          <a:schemeClr val="tx1"/>
                        </a:solidFill>
                        <a:effectLst/>
                        <a:latin typeface="Poppins" panose="00000500000000000000" pitchFamily="2" charset="0"/>
                        <a:cs typeface="Poppins" panose="00000500000000000000" pitchFamily="2" charset="0"/>
                      </a:endParaRPr>
                    </a:p>
                  </a:txBody>
                  <a:tcPr marL="87143" marR="87143" marT="43571" marB="43571"/>
                </a:tc>
                <a:tc>
                  <a:txBody>
                    <a:bodyPr/>
                    <a:lstStyle/>
                    <a:p>
                      <a:r>
                        <a:rPr lang="en-GB" sz="1300" b="0" dirty="0">
                          <a:solidFill>
                            <a:schemeClr val="tx1"/>
                          </a:solidFill>
                          <a:effectLst/>
                          <a:latin typeface="Poppins" panose="00000500000000000000" pitchFamily="2" charset="0"/>
                          <a:cs typeface="Poppins" panose="00000500000000000000" pitchFamily="2" charset="0"/>
                        </a:rPr>
                        <a:t>All​</a:t>
                      </a:r>
                      <a:endParaRPr lang="en-GB" dirty="0">
                        <a:latin typeface="Poppins" panose="00000500000000000000" pitchFamily="2" charset="0"/>
                        <a:cs typeface="Poppins" panose="00000500000000000000" pitchFamily="2" charset="0"/>
                      </a:endParaRPr>
                    </a:p>
                  </a:txBody>
                  <a:tcPr marL="87143" marR="87143" marT="43571" marB="43571"/>
                </a:tc>
                <a:extLst>
                  <a:ext uri="{0D108BD9-81ED-4DB2-BD59-A6C34878D82A}">
                    <a16:rowId xmlns:a16="http://schemas.microsoft.com/office/drawing/2014/main" val="2120970910"/>
                  </a:ext>
                </a:extLst>
              </a:tr>
              <a:tr h="360395">
                <a:tc>
                  <a:txBody>
                    <a:bodyPr/>
                    <a:lstStyle/>
                    <a:p>
                      <a:pPr algn="l" fontAlgn="base"/>
                      <a:r>
                        <a:rPr lang="en-GB" sz="1300" b="0">
                          <a:solidFill>
                            <a:schemeClr val="tx1"/>
                          </a:solidFill>
                          <a:effectLst/>
                          <a:latin typeface="Poppins" panose="00000500000000000000" pitchFamily="2" charset="0"/>
                          <a:cs typeface="Poppins" panose="00000500000000000000" pitchFamily="2" charset="0"/>
                        </a:rPr>
                        <a:t>Cross Code Impacts​</a:t>
                      </a:r>
                      <a:endParaRPr lang="en-GB" sz="1700" b="0" i="0">
                        <a:solidFill>
                          <a:schemeClr val="tx1"/>
                        </a:solidFill>
                        <a:effectLst/>
                        <a:latin typeface="Poppins" panose="00000500000000000000" pitchFamily="2" charset="0"/>
                        <a:cs typeface="Poppins" panose="00000500000000000000" pitchFamily="2" charset="0"/>
                      </a:endParaRPr>
                    </a:p>
                  </a:txBody>
                  <a:tcPr marL="87143" marR="87143" marT="43571" marB="43571"/>
                </a:tc>
                <a:tc>
                  <a:txBody>
                    <a:bodyPr/>
                    <a:lstStyle/>
                    <a:p>
                      <a:r>
                        <a:rPr lang="en-GB" sz="1300" b="0" dirty="0">
                          <a:solidFill>
                            <a:schemeClr val="tx1"/>
                          </a:solidFill>
                          <a:effectLst/>
                          <a:latin typeface="Poppins" panose="00000500000000000000" pitchFamily="2" charset="0"/>
                          <a:cs typeface="Poppins" panose="00000500000000000000" pitchFamily="2" charset="0"/>
                        </a:rPr>
                        <a:t>All​</a:t>
                      </a:r>
                      <a:endParaRPr lang="en-GB" dirty="0">
                        <a:latin typeface="Poppins" panose="00000500000000000000" pitchFamily="2" charset="0"/>
                        <a:cs typeface="Poppins" panose="00000500000000000000" pitchFamily="2" charset="0"/>
                      </a:endParaRPr>
                    </a:p>
                  </a:txBody>
                  <a:tcPr marL="87143" marR="87143" marT="43571" marB="43571"/>
                </a:tc>
                <a:extLst>
                  <a:ext uri="{0D108BD9-81ED-4DB2-BD59-A6C34878D82A}">
                    <a16:rowId xmlns:a16="http://schemas.microsoft.com/office/drawing/2014/main" val="1455316617"/>
                  </a:ext>
                </a:extLst>
              </a:tr>
              <a:tr h="360395">
                <a:tc>
                  <a:txBody>
                    <a:bodyPr/>
                    <a:lstStyle/>
                    <a:p>
                      <a:pPr algn="l" fontAlgn="base"/>
                      <a:r>
                        <a:rPr lang="en-GB" sz="1300" b="0">
                          <a:solidFill>
                            <a:schemeClr val="tx1"/>
                          </a:solidFill>
                          <a:effectLst/>
                          <a:latin typeface="Poppins" panose="00000500000000000000" pitchFamily="2" charset="0"/>
                          <a:cs typeface="Poppins" panose="00000500000000000000" pitchFamily="2" charset="0"/>
                        </a:rPr>
                        <a:t>Any Other Business​</a:t>
                      </a:r>
                      <a:endParaRPr lang="en-GB" sz="1700" b="0" i="0">
                        <a:solidFill>
                          <a:schemeClr val="tx1"/>
                        </a:solidFill>
                        <a:effectLst/>
                        <a:latin typeface="Poppins" panose="00000500000000000000" pitchFamily="2" charset="0"/>
                        <a:cs typeface="Poppins" panose="00000500000000000000" pitchFamily="2" charset="0"/>
                      </a:endParaRPr>
                    </a:p>
                  </a:txBody>
                  <a:tcPr marL="87143" marR="87143" marT="43571" marB="43571"/>
                </a:tc>
                <a:tc>
                  <a:txBody>
                    <a:bodyPr/>
                    <a:lstStyle/>
                    <a:p>
                      <a:r>
                        <a:rPr lang="en-GB" sz="1300" b="0" dirty="0">
                          <a:solidFill>
                            <a:schemeClr val="tx1"/>
                          </a:solidFill>
                          <a:effectLst/>
                          <a:latin typeface="Poppins" panose="00000500000000000000" pitchFamily="2" charset="0"/>
                          <a:cs typeface="Poppins" panose="00000500000000000000" pitchFamily="2" charset="0"/>
                        </a:rPr>
                        <a:t>Chair​</a:t>
                      </a:r>
                      <a:endParaRPr lang="en-GB" dirty="0">
                        <a:latin typeface="Poppins" panose="00000500000000000000" pitchFamily="2" charset="0"/>
                        <a:cs typeface="Poppins" panose="00000500000000000000" pitchFamily="2" charset="0"/>
                      </a:endParaRPr>
                    </a:p>
                  </a:txBody>
                  <a:tcPr marL="87143" marR="87143" marT="43571" marB="43571"/>
                </a:tc>
                <a:extLst>
                  <a:ext uri="{0D108BD9-81ED-4DB2-BD59-A6C34878D82A}">
                    <a16:rowId xmlns:a16="http://schemas.microsoft.com/office/drawing/2014/main" val="1927180611"/>
                  </a:ext>
                </a:extLst>
              </a:tr>
              <a:tr h="360395">
                <a:tc>
                  <a:txBody>
                    <a:bodyPr/>
                    <a:lstStyle/>
                    <a:p>
                      <a:pPr algn="l" fontAlgn="base"/>
                      <a:r>
                        <a:rPr lang="en-GB" sz="1300" b="0" dirty="0">
                          <a:solidFill>
                            <a:schemeClr val="tx1"/>
                          </a:solidFill>
                          <a:effectLst/>
                          <a:latin typeface="Poppins" panose="00000500000000000000" pitchFamily="2" charset="0"/>
                          <a:cs typeface="Poppins" panose="00000500000000000000" pitchFamily="2" charset="0"/>
                        </a:rPr>
                        <a:t>Next Steps​</a:t>
                      </a:r>
                      <a:endParaRPr lang="en-GB" sz="1700" b="0" i="0" dirty="0">
                        <a:solidFill>
                          <a:schemeClr val="tx1"/>
                        </a:solidFill>
                        <a:effectLst/>
                        <a:latin typeface="Poppins" panose="00000500000000000000" pitchFamily="2" charset="0"/>
                        <a:cs typeface="Poppins" panose="00000500000000000000" pitchFamily="2" charset="0"/>
                      </a:endParaRPr>
                    </a:p>
                  </a:txBody>
                  <a:tcPr marL="87143" marR="87143" marT="43571" marB="43571"/>
                </a:tc>
                <a:tc>
                  <a:txBody>
                    <a:bodyPr/>
                    <a:lstStyle/>
                    <a:p>
                      <a:r>
                        <a:rPr lang="en-GB" sz="1300" b="0" dirty="0">
                          <a:solidFill>
                            <a:schemeClr val="tx1"/>
                          </a:solidFill>
                          <a:effectLst/>
                          <a:latin typeface="Poppins" panose="00000500000000000000" pitchFamily="2" charset="0"/>
                          <a:cs typeface="Poppins" panose="00000500000000000000" pitchFamily="2" charset="0"/>
                        </a:rPr>
                        <a:t>Chair​</a:t>
                      </a:r>
                      <a:endParaRPr lang="en-GB" dirty="0">
                        <a:latin typeface="Poppins" panose="00000500000000000000" pitchFamily="2" charset="0"/>
                        <a:cs typeface="Poppins" panose="00000500000000000000" pitchFamily="2" charset="0"/>
                      </a:endParaRPr>
                    </a:p>
                  </a:txBody>
                  <a:tcPr marL="87143" marR="87143" marT="43571" marB="43571"/>
                </a:tc>
                <a:extLst>
                  <a:ext uri="{0D108BD9-81ED-4DB2-BD59-A6C34878D82A}">
                    <a16:rowId xmlns:a16="http://schemas.microsoft.com/office/drawing/2014/main" val="1769792735"/>
                  </a:ext>
                </a:extLst>
              </a:tr>
            </a:tbl>
          </a:graphicData>
        </a:graphic>
      </p:graphicFrame>
      <p:sp>
        <p:nvSpPr>
          <p:cNvPr id="6" name="Rectangle 1">
            <a:extLst>
              <a:ext uri="{FF2B5EF4-FFF2-40B4-BE49-F238E27FC236}">
                <a16:creationId xmlns:a16="http://schemas.microsoft.com/office/drawing/2014/main" id="{8F12CD14-C0FC-D38E-9A70-CEF6F2D4A7E1}"/>
              </a:ext>
            </a:extLst>
          </p:cNvPr>
          <p:cNvSpPr>
            <a:spLocks noChangeArrowheads="1"/>
          </p:cNvSpPr>
          <p:nvPr/>
        </p:nvSpPr>
        <p:spPr bwMode="auto">
          <a:xfrm>
            <a:off x="0" y="-323165"/>
            <a:ext cx="121920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88913"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88913"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Poppins" panose="00000500000000000000" pitchFamily="2" charset="0"/>
                <a:cs typeface="Poppins" panose="00000500000000000000" pitchFamily="2" charset="0"/>
              </a:rPr>
              <a:t> </a:t>
            </a:r>
            <a:endParaRPr kumimoji="0" lang="en-US" altLang="en-US" sz="1800" b="0" i="0" u="none" strike="noStrike" cap="none" normalizeH="0" baseline="0">
              <a:ln>
                <a:noFill/>
              </a:ln>
              <a:solidFill>
                <a:schemeClr val="tx1"/>
              </a:solidFill>
              <a:effectLst/>
              <a:latin typeface="Poppins" panose="00000500000000000000" pitchFamily="2" charset="0"/>
              <a:cs typeface="Poppins" panose="00000500000000000000" pitchFamily="2" charset="0"/>
            </a:endParaRPr>
          </a:p>
          <a:p>
            <a:pPr marL="0" marR="0" lvl="0" indent="188913"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22437877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E6F229-0CB7-28F9-0D30-2E78BF2C4B9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1515A7C-E5CC-F409-591D-A68BC3E8FA1F}"/>
              </a:ext>
            </a:extLst>
          </p:cNvPr>
          <p:cNvSpPr>
            <a:spLocks noGrp="1"/>
          </p:cNvSpPr>
          <p:nvPr>
            <p:ph type="title"/>
          </p:nvPr>
        </p:nvSpPr>
        <p:spPr>
          <a:xfrm>
            <a:off x="637273" y="597098"/>
            <a:ext cx="9709361" cy="870551"/>
          </a:xfrm>
        </p:spPr>
        <p:txBody>
          <a:bodyPr>
            <a:normAutofit fontScale="90000"/>
          </a:bodyPr>
          <a:lstStyle/>
          <a:p>
            <a:r>
              <a:rPr lang="en-GB" sz="4000" dirty="0">
                <a:solidFill>
                  <a:srgbClr val="813366"/>
                </a:solidFill>
                <a:latin typeface="Poppins" panose="00000500000000000000" pitchFamily="2" charset="0"/>
                <a:cs typeface="Poppins" panose="00000500000000000000" pitchFamily="2" charset="0"/>
              </a:rPr>
              <a:t>Terms of Reference – CMP456/CMP466</a:t>
            </a:r>
          </a:p>
        </p:txBody>
      </p:sp>
      <p:sp>
        <p:nvSpPr>
          <p:cNvPr id="5" name="Rectangle 4">
            <a:extLst>
              <a:ext uri="{FF2B5EF4-FFF2-40B4-BE49-F238E27FC236}">
                <a16:creationId xmlns:a16="http://schemas.microsoft.com/office/drawing/2014/main" id="{62E66183-7815-C2B7-3CD5-C105C70BA4B5}"/>
              </a:ext>
            </a:extLst>
          </p:cNvPr>
          <p:cNvSpPr/>
          <p:nvPr/>
        </p:nvSpPr>
        <p:spPr>
          <a:xfrm>
            <a:off x="484732" y="1235676"/>
            <a:ext cx="11222535" cy="1563149"/>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lIns="91440" tIns="45720" rIns="91440" bIns="4572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GB" sz="1600" dirty="0">
              <a:solidFill>
                <a:srgbClr val="000000"/>
              </a:solidFill>
              <a:highlight>
                <a:srgbClr val="FFFF00"/>
              </a:highlight>
              <a:latin typeface="Poppins" panose="00000500000000000000" pitchFamily="2" charset="0"/>
              <a:cs typeface="Poppins" panose="00000500000000000000" pitchFamily="2" charset="0"/>
            </a:endParaRPr>
          </a:p>
        </p:txBody>
      </p:sp>
      <p:graphicFrame>
        <p:nvGraphicFramePr>
          <p:cNvPr id="4" name="Table 3">
            <a:extLst>
              <a:ext uri="{FF2B5EF4-FFF2-40B4-BE49-F238E27FC236}">
                <a16:creationId xmlns:a16="http://schemas.microsoft.com/office/drawing/2014/main" id="{8E1C8EA6-B65A-8691-C9C8-6974B3B1BC73}"/>
              </a:ext>
            </a:extLst>
          </p:cNvPr>
          <p:cNvGraphicFramePr>
            <a:graphicFrameLocks noGrp="1"/>
          </p:cNvGraphicFramePr>
          <p:nvPr/>
        </p:nvGraphicFramePr>
        <p:xfrm>
          <a:off x="637273" y="1699623"/>
          <a:ext cx="9362761" cy="1645920"/>
        </p:xfrm>
        <a:graphic>
          <a:graphicData uri="http://schemas.openxmlformats.org/drawingml/2006/table">
            <a:tbl>
              <a:tblPr firstRow="1" firstCol="1" bandRow="1"/>
              <a:tblGrid>
                <a:gridCol w="9362761">
                  <a:extLst>
                    <a:ext uri="{9D8B030D-6E8A-4147-A177-3AD203B41FA5}">
                      <a16:colId xmlns:a16="http://schemas.microsoft.com/office/drawing/2014/main" val="1313382213"/>
                    </a:ext>
                  </a:extLst>
                </a:gridCol>
              </a:tblGrid>
              <a:tr h="0">
                <a:tc>
                  <a:txBody>
                    <a:bodyPr/>
                    <a:lstStyle/>
                    <a:p>
                      <a:pPr algn="just">
                        <a:spcAft>
                          <a:spcPts val="600"/>
                        </a:spcAft>
                        <a:buNone/>
                      </a:pPr>
                      <a:r>
                        <a:rPr lang="en-GB" sz="1800" b="1">
                          <a:solidFill>
                            <a:srgbClr val="FFFFFF"/>
                          </a:solidFill>
                          <a:effectLst/>
                          <a:latin typeface="Poppins" panose="00000500000000000000" pitchFamily="2" charset="0"/>
                          <a:ea typeface="Arial" panose="020B0604020202020204" pitchFamily="34" charset="0"/>
                          <a:cs typeface="Times New Roman" panose="02020603050405020304" pitchFamily="18" charset="0"/>
                        </a:rPr>
                        <a:t>Workgroup Term of Reference</a:t>
                      </a:r>
                      <a:endParaRPr lang="en-GB" sz="12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F0731"/>
                    </a:solidFill>
                  </a:tcPr>
                </a:tc>
                <a:extLst>
                  <a:ext uri="{0D108BD9-81ED-4DB2-BD59-A6C34878D82A}">
                    <a16:rowId xmlns:a16="http://schemas.microsoft.com/office/drawing/2014/main" val="4163206553"/>
                  </a:ext>
                </a:extLst>
              </a:tr>
              <a:tr h="0">
                <a:tc>
                  <a:txBody>
                    <a:bodyPr/>
                    <a:lstStyle/>
                    <a:p>
                      <a:pPr marL="342900" lvl="0" indent="-342900" algn="just">
                        <a:spcAft>
                          <a:spcPts val="600"/>
                        </a:spcAft>
                        <a:buFont typeface="+mj-lt"/>
                        <a:buAutoNum type="alphaLcParenR"/>
                      </a:pPr>
                      <a:r>
                        <a:rPr lang="en-GB" sz="1800" dirty="0">
                          <a:solidFill>
                            <a:srgbClr val="000000"/>
                          </a:solidFill>
                          <a:effectLst/>
                          <a:latin typeface="Poppins" panose="00000500000000000000" pitchFamily="2" charset="0"/>
                          <a:ea typeface="Arial" panose="020B0604020202020204" pitchFamily="34" charset="0"/>
                          <a:cs typeface="Times New Roman" panose="02020603050405020304" pitchFamily="18" charset="0"/>
                        </a:rPr>
                        <a:t>Consider EBR implications</a:t>
                      </a:r>
                      <a:endParaRPr lang="en-GB"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9887659"/>
                  </a:ext>
                </a:extLst>
              </a:tr>
              <a:tr h="0">
                <a:tc>
                  <a:txBody>
                    <a:bodyPr/>
                    <a:lstStyle/>
                    <a:p>
                      <a:pPr marL="342900" lvl="0" indent="-342900">
                        <a:spcAft>
                          <a:spcPts val="600"/>
                        </a:spcAft>
                        <a:buFont typeface="+mj-lt"/>
                        <a:buAutoNum type="alphaLcParenR" startAt="2"/>
                      </a:pPr>
                      <a:r>
                        <a:rPr lang="en-GB" sz="1800" dirty="0">
                          <a:solidFill>
                            <a:srgbClr val="000000"/>
                          </a:solidFill>
                          <a:effectLst/>
                          <a:latin typeface="Poppins" panose="00000500000000000000" pitchFamily="2" charset="0"/>
                          <a:ea typeface="Arial" panose="020B0604020202020204" pitchFamily="34" charset="0"/>
                          <a:cs typeface="Times New Roman" panose="02020603050405020304" pitchFamily="18" charset="0"/>
                        </a:rPr>
                        <a:t>Consider the Claims adjudication and how this is set up, what their scope and remit could be</a:t>
                      </a:r>
                      <a:endParaRPr lang="en-GB"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20247603"/>
                  </a:ext>
                </a:extLst>
              </a:tr>
              <a:tr h="0">
                <a:tc>
                  <a:txBody>
                    <a:bodyPr/>
                    <a:lstStyle/>
                    <a:p>
                      <a:pPr marL="342900" lvl="0" indent="-342900">
                        <a:spcAft>
                          <a:spcPts val="600"/>
                        </a:spcAft>
                        <a:buFont typeface="+mj-lt"/>
                        <a:buAutoNum type="alphaLcParenR" startAt="3"/>
                      </a:pPr>
                      <a:r>
                        <a:rPr lang="en-GB" sz="1800" dirty="0">
                          <a:solidFill>
                            <a:srgbClr val="000000"/>
                          </a:solidFill>
                          <a:effectLst/>
                          <a:latin typeface="Poppins" panose="00000500000000000000" pitchFamily="2" charset="0"/>
                          <a:ea typeface="Arial" panose="020B0604020202020204" pitchFamily="34" charset="0"/>
                          <a:cs typeface="Times New Roman" panose="02020603050405020304" pitchFamily="18" charset="0"/>
                        </a:rPr>
                        <a:t>Consider the interactions with GC0168</a:t>
                      </a:r>
                      <a:endParaRPr lang="en-GB"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21118493"/>
                  </a:ext>
                </a:extLst>
              </a:tr>
              <a:tr h="0">
                <a:tc>
                  <a:txBody>
                    <a:bodyPr/>
                    <a:lstStyle/>
                    <a:p>
                      <a:pPr marL="342900" lvl="0" indent="-342900">
                        <a:spcAft>
                          <a:spcPts val="600"/>
                        </a:spcAft>
                        <a:buFont typeface="+mj-lt"/>
                        <a:buAutoNum type="alphaLcParenR" startAt="4"/>
                      </a:pPr>
                      <a:r>
                        <a:rPr lang="en-GB" sz="1800" dirty="0">
                          <a:solidFill>
                            <a:srgbClr val="000000"/>
                          </a:solidFill>
                          <a:effectLst/>
                          <a:latin typeface="Poppins" panose="00000500000000000000" pitchFamily="2" charset="0"/>
                          <a:ea typeface="Arial" panose="020B0604020202020204" pitchFamily="34" charset="0"/>
                          <a:cs typeface="Times New Roman" panose="02020603050405020304" pitchFamily="18" charset="0"/>
                        </a:rPr>
                        <a:t>Consider the process needed to agree the scope of works </a:t>
                      </a:r>
                      <a:endParaRPr lang="en-GB"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75274716"/>
                  </a:ext>
                </a:extLst>
              </a:tr>
            </a:tbl>
          </a:graphicData>
        </a:graphic>
      </p:graphicFrame>
    </p:spTree>
    <p:extLst>
      <p:ext uri="{BB962C8B-B14F-4D97-AF65-F5344CB8AC3E}">
        <p14:creationId xmlns:p14="http://schemas.microsoft.com/office/powerpoint/2010/main" val="40770236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7D6DC75-6F37-EAD1-CEDF-DE3943FD3E12}"/>
              </a:ext>
            </a:extLst>
          </p:cNvPr>
          <p:cNvSpPr>
            <a:spLocks noGrp="1"/>
          </p:cNvSpPr>
          <p:nvPr>
            <p:ph type="ctrTitle"/>
          </p:nvPr>
        </p:nvSpPr>
        <p:spPr>
          <a:xfrm>
            <a:off x="532944" y="820795"/>
            <a:ext cx="5867856" cy="2387600"/>
          </a:xfrm>
        </p:spPr>
        <p:txBody>
          <a:bodyPr>
            <a:normAutofit/>
          </a:bodyPr>
          <a:lstStyle/>
          <a:p>
            <a:r>
              <a:rPr lang="en-GB" sz="4000" dirty="0">
                <a:solidFill>
                  <a:srgbClr val="813366"/>
                </a:solidFill>
                <a:latin typeface="Poppins" panose="00000500000000000000" pitchFamily="2" charset="0"/>
                <a:cs typeface="Poppins" panose="00000500000000000000" pitchFamily="2" charset="0"/>
              </a:rPr>
              <a:t>Cross Code Impacts</a:t>
            </a:r>
          </a:p>
        </p:txBody>
      </p:sp>
      <p:pic>
        <p:nvPicPr>
          <p:cNvPr id="5" name="Picture 4" descr="A group of purple circles on a black background&#10;&#10;Description automatically generated">
            <a:extLst>
              <a:ext uri="{FF2B5EF4-FFF2-40B4-BE49-F238E27FC236}">
                <a16:creationId xmlns:a16="http://schemas.microsoft.com/office/drawing/2014/main" id="{151264F9-1218-3B00-07F4-4387BF52A4E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49476" t="44975" b="1"/>
          <a:stretch/>
        </p:blipFill>
        <p:spPr>
          <a:xfrm>
            <a:off x="6033332" y="3085032"/>
            <a:ext cx="6158668" cy="3774356"/>
          </a:xfrm>
          <a:prstGeom prst="rect">
            <a:avLst/>
          </a:prstGeom>
        </p:spPr>
      </p:pic>
      <p:sp>
        <p:nvSpPr>
          <p:cNvPr id="8" name="Subtitle 6">
            <a:extLst>
              <a:ext uri="{FF2B5EF4-FFF2-40B4-BE49-F238E27FC236}">
                <a16:creationId xmlns:a16="http://schemas.microsoft.com/office/drawing/2014/main" id="{3A170DBE-3E7F-882E-783C-D79E1DBD3C7B}"/>
              </a:ext>
            </a:extLst>
          </p:cNvPr>
          <p:cNvSpPr txBox="1">
            <a:spLocks/>
          </p:cNvSpPr>
          <p:nvPr/>
        </p:nvSpPr>
        <p:spPr>
          <a:xfrm>
            <a:off x="532944" y="3310778"/>
            <a:ext cx="5574888" cy="1071360"/>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2400" b="0" i="0" kern="1200">
                <a:solidFill>
                  <a:schemeClr val="tx1"/>
                </a:solidFill>
                <a:latin typeface="Arial" panose="020B0604020202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rial" panose="020B060402020202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rial" panose="020B060402020202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rial" panose="020B060402020202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rial" panose="020B0604020202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2000" dirty="0">
                <a:solidFill>
                  <a:schemeClr val="tx2"/>
                </a:solidFill>
                <a:latin typeface="Poppins" panose="00000500000000000000" pitchFamily="2" charset="0"/>
                <a:cs typeface="Poppins" panose="00000500000000000000" pitchFamily="2" charset="0"/>
              </a:rPr>
              <a:t>Kat Higby– NESO Code Administrator</a:t>
            </a:r>
          </a:p>
        </p:txBody>
      </p:sp>
    </p:spTree>
    <p:extLst>
      <p:ext uri="{BB962C8B-B14F-4D97-AF65-F5344CB8AC3E}">
        <p14:creationId xmlns:p14="http://schemas.microsoft.com/office/powerpoint/2010/main" val="5645885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7D6DC75-6F37-EAD1-CEDF-DE3943FD3E12}"/>
              </a:ext>
            </a:extLst>
          </p:cNvPr>
          <p:cNvSpPr>
            <a:spLocks noGrp="1"/>
          </p:cNvSpPr>
          <p:nvPr>
            <p:ph type="ctrTitle"/>
          </p:nvPr>
        </p:nvSpPr>
        <p:spPr>
          <a:xfrm>
            <a:off x="532943" y="820795"/>
            <a:ext cx="5839504" cy="2387600"/>
          </a:xfrm>
        </p:spPr>
        <p:txBody>
          <a:bodyPr>
            <a:normAutofit/>
          </a:bodyPr>
          <a:lstStyle/>
          <a:p>
            <a:r>
              <a:rPr lang="en-GB" sz="4000" dirty="0">
                <a:solidFill>
                  <a:srgbClr val="813366"/>
                </a:solidFill>
                <a:latin typeface="Poppins" panose="00000500000000000000" pitchFamily="2" charset="0"/>
                <a:cs typeface="Poppins" panose="00000500000000000000" pitchFamily="2" charset="0"/>
              </a:rPr>
              <a:t>Any Other Business</a:t>
            </a:r>
          </a:p>
        </p:txBody>
      </p:sp>
      <p:pic>
        <p:nvPicPr>
          <p:cNvPr id="5" name="Picture 4" descr="A group of purple circles on a black background&#10;&#10;Description automatically generated">
            <a:extLst>
              <a:ext uri="{FF2B5EF4-FFF2-40B4-BE49-F238E27FC236}">
                <a16:creationId xmlns:a16="http://schemas.microsoft.com/office/drawing/2014/main" id="{151264F9-1218-3B00-07F4-4387BF52A4E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49476" t="44975" b="1"/>
          <a:stretch/>
        </p:blipFill>
        <p:spPr>
          <a:xfrm>
            <a:off x="6033332" y="3085032"/>
            <a:ext cx="6158668" cy="3774356"/>
          </a:xfrm>
          <a:prstGeom prst="rect">
            <a:avLst/>
          </a:prstGeom>
        </p:spPr>
      </p:pic>
      <p:sp>
        <p:nvSpPr>
          <p:cNvPr id="8" name="Subtitle 6">
            <a:extLst>
              <a:ext uri="{FF2B5EF4-FFF2-40B4-BE49-F238E27FC236}">
                <a16:creationId xmlns:a16="http://schemas.microsoft.com/office/drawing/2014/main" id="{D1BF987E-A3E0-1792-E95C-2BBA31B161AF}"/>
              </a:ext>
            </a:extLst>
          </p:cNvPr>
          <p:cNvSpPr txBox="1">
            <a:spLocks/>
          </p:cNvSpPr>
          <p:nvPr/>
        </p:nvSpPr>
        <p:spPr>
          <a:xfrm>
            <a:off x="532944" y="3218252"/>
            <a:ext cx="5574888" cy="1071360"/>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2400" b="0" i="0" kern="1200">
                <a:solidFill>
                  <a:schemeClr val="tx1"/>
                </a:solidFill>
                <a:latin typeface="Arial" panose="020B0604020202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rial" panose="020B060402020202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rial" panose="020B060402020202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rial" panose="020B060402020202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rial" panose="020B0604020202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2000" dirty="0">
                <a:solidFill>
                  <a:schemeClr val="tx2"/>
                </a:solidFill>
                <a:latin typeface="Poppins" panose="00000500000000000000" pitchFamily="2" charset="0"/>
                <a:cs typeface="Poppins" panose="00000500000000000000" pitchFamily="2" charset="0"/>
              </a:rPr>
              <a:t>Kat Higby– NESO Code Administrator</a:t>
            </a:r>
          </a:p>
        </p:txBody>
      </p:sp>
    </p:spTree>
    <p:extLst>
      <p:ext uri="{BB962C8B-B14F-4D97-AF65-F5344CB8AC3E}">
        <p14:creationId xmlns:p14="http://schemas.microsoft.com/office/powerpoint/2010/main" val="15508917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7D6DC75-6F37-EAD1-CEDF-DE3943FD3E12}"/>
              </a:ext>
            </a:extLst>
          </p:cNvPr>
          <p:cNvSpPr>
            <a:spLocks noGrp="1"/>
          </p:cNvSpPr>
          <p:nvPr>
            <p:ph type="ctrTitle"/>
          </p:nvPr>
        </p:nvSpPr>
        <p:spPr/>
        <p:txBody>
          <a:bodyPr>
            <a:normAutofit/>
          </a:bodyPr>
          <a:lstStyle/>
          <a:p>
            <a:r>
              <a:rPr lang="en-GB" sz="4000" dirty="0">
                <a:solidFill>
                  <a:srgbClr val="813366"/>
                </a:solidFill>
                <a:latin typeface="Poppins" panose="00000500000000000000" pitchFamily="2" charset="0"/>
                <a:cs typeface="Poppins" panose="00000500000000000000" pitchFamily="2" charset="0"/>
              </a:rPr>
              <a:t>Next Steps</a:t>
            </a:r>
          </a:p>
        </p:txBody>
      </p:sp>
      <p:pic>
        <p:nvPicPr>
          <p:cNvPr id="5" name="Picture 4" descr="A group of purple circles on a black background&#10;&#10;Description automatically generated">
            <a:extLst>
              <a:ext uri="{FF2B5EF4-FFF2-40B4-BE49-F238E27FC236}">
                <a16:creationId xmlns:a16="http://schemas.microsoft.com/office/drawing/2014/main" id="{151264F9-1218-3B00-07F4-4387BF52A4E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49476" t="44975" b="1"/>
          <a:stretch/>
        </p:blipFill>
        <p:spPr>
          <a:xfrm>
            <a:off x="6033332" y="3085032"/>
            <a:ext cx="6158668" cy="3774356"/>
          </a:xfrm>
          <a:prstGeom prst="rect">
            <a:avLst/>
          </a:prstGeom>
        </p:spPr>
      </p:pic>
      <p:sp>
        <p:nvSpPr>
          <p:cNvPr id="8" name="Subtitle 6">
            <a:extLst>
              <a:ext uri="{FF2B5EF4-FFF2-40B4-BE49-F238E27FC236}">
                <a16:creationId xmlns:a16="http://schemas.microsoft.com/office/drawing/2014/main" id="{BF8582CD-0674-A6C9-E412-957FDACBB03B}"/>
              </a:ext>
            </a:extLst>
          </p:cNvPr>
          <p:cNvSpPr txBox="1">
            <a:spLocks/>
          </p:cNvSpPr>
          <p:nvPr/>
        </p:nvSpPr>
        <p:spPr>
          <a:xfrm>
            <a:off x="532944" y="3218252"/>
            <a:ext cx="5574888" cy="1071360"/>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2400" b="0" i="0" kern="1200">
                <a:solidFill>
                  <a:schemeClr val="tx1"/>
                </a:solidFill>
                <a:latin typeface="Arial" panose="020B0604020202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rial" panose="020B060402020202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rial" panose="020B060402020202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rial" panose="020B060402020202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rial" panose="020B0604020202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2000">
                <a:solidFill>
                  <a:schemeClr val="tx2"/>
                </a:solidFill>
                <a:latin typeface="Poppins" panose="00000500000000000000" pitchFamily="2" charset="0"/>
                <a:cs typeface="Poppins" panose="00000500000000000000" pitchFamily="2" charset="0"/>
              </a:rPr>
              <a:t>Kat Higby– </a:t>
            </a:r>
            <a:r>
              <a:rPr lang="en-GB" sz="2000" dirty="0">
                <a:solidFill>
                  <a:schemeClr val="tx2"/>
                </a:solidFill>
                <a:latin typeface="Poppins" panose="00000500000000000000" pitchFamily="2" charset="0"/>
                <a:cs typeface="Poppins" panose="00000500000000000000" pitchFamily="2" charset="0"/>
              </a:rPr>
              <a:t>NESO Code Administrator</a:t>
            </a:r>
          </a:p>
        </p:txBody>
      </p:sp>
    </p:spTree>
    <p:extLst>
      <p:ext uri="{BB962C8B-B14F-4D97-AF65-F5344CB8AC3E}">
        <p14:creationId xmlns:p14="http://schemas.microsoft.com/office/powerpoint/2010/main" val="4158265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7D6DC75-6F37-EAD1-CEDF-DE3943FD3E12}"/>
              </a:ext>
            </a:extLst>
          </p:cNvPr>
          <p:cNvSpPr>
            <a:spLocks noGrp="1"/>
          </p:cNvSpPr>
          <p:nvPr>
            <p:ph type="ctrTitle"/>
          </p:nvPr>
        </p:nvSpPr>
        <p:spPr>
          <a:xfrm>
            <a:off x="532943" y="820795"/>
            <a:ext cx="6252169" cy="2387600"/>
          </a:xfrm>
        </p:spPr>
        <p:txBody>
          <a:bodyPr>
            <a:normAutofit/>
          </a:bodyPr>
          <a:lstStyle/>
          <a:p>
            <a:r>
              <a:rPr lang="en-GB" sz="4000" dirty="0">
                <a:solidFill>
                  <a:srgbClr val="813366"/>
                </a:solidFill>
                <a:latin typeface="Poppins" panose="00000500000000000000" pitchFamily="2" charset="0"/>
                <a:cs typeface="Poppins" panose="00000500000000000000" pitchFamily="2" charset="0"/>
              </a:rPr>
              <a:t>Modification Process</a:t>
            </a:r>
          </a:p>
        </p:txBody>
      </p:sp>
      <p:sp>
        <p:nvSpPr>
          <p:cNvPr id="7" name="Subtitle 6">
            <a:extLst>
              <a:ext uri="{FF2B5EF4-FFF2-40B4-BE49-F238E27FC236}">
                <a16:creationId xmlns:a16="http://schemas.microsoft.com/office/drawing/2014/main" id="{757E0C57-941C-9C4D-8B8C-FACCECF1272D}"/>
              </a:ext>
            </a:extLst>
          </p:cNvPr>
          <p:cNvSpPr>
            <a:spLocks noGrp="1"/>
          </p:cNvSpPr>
          <p:nvPr>
            <p:ph type="subTitle" idx="1"/>
          </p:nvPr>
        </p:nvSpPr>
        <p:spPr>
          <a:xfrm>
            <a:off x="532944" y="3218252"/>
            <a:ext cx="5574888" cy="1071360"/>
          </a:xfrm>
        </p:spPr>
        <p:txBody>
          <a:bodyPr vert="horz" lIns="91440" tIns="45720" rIns="91440" bIns="45720" rtlCol="0" anchor="t">
            <a:normAutofit/>
          </a:bodyPr>
          <a:lstStyle/>
          <a:p>
            <a:r>
              <a:rPr lang="en-GB" sz="2000" dirty="0">
                <a:solidFill>
                  <a:schemeClr val="tx2"/>
                </a:solidFill>
                <a:latin typeface="Poppins" panose="00000500000000000000" pitchFamily="2" charset="0"/>
                <a:cs typeface="Poppins" panose="00000500000000000000" pitchFamily="2" charset="0"/>
              </a:rPr>
              <a:t>Kat Higby – NESO Code Administrator</a:t>
            </a:r>
          </a:p>
        </p:txBody>
      </p:sp>
      <p:pic>
        <p:nvPicPr>
          <p:cNvPr id="5" name="Picture 4" descr="A group of purple circles on a black background&#10;&#10;Description automatically generated">
            <a:extLst>
              <a:ext uri="{FF2B5EF4-FFF2-40B4-BE49-F238E27FC236}">
                <a16:creationId xmlns:a16="http://schemas.microsoft.com/office/drawing/2014/main" id="{151264F9-1218-3B00-07F4-4387BF52A4E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49476" t="44975" b="1"/>
          <a:stretch/>
        </p:blipFill>
        <p:spPr>
          <a:xfrm>
            <a:off x="6033332" y="3085032"/>
            <a:ext cx="6158668" cy="3774356"/>
          </a:xfrm>
          <a:prstGeom prst="rect">
            <a:avLst/>
          </a:prstGeom>
        </p:spPr>
      </p:pic>
    </p:spTree>
    <p:extLst>
      <p:ext uri="{BB962C8B-B14F-4D97-AF65-F5344CB8AC3E}">
        <p14:creationId xmlns:p14="http://schemas.microsoft.com/office/powerpoint/2010/main" val="41552625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511C7-722C-EB44-8F0E-3FE53AB0269A}"/>
              </a:ext>
            </a:extLst>
          </p:cNvPr>
          <p:cNvSpPr>
            <a:spLocks noGrp="1"/>
          </p:cNvSpPr>
          <p:nvPr>
            <p:ph type="title"/>
          </p:nvPr>
        </p:nvSpPr>
        <p:spPr>
          <a:xfrm>
            <a:off x="517404" y="581808"/>
            <a:ext cx="9709361" cy="870551"/>
          </a:xfrm>
        </p:spPr>
        <p:txBody>
          <a:bodyPr>
            <a:normAutofit/>
          </a:bodyPr>
          <a:lstStyle/>
          <a:p>
            <a:r>
              <a:rPr lang="en-GB" sz="3600" dirty="0">
                <a:solidFill>
                  <a:srgbClr val="813366"/>
                </a:solidFill>
                <a:latin typeface="Poppins" panose="00000500000000000000" pitchFamily="2" charset="0"/>
                <a:cs typeface="Poppins" panose="00000500000000000000" pitchFamily="2" charset="0"/>
              </a:rPr>
              <a:t>Code Modification Process Overview</a:t>
            </a:r>
          </a:p>
        </p:txBody>
      </p:sp>
      <p:grpSp>
        <p:nvGrpSpPr>
          <p:cNvPr id="5" name="Group 4">
            <a:extLst>
              <a:ext uri="{FF2B5EF4-FFF2-40B4-BE49-F238E27FC236}">
                <a16:creationId xmlns:a16="http://schemas.microsoft.com/office/drawing/2014/main" id="{2620A8A9-43BB-4E96-88B1-AC0DB87F97E2}"/>
              </a:ext>
            </a:extLst>
          </p:cNvPr>
          <p:cNvGrpSpPr/>
          <p:nvPr/>
        </p:nvGrpSpPr>
        <p:grpSpPr>
          <a:xfrm>
            <a:off x="108047" y="1879672"/>
            <a:ext cx="11975906" cy="3037100"/>
            <a:chOff x="134203" y="788159"/>
            <a:chExt cx="11975906" cy="3037100"/>
          </a:xfrm>
        </p:grpSpPr>
        <p:sp>
          <p:nvSpPr>
            <p:cNvPr id="6" name="Rectangle 5">
              <a:extLst>
                <a:ext uri="{FF2B5EF4-FFF2-40B4-BE49-F238E27FC236}">
                  <a16:creationId xmlns:a16="http://schemas.microsoft.com/office/drawing/2014/main" id="{93B2B6C3-CFF4-425E-97DB-26302E23F667}"/>
                </a:ext>
              </a:extLst>
            </p:cNvPr>
            <p:cNvSpPr/>
            <p:nvPr/>
          </p:nvSpPr>
          <p:spPr>
            <a:xfrm>
              <a:off x="8231872" y="1936841"/>
              <a:ext cx="1796954" cy="1080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srgbClr val="FFFFFF"/>
                  </a:solidFill>
                  <a:effectLst/>
                  <a:uLnTx/>
                  <a:uFillTx/>
                  <a:latin typeface="Poppins" panose="00000500000000000000" pitchFamily="2" charset="0"/>
                  <a:cs typeface="Poppins" panose="00000500000000000000" pitchFamily="2" charset="0"/>
                </a:rPr>
                <a:t>Decision</a:t>
              </a:r>
              <a:endParaRPr kumimoji="0" lang="en-US" sz="2000" b="0" i="0" u="none" strike="noStrike" kern="1200" cap="none" spc="0" normalizeH="0" baseline="0" noProof="0">
                <a:ln>
                  <a:noFill/>
                </a:ln>
                <a:solidFill>
                  <a:srgbClr val="FFFFFF"/>
                </a:solidFill>
                <a:effectLst/>
                <a:uLnTx/>
                <a:uFillTx/>
                <a:latin typeface="Poppins" panose="00000500000000000000" pitchFamily="2" charset="0"/>
                <a:cs typeface="Poppins" panose="00000500000000000000" pitchFamily="2" charset="0"/>
              </a:endParaRPr>
            </a:p>
          </p:txBody>
        </p:sp>
        <p:sp>
          <p:nvSpPr>
            <p:cNvPr id="7" name="Rectangle 6">
              <a:extLst>
                <a:ext uri="{FF2B5EF4-FFF2-40B4-BE49-F238E27FC236}">
                  <a16:creationId xmlns:a16="http://schemas.microsoft.com/office/drawing/2014/main" id="{656DE708-D886-4674-B970-511715807FD4}"/>
                </a:ext>
              </a:extLst>
            </p:cNvPr>
            <p:cNvSpPr/>
            <p:nvPr/>
          </p:nvSpPr>
          <p:spPr>
            <a:xfrm>
              <a:off x="6218828" y="1936842"/>
              <a:ext cx="1796954" cy="1080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srgbClr val="FFFFFF"/>
                  </a:solidFill>
                  <a:effectLst/>
                  <a:uLnTx/>
                  <a:uFillTx/>
                  <a:latin typeface="Poppins" panose="00000500000000000000" pitchFamily="2" charset="0"/>
                  <a:cs typeface="Poppins" panose="00000500000000000000" pitchFamily="2" charset="0"/>
                </a:rPr>
                <a:t>Consult</a:t>
              </a:r>
            </a:p>
          </p:txBody>
        </p:sp>
        <p:sp>
          <p:nvSpPr>
            <p:cNvPr id="8" name="Rectangle 7">
              <a:extLst>
                <a:ext uri="{FF2B5EF4-FFF2-40B4-BE49-F238E27FC236}">
                  <a16:creationId xmlns:a16="http://schemas.microsoft.com/office/drawing/2014/main" id="{5A0879C5-E3D6-4A35-979A-F0D60F7EEA47}"/>
                </a:ext>
              </a:extLst>
            </p:cNvPr>
            <p:cNvSpPr/>
            <p:nvPr/>
          </p:nvSpPr>
          <p:spPr>
            <a:xfrm>
              <a:off x="4194411" y="1948216"/>
              <a:ext cx="1796954" cy="1080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FFFFFF"/>
                  </a:solidFill>
                  <a:effectLst/>
                  <a:uLnTx/>
                  <a:uFillTx/>
                  <a:latin typeface="Poppins" panose="00000500000000000000" pitchFamily="2" charset="0"/>
                  <a:cs typeface="Poppins" panose="00000500000000000000" pitchFamily="2" charset="0"/>
                </a:rPr>
                <a:t>Refine solution</a:t>
              </a:r>
            </a:p>
          </p:txBody>
        </p:sp>
        <p:sp>
          <p:nvSpPr>
            <p:cNvPr id="9" name="Rectangle 8">
              <a:extLst>
                <a:ext uri="{FF2B5EF4-FFF2-40B4-BE49-F238E27FC236}">
                  <a16:creationId xmlns:a16="http://schemas.microsoft.com/office/drawing/2014/main" id="{3EF3CC73-9800-4F5F-B824-7CB10D7B3F43}"/>
                </a:ext>
              </a:extLst>
            </p:cNvPr>
            <p:cNvSpPr/>
            <p:nvPr/>
          </p:nvSpPr>
          <p:spPr>
            <a:xfrm>
              <a:off x="2147247" y="1948217"/>
              <a:ext cx="1796954" cy="1080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FFFFFF"/>
                  </a:solidFill>
                  <a:effectLst/>
                  <a:uLnTx/>
                  <a:uFillTx/>
                  <a:latin typeface="Poppins" panose="00000500000000000000" pitchFamily="2" charset="0"/>
                  <a:cs typeface="Poppins" panose="00000500000000000000" pitchFamily="2" charset="0"/>
                </a:rPr>
                <a:t>Raise a mod</a:t>
              </a:r>
            </a:p>
          </p:txBody>
        </p:sp>
        <p:sp>
          <p:nvSpPr>
            <p:cNvPr id="10" name="Rectangle 9">
              <a:extLst>
                <a:ext uri="{FF2B5EF4-FFF2-40B4-BE49-F238E27FC236}">
                  <a16:creationId xmlns:a16="http://schemas.microsoft.com/office/drawing/2014/main" id="{7AEDA143-6F9C-4163-9374-AD41E87A4BAD}"/>
                </a:ext>
              </a:extLst>
            </p:cNvPr>
            <p:cNvSpPr/>
            <p:nvPr/>
          </p:nvSpPr>
          <p:spPr>
            <a:xfrm>
              <a:off x="134203" y="1936845"/>
              <a:ext cx="1796954" cy="1080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srgbClr val="FFFFFF"/>
                  </a:solidFill>
                  <a:effectLst/>
                  <a:uLnTx/>
                  <a:uFillTx/>
                  <a:latin typeface="Poppins" panose="00000500000000000000" pitchFamily="2" charset="0"/>
                  <a:cs typeface="Poppins" panose="00000500000000000000" pitchFamily="2" charset="0"/>
                </a:rPr>
                <a:t>Talk to us</a:t>
              </a:r>
            </a:p>
          </p:txBody>
        </p:sp>
        <p:sp>
          <p:nvSpPr>
            <p:cNvPr id="11" name="Arrow: Right 10">
              <a:extLst>
                <a:ext uri="{FF2B5EF4-FFF2-40B4-BE49-F238E27FC236}">
                  <a16:creationId xmlns:a16="http://schemas.microsoft.com/office/drawing/2014/main" id="{68D05C74-3551-41E8-B17A-2D755131037C}"/>
                </a:ext>
              </a:extLst>
            </p:cNvPr>
            <p:cNvSpPr/>
            <p:nvPr/>
          </p:nvSpPr>
          <p:spPr>
            <a:xfrm>
              <a:off x="1826070" y="2255823"/>
              <a:ext cx="461598" cy="463265"/>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FFFFFF"/>
                </a:solidFill>
                <a:effectLst/>
                <a:uLnTx/>
                <a:uFillTx/>
                <a:latin typeface="Poppins" panose="00000500000000000000" pitchFamily="2" charset="0"/>
                <a:cs typeface="Poppins" panose="00000500000000000000" pitchFamily="2" charset="0"/>
              </a:endParaRPr>
            </a:p>
          </p:txBody>
        </p:sp>
        <p:sp>
          <p:nvSpPr>
            <p:cNvPr id="12" name="TextBox 10">
              <a:extLst>
                <a:ext uri="{FF2B5EF4-FFF2-40B4-BE49-F238E27FC236}">
                  <a16:creationId xmlns:a16="http://schemas.microsoft.com/office/drawing/2014/main" id="{5FBC1896-2DD9-4554-83A3-542B53D9964D}"/>
                </a:ext>
              </a:extLst>
            </p:cNvPr>
            <p:cNvSpPr txBox="1"/>
            <p:nvPr/>
          </p:nvSpPr>
          <p:spPr>
            <a:xfrm>
              <a:off x="543560" y="3347447"/>
              <a:ext cx="1086665" cy="338554"/>
            </a:xfrm>
            <a:prstGeom prst="rect">
              <a:avLst/>
            </a:prstGeom>
            <a:noFill/>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effectLst/>
                  <a:uLnTx/>
                  <a:uFillTx/>
                  <a:latin typeface="Poppins" panose="00000500000000000000" pitchFamily="2" charset="0"/>
                  <a:cs typeface="Poppins" panose="00000500000000000000" pitchFamily="2" charset="0"/>
                </a:rPr>
                <a:t>Forums</a:t>
              </a:r>
              <a:r>
                <a:rPr kumimoji="0" lang="en-GB" sz="1600" b="0" i="0" u="none" strike="noStrike" kern="1200" cap="none" spc="0" normalizeH="0" baseline="0" noProof="0" dirty="0">
                  <a:ln>
                    <a:noFill/>
                  </a:ln>
                  <a:solidFill>
                    <a:srgbClr val="000000"/>
                  </a:solidFill>
                  <a:effectLst/>
                  <a:uLnTx/>
                  <a:uFillTx/>
                  <a:latin typeface="Poppins" panose="00000500000000000000" pitchFamily="2" charset="0"/>
                  <a:cs typeface="Poppins" panose="00000500000000000000" pitchFamily="2" charset="0"/>
                </a:rPr>
                <a:t> </a:t>
              </a:r>
            </a:p>
          </p:txBody>
        </p:sp>
        <p:sp>
          <p:nvSpPr>
            <p:cNvPr id="13" name="TextBox 11">
              <a:extLst>
                <a:ext uri="{FF2B5EF4-FFF2-40B4-BE49-F238E27FC236}">
                  <a16:creationId xmlns:a16="http://schemas.microsoft.com/office/drawing/2014/main" id="{A8EB27BF-A331-4731-A030-84464875C064}"/>
                </a:ext>
              </a:extLst>
            </p:cNvPr>
            <p:cNvSpPr txBox="1"/>
            <p:nvPr/>
          </p:nvSpPr>
          <p:spPr>
            <a:xfrm>
              <a:off x="2624380" y="3361123"/>
              <a:ext cx="1800000" cy="338554"/>
            </a:xfrm>
            <a:prstGeom prst="rect">
              <a:avLst/>
            </a:prstGeom>
            <a:noFill/>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effectLst/>
                  <a:uLnTx/>
                  <a:uFillTx/>
                  <a:latin typeface="Poppins" panose="00000500000000000000" pitchFamily="2" charset="0"/>
                  <a:cs typeface="Poppins" panose="00000500000000000000" pitchFamily="2" charset="0"/>
                </a:rPr>
                <a:t>Panels</a:t>
              </a:r>
            </a:p>
          </p:txBody>
        </p:sp>
        <p:sp>
          <p:nvSpPr>
            <p:cNvPr id="14" name="TextBox 12">
              <a:extLst>
                <a:ext uri="{FF2B5EF4-FFF2-40B4-BE49-F238E27FC236}">
                  <a16:creationId xmlns:a16="http://schemas.microsoft.com/office/drawing/2014/main" id="{4CAF69A7-91AC-45ED-9AB1-64AA37004F4F}"/>
                </a:ext>
              </a:extLst>
            </p:cNvPr>
            <p:cNvSpPr txBox="1"/>
            <p:nvPr/>
          </p:nvSpPr>
          <p:spPr>
            <a:xfrm>
              <a:off x="3947448" y="3240484"/>
              <a:ext cx="4434623" cy="584775"/>
            </a:xfrm>
            <a:prstGeom prst="rect">
              <a:avLst/>
            </a:prstGeom>
            <a:noFill/>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effectLst/>
                  <a:uLnTx/>
                  <a:uFillTx/>
                  <a:latin typeface="Poppins" panose="00000500000000000000" pitchFamily="2" charset="0"/>
                  <a:cs typeface="Poppins" panose="00000500000000000000" pitchFamily="2" charset="0"/>
                </a:rPr>
                <a:t>Workgroups</a:t>
              </a:r>
              <a:endParaRPr kumimoji="0" lang="en-US" sz="1600" b="0" i="0" u="none" strike="noStrike" kern="1200" cap="none" spc="0" normalizeH="0" baseline="0" noProof="0" dirty="0">
                <a:ln>
                  <a:noFill/>
                </a:ln>
                <a:effectLst/>
                <a:uLnTx/>
                <a:uFillTx/>
                <a:latin typeface="Poppins" panose="00000500000000000000" pitchFamily="2" charset="0"/>
                <a:cs typeface="Poppins" panose="00000500000000000000" pitchFamily="2"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effectLst/>
                  <a:uLnTx/>
                  <a:uFillTx/>
                  <a:latin typeface="Poppins" panose="00000500000000000000" pitchFamily="2" charset="0"/>
                  <a:cs typeface="Poppins" panose="00000500000000000000" pitchFamily="2" charset="0"/>
                </a:rPr>
                <a:t>(Workgroup Consultations)</a:t>
              </a:r>
              <a:endParaRPr kumimoji="0" lang="en-US" sz="1600" b="0" i="0" u="none" strike="noStrike" kern="1200" cap="none" spc="0" normalizeH="0" baseline="0" noProof="0" dirty="0">
                <a:ln>
                  <a:noFill/>
                </a:ln>
                <a:effectLst/>
                <a:uLnTx/>
                <a:uFillTx/>
                <a:latin typeface="Poppins" panose="00000500000000000000" pitchFamily="2" charset="0"/>
                <a:cs typeface="Poppins" panose="00000500000000000000" pitchFamily="2" charset="0"/>
              </a:endParaRPr>
            </a:p>
          </p:txBody>
        </p:sp>
        <p:sp>
          <p:nvSpPr>
            <p:cNvPr id="15" name="TextBox 13">
              <a:extLst>
                <a:ext uri="{FF2B5EF4-FFF2-40B4-BE49-F238E27FC236}">
                  <a16:creationId xmlns:a16="http://schemas.microsoft.com/office/drawing/2014/main" id="{A521C411-D8AB-4469-BE88-B92AD7E43FF2}"/>
                </a:ext>
              </a:extLst>
            </p:cNvPr>
            <p:cNvSpPr txBox="1"/>
            <p:nvPr/>
          </p:nvSpPr>
          <p:spPr>
            <a:xfrm>
              <a:off x="8360919" y="3361123"/>
              <a:ext cx="2160000" cy="338554"/>
            </a:xfrm>
            <a:prstGeom prst="rect">
              <a:avLst/>
            </a:prstGeom>
            <a:noFill/>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effectLst/>
                  <a:uLnTx/>
                  <a:uFillTx/>
                  <a:latin typeface="Poppins" panose="00000500000000000000" pitchFamily="2" charset="0"/>
                  <a:cs typeface="Poppins" panose="00000500000000000000" pitchFamily="2" charset="0"/>
                </a:rPr>
                <a:t>Ofgem/Panel</a:t>
              </a:r>
            </a:p>
          </p:txBody>
        </p:sp>
        <p:pic>
          <p:nvPicPr>
            <p:cNvPr id="16" name="Graphic 2" descr="Chat">
              <a:extLst>
                <a:ext uri="{FF2B5EF4-FFF2-40B4-BE49-F238E27FC236}">
                  <a16:creationId xmlns:a16="http://schemas.microsoft.com/office/drawing/2014/main" id="{BF3BA4EF-C50C-455C-86D7-D4B1265A9C1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23248" y="913263"/>
              <a:ext cx="914400" cy="914400"/>
            </a:xfrm>
            <a:prstGeom prst="rect">
              <a:avLst/>
            </a:prstGeom>
          </p:spPr>
        </p:pic>
        <p:pic>
          <p:nvPicPr>
            <p:cNvPr id="17" name="Graphic 5" descr="Megaphone1">
              <a:extLst>
                <a:ext uri="{FF2B5EF4-FFF2-40B4-BE49-F238E27FC236}">
                  <a16:creationId xmlns:a16="http://schemas.microsoft.com/office/drawing/2014/main" id="{788D4306-B991-48C4-AFBA-ED3EFA4C439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675427" y="913263"/>
              <a:ext cx="914400" cy="914400"/>
            </a:xfrm>
            <a:prstGeom prst="rect">
              <a:avLst/>
            </a:prstGeom>
          </p:spPr>
        </p:pic>
        <p:pic>
          <p:nvPicPr>
            <p:cNvPr id="18" name="Graphic 8" descr="Meeting">
              <a:extLst>
                <a:ext uri="{FF2B5EF4-FFF2-40B4-BE49-F238E27FC236}">
                  <a16:creationId xmlns:a16="http://schemas.microsoft.com/office/drawing/2014/main" id="{26D291CD-717C-4591-B271-6783FD73760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637964" y="913263"/>
              <a:ext cx="914400" cy="914400"/>
            </a:xfrm>
            <a:prstGeom prst="rect">
              <a:avLst/>
            </a:prstGeom>
          </p:spPr>
        </p:pic>
        <p:pic>
          <p:nvPicPr>
            <p:cNvPr id="19" name="Graphic 9" descr="Document">
              <a:extLst>
                <a:ext uri="{FF2B5EF4-FFF2-40B4-BE49-F238E27FC236}">
                  <a16:creationId xmlns:a16="http://schemas.microsoft.com/office/drawing/2014/main" id="{D998BD49-9541-4D5B-8FA5-88FA3A365A33}"/>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677099" y="913263"/>
              <a:ext cx="914400" cy="914400"/>
            </a:xfrm>
            <a:prstGeom prst="rect">
              <a:avLst/>
            </a:prstGeom>
          </p:spPr>
        </p:pic>
        <p:pic>
          <p:nvPicPr>
            <p:cNvPr id="20" name="Graphic 3" descr="Group of people">
              <a:extLst>
                <a:ext uri="{FF2B5EF4-FFF2-40B4-BE49-F238E27FC236}">
                  <a16:creationId xmlns:a16="http://schemas.microsoft.com/office/drawing/2014/main" id="{D3CDDB32-BE54-428A-B755-90F62ECD001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662382" y="788159"/>
              <a:ext cx="914400" cy="914400"/>
            </a:xfrm>
            <a:prstGeom prst="rect">
              <a:avLst/>
            </a:prstGeom>
          </p:spPr>
        </p:pic>
        <p:pic>
          <p:nvPicPr>
            <p:cNvPr id="21" name="Graphic 5" descr="Person with idea">
              <a:extLst>
                <a:ext uri="{FF2B5EF4-FFF2-40B4-BE49-F238E27FC236}">
                  <a16:creationId xmlns:a16="http://schemas.microsoft.com/office/drawing/2014/main" id="{135F7D91-A147-4C7E-A661-CF4EF5C48F14}"/>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2590800" y="913263"/>
              <a:ext cx="914400" cy="914400"/>
            </a:xfrm>
            <a:prstGeom prst="rect">
              <a:avLst/>
            </a:prstGeom>
          </p:spPr>
        </p:pic>
        <p:sp>
          <p:nvSpPr>
            <p:cNvPr id="22" name="Arrow: Right 21">
              <a:extLst>
                <a:ext uri="{FF2B5EF4-FFF2-40B4-BE49-F238E27FC236}">
                  <a16:creationId xmlns:a16="http://schemas.microsoft.com/office/drawing/2014/main" id="{62635EEA-EF81-4CA3-A277-D74BA0F55C5B}"/>
                </a:ext>
              </a:extLst>
            </p:cNvPr>
            <p:cNvSpPr/>
            <p:nvPr/>
          </p:nvSpPr>
          <p:spPr>
            <a:xfrm>
              <a:off x="3850487" y="2255822"/>
              <a:ext cx="461598" cy="463265"/>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FFFFFF"/>
                </a:solidFill>
                <a:effectLst/>
                <a:uLnTx/>
                <a:uFillTx/>
                <a:latin typeface="Poppins" panose="00000500000000000000" pitchFamily="2" charset="0"/>
                <a:cs typeface="Poppins" panose="00000500000000000000" pitchFamily="2" charset="0"/>
              </a:endParaRPr>
            </a:p>
          </p:txBody>
        </p:sp>
        <p:sp>
          <p:nvSpPr>
            <p:cNvPr id="23" name="Arrow: Right 22">
              <a:extLst>
                <a:ext uri="{FF2B5EF4-FFF2-40B4-BE49-F238E27FC236}">
                  <a16:creationId xmlns:a16="http://schemas.microsoft.com/office/drawing/2014/main" id="{FF277E85-551E-422F-9FDF-69ED5C2476B0}"/>
                </a:ext>
              </a:extLst>
            </p:cNvPr>
            <p:cNvSpPr/>
            <p:nvPr/>
          </p:nvSpPr>
          <p:spPr>
            <a:xfrm>
              <a:off x="5863531" y="2244448"/>
              <a:ext cx="461598" cy="463265"/>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FFFFFF"/>
                </a:solidFill>
                <a:effectLst/>
                <a:uLnTx/>
                <a:uFillTx/>
                <a:latin typeface="Poppins" panose="00000500000000000000" pitchFamily="2" charset="0"/>
                <a:cs typeface="Poppins" panose="00000500000000000000" pitchFamily="2" charset="0"/>
              </a:endParaRPr>
            </a:p>
          </p:txBody>
        </p:sp>
        <p:sp>
          <p:nvSpPr>
            <p:cNvPr id="24" name="Arrow: Right 23">
              <a:extLst>
                <a:ext uri="{FF2B5EF4-FFF2-40B4-BE49-F238E27FC236}">
                  <a16:creationId xmlns:a16="http://schemas.microsoft.com/office/drawing/2014/main" id="{64949571-EC38-4B43-94D4-B7161F3AB0FC}"/>
                </a:ext>
              </a:extLst>
            </p:cNvPr>
            <p:cNvSpPr/>
            <p:nvPr/>
          </p:nvSpPr>
          <p:spPr>
            <a:xfrm>
              <a:off x="7899321" y="2244447"/>
              <a:ext cx="461598" cy="463265"/>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FFFFFF"/>
                </a:solidFill>
                <a:effectLst/>
                <a:uLnTx/>
                <a:uFillTx/>
                <a:latin typeface="Poppins" panose="00000500000000000000" pitchFamily="2" charset="0"/>
                <a:cs typeface="Poppins" panose="00000500000000000000" pitchFamily="2" charset="0"/>
              </a:endParaRPr>
            </a:p>
          </p:txBody>
        </p:sp>
        <p:sp>
          <p:nvSpPr>
            <p:cNvPr id="25" name="Rectangle 24">
              <a:extLst>
                <a:ext uri="{FF2B5EF4-FFF2-40B4-BE49-F238E27FC236}">
                  <a16:creationId xmlns:a16="http://schemas.microsoft.com/office/drawing/2014/main" id="{367D1995-1683-401E-98CB-8C3D9EDCC282}"/>
                </a:ext>
              </a:extLst>
            </p:cNvPr>
            <p:cNvSpPr/>
            <p:nvPr/>
          </p:nvSpPr>
          <p:spPr>
            <a:xfrm>
              <a:off x="10313155" y="1936840"/>
              <a:ext cx="1796954" cy="1080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srgbClr val="FFFFFF"/>
                  </a:solidFill>
                  <a:effectLst/>
                  <a:uLnTx/>
                  <a:uFillTx/>
                  <a:latin typeface="Poppins" panose="00000500000000000000" pitchFamily="2" charset="0"/>
                  <a:cs typeface="Poppins" panose="00000500000000000000" pitchFamily="2" charset="0"/>
                </a:rPr>
                <a:t>Implement</a:t>
              </a:r>
              <a:endParaRPr kumimoji="0" lang="en-US" sz="2000" b="0" i="0" u="none" strike="noStrike" kern="1200" cap="none" spc="0" normalizeH="0" baseline="0" noProof="0">
                <a:ln>
                  <a:noFill/>
                </a:ln>
                <a:solidFill>
                  <a:srgbClr val="FFFFFF"/>
                </a:solidFill>
                <a:effectLst/>
                <a:uLnTx/>
                <a:uFillTx/>
                <a:latin typeface="Poppins" panose="00000500000000000000" pitchFamily="2" charset="0"/>
                <a:cs typeface="Poppins" panose="00000500000000000000" pitchFamily="2" charset="0"/>
              </a:endParaRPr>
            </a:p>
          </p:txBody>
        </p:sp>
        <p:sp>
          <p:nvSpPr>
            <p:cNvPr id="26" name="Arrow: Right 25">
              <a:extLst>
                <a:ext uri="{FF2B5EF4-FFF2-40B4-BE49-F238E27FC236}">
                  <a16:creationId xmlns:a16="http://schemas.microsoft.com/office/drawing/2014/main" id="{58530B10-37B0-4A07-BA25-68DC1BE1D147}"/>
                </a:ext>
              </a:extLst>
            </p:cNvPr>
            <p:cNvSpPr/>
            <p:nvPr/>
          </p:nvSpPr>
          <p:spPr>
            <a:xfrm>
              <a:off x="9923738" y="2244446"/>
              <a:ext cx="461598" cy="463265"/>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FFFFFF"/>
                </a:solidFill>
                <a:effectLst/>
                <a:uLnTx/>
                <a:uFillTx/>
                <a:latin typeface="Poppins" panose="00000500000000000000" pitchFamily="2" charset="0"/>
                <a:cs typeface="Poppins" panose="00000500000000000000" pitchFamily="2" charset="0"/>
              </a:endParaRPr>
            </a:p>
          </p:txBody>
        </p:sp>
      </p:grpSp>
    </p:spTree>
    <p:extLst>
      <p:ext uri="{BB962C8B-B14F-4D97-AF65-F5344CB8AC3E}">
        <p14:creationId xmlns:p14="http://schemas.microsoft.com/office/powerpoint/2010/main" val="5816340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FBC22-EDF6-A72A-688D-FEF1392C7F46}"/>
              </a:ext>
            </a:extLst>
          </p:cNvPr>
          <p:cNvSpPr>
            <a:spLocks noGrp="1"/>
          </p:cNvSpPr>
          <p:nvPr>
            <p:ph type="title"/>
          </p:nvPr>
        </p:nvSpPr>
        <p:spPr/>
        <p:txBody>
          <a:bodyPr>
            <a:normAutofit/>
          </a:bodyPr>
          <a:lstStyle/>
          <a:p>
            <a:r>
              <a:rPr lang="en-GB" sz="2000" dirty="0">
                <a:solidFill>
                  <a:srgbClr val="813366"/>
                </a:solidFill>
                <a:latin typeface="Poppins" panose="00000500000000000000" pitchFamily="2" charset="0"/>
                <a:cs typeface="Poppins" panose="00000500000000000000" pitchFamily="2" charset="0"/>
              </a:rPr>
              <a:t>Refine Solution</a:t>
            </a:r>
            <a:br>
              <a:rPr lang="en-GB" sz="3600" dirty="0">
                <a:solidFill>
                  <a:srgbClr val="813366"/>
                </a:solidFill>
                <a:latin typeface="Poppins" panose="00000500000000000000" pitchFamily="2" charset="0"/>
                <a:cs typeface="Poppins" panose="00000500000000000000" pitchFamily="2" charset="0"/>
              </a:rPr>
            </a:br>
            <a:r>
              <a:rPr lang="en-GB" sz="3600" dirty="0">
                <a:solidFill>
                  <a:srgbClr val="813366"/>
                </a:solidFill>
                <a:latin typeface="Poppins" panose="00000500000000000000" pitchFamily="2" charset="0"/>
                <a:cs typeface="Poppins" panose="00000500000000000000" pitchFamily="2" charset="0"/>
              </a:rPr>
              <a:t>Workgroups</a:t>
            </a:r>
          </a:p>
        </p:txBody>
      </p:sp>
      <p:sp>
        <p:nvSpPr>
          <p:cNvPr id="4" name="Text Placeholder 3">
            <a:extLst>
              <a:ext uri="{FF2B5EF4-FFF2-40B4-BE49-F238E27FC236}">
                <a16:creationId xmlns:a16="http://schemas.microsoft.com/office/drawing/2014/main" id="{D675BD98-EE88-4D0E-2ABB-05409C9DCAFF}"/>
              </a:ext>
            </a:extLst>
          </p:cNvPr>
          <p:cNvSpPr>
            <a:spLocks noGrp="1"/>
          </p:cNvSpPr>
          <p:nvPr>
            <p:ph type="body" sz="quarter" idx="14"/>
          </p:nvPr>
        </p:nvSpPr>
        <p:spPr>
          <a:xfrm>
            <a:off x="6586330" y="1636643"/>
            <a:ext cx="5187536" cy="4642046"/>
          </a:xfrm>
        </p:spPr>
        <p:txBody>
          <a:bodyPr>
            <a:normAutofit/>
          </a:bodyPr>
          <a:lstStyle/>
          <a:p>
            <a:pPr marL="285750" indent="-285750" algn="l" rtl="0" fontAlgn="base">
              <a:buFont typeface="Arial" panose="020B0604020202020204" pitchFamily="34" charset="0"/>
              <a:buChar char="•"/>
            </a:pPr>
            <a:r>
              <a:rPr lang="en-GB" sz="1600" b="0" i="0" u="none" strike="noStrike" dirty="0">
                <a:solidFill>
                  <a:srgbClr val="000000"/>
                </a:solidFill>
                <a:effectLst/>
                <a:latin typeface="Poppins" panose="00000500000000000000" pitchFamily="2" charset="0"/>
                <a:cs typeface="Poppins" panose="00000500000000000000" pitchFamily="2" charset="0"/>
              </a:rPr>
              <a:t>If the proposed solution requires further input from industry in order to develop the solution, a Workgroup will be set up. ​</a:t>
            </a:r>
            <a:r>
              <a:rPr lang="en-GB" sz="1600" b="0" i="0" dirty="0">
                <a:solidFill>
                  <a:srgbClr val="000000"/>
                </a:solidFill>
                <a:effectLst/>
                <a:latin typeface="Poppins" panose="00000500000000000000" pitchFamily="2" charset="0"/>
                <a:cs typeface="Poppins" panose="00000500000000000000" pitchFamily="2" charset="0"/>
              </a:rPr>
              <a:t>​</a:t>
            </a:r>
          </a:p>
          <a:p>
            <a:pPr marL="285750" indent="-285750" algn="l" rtl="0" fontAlgn="base">
              <a:buFont typeface="Arial" panose="020B0604020202020204" pitchFamily="34" charset="0"/>
              <a:buChar char="•"/>
            </a:pPr>
            <a:r>
              <a:rPr lang="en-GB" sz="1600" b="0" i="0" dirty="0">
                <a:solidFill>
                  <a:srgbClr val="000000"/>
                </a:solidFill>
                <a:effectLst/>
                <a:latin typeface="Poppins" panose="00000500000000000000" pitchFamily="2" charset="0"/>
                <a:cs typeface="Poppins" panose="00000500000000000000" pitchFamily="2" charset="0"/>
              </a:rPr>
              <a:t>​</a:t>
            </a:r>
            <a:r>
              <a:rPr lang="en-GB" sz="1600" b="0" i="0" u="none" strike="noStrike" dirty="0">
                <a:solidFill>
                  <a:srgbClr val="000000"/>
                </a:solidFill>
                <a:effectLst/>
                <a:latin typeface="Poppins" panose="00000500000000000000" pitchFamily="2" charset="0"/>
                <a:cs typeface="Poppins" panose="00000500000000000000" pitchFamily="2" charset="0"/>
              </a:rPr>
              <a:t>The Workgroup will:</a:t>
            </a:r>
            <a:r>
              <a:rPr lang="en-US" sz="1600" b="0" i="0" dirty="0">
                <a:solidFill>
                  <a:srgbClr val="000000"/>
                </a:solidFill>
                <a:effectLst/>
                <a:latin typeface="Poppins" panose="00000500000000000000" pitchFamily="2" charset="0"/>
                <a:cs typeface="Poppins" panose="00000500000000000000" pitchFamily="2" charset="0"/>
              </a:rPr>
              <a:t>​</a:t>
            </a:r>
          </a:p>
          <a:p>
            <a:pPr lvl="1" fontAlgn="base"/>
            <a:r>
              <a:rPr lang="en-GB" sz="1600" b="0" i="0" u="none" strike="noStrike" dirty="0">
                <a:solidFill>
                  <a:srgbClr val="000000"/>
                </a:solidFill>
                <a:effectLst/>
                <a:latin typeface="Poppins" panose="00000500000000000000" pitchFamily="2" charset="0"/>
                <a:cs typeface="Poppins" panose="00000500000000000000" pitchFamily="2" charset="0"/>
              </a:rPr>
              <a:t>further refine the solution, in their discussions and by holding a </a:t>
            </a:r>
            <a:r>
              <a:rPr lang="en-GB" sz="1600" b="1" i="0" u="none" strike="noStrike" dirty="0">
                <a:solidFill>
                  <a:srgbClr val="000000"/>
                </a:solidFill>
                <a:effectLst/>
                <a:latin typeface="Poppins" panose="00000500000000000000" pitchFamily="2" charset="0"/>
                <a:cs typeface="Poppins" panose="00000500000000000000" pitchFamily="2" charset="0"/>
              </a:rPr>
              <a:t>Workgroup Consultation</a:t>
            </a:r>
            <a:r>
              <a:rPr lang="en-GB" sz="1600" b="0" i="0" dirty="0">
                <a:solidFill>
                  <a:srgbClr val="000000"/>
                </a:solidFill>
                <a:effectLst/>
                <a:latin typeface="Poppins" panose="00000500000000000000" pitchFamily="2" charset="0"/>
                <a:cs typeface="Poppins" panose="00000500000000000000" pitchFamily="2" charset="0"/>
              </a:rPr>
              <a:t>​</a:t>
            </a:r>
          </a:p>
          <a:p>
            <a:pPr lvl="1" fontAlgn="base"/>
            <a:r>
              <a:rPr lang="en-GB" sz="1600" b="0" i="0" u="none" strike="noStrike" dirty="0">
                <a:solidFill>
                  <a:srgbClr val="000000"/>
                </a:solidFill>
                <a:effectLst/>
                <a:latin typeface="Poppins" panose="00000500000000000000" pitchFamily="2" charset="0"/>
                <a:cs typeface="Poppins" panose="00000500000000000000" pitchFamily="2" charset="0"/>
              </a:rPr>
              <a:t>Consider other solutions, and may raise </a:t>
            </a:r>
            <a:r>
              <a:rPr lang="en-GB" sz="1600" b="1" i="0" u="none" strike="noStrike" dirty="0">
                <a:solidFill>
                  <a:srgbClr val="000000"/>
                </a:solidFill>
                <a:effectLst/>
                <a:latin typeface="Poppins" panose="00000500000000000000" pitchFamily="2" charset="0"/>
                <a:cs typeface="Poppins" panose="00000500000000000000" pitchFamily="2" charset="0"/>
              </a:rPr>
              <a:t>Alternative Modifications</a:t>
            </a:r>
            <a:r>
              <a:rPr lang="en-GB" sz="1600" b="0" i="0" u="none" strike="noStrike" dirty="0">
                <a:solidFill>
                  <a:srgbClr val="000000"/>
                </a:solidFill>
                <a:effectLst/>
                <a:latin typeface="Poppins" panose="00000500000000000000" pitchFamily="2" charset="0"/>
                <a:cs typeface="Poppins" panose="00000500000000000000" pitchFamily="2" charset="0"/>
              </a:rPr>
              <a:t> to be considered alongside the Original Modification</a:t>
            </a:r>
            <a:r>
              <a:rPr lang="en-US" sz="1600" b="0" i="0" dirty="0">
                <a:solidFill>
                  <a:srgbClr val="000000"/>
                </a:solidFill>
                <a:effectLst/>
                <a:latin typeface="Poppins" panose="00000500000000000000" pitchFamily="2" charset="0"/>
                <a:cs typeface="Poppins" panose="00000500000000000000" pitchFamily="2" charset="0"/>
              </a:rPr>
              <a:t>​</a:t>
            </a:r>
          </a:p>
          <a:p>
            <a:pPr lvl="1" fontAlgn="base"/>
            <a:r>
              <a:rPr lang="en-GB" sz="1600" b="0" i="0" u="none" strike="noStrike" dirty="0">
                <a:solidFill>
                  <a:srgbClr val="000000"/>
                </a:solidFill>
                <a:effectLst/>
                <a:latin typeface="Poppins" panose="00000500000000000000" pitchFamily="2" charset="0"/>
                <a:cs typeface="Poppins" panose="00000500000000000000" pitchFamily="2" charset="0"/>
              </a:rPr>
              <a:t>Have a </a:t>
            </a:r>
            <a:r>
              <a:rPr lang="en-GB" sz="1600" b="1" i="0" u="none" strike="noStrike" dirty="0">
                <a:solidFill>
                  <a:srgbClr val="000000"/>
                </a:solidFill>
                <a:effectLst/>
                <a:latin typeface="Poppins" panose="00000500000000000000" pitchFamily="2" charset="0"/>
                <a:cs typeface="Poppins" panose="00000500000000000000" pitchFamily="2" charset="0"/>
              </a:rPr>
              <a:t>Workgroup Vote</a:t>
            </a:r>
            <a:r>
              <a:rPr lang="en-GB" sz="1600" b="0" i="0" u="none" strike="noStrike" dirty="0">
                <a:solidFill>
                  <a:srgbClr val="000000"/>
                </a:solidFill>
                <a:effectLst/>
                <a:latin typeface="Poppins" panose="00000500000000000000" pitchFamily="2" charset="0"/>
                <a:cs typeface="Poppins" panose="00000500000000000000" pitchFamily="2" charset="0"/>
              </a:rPr>
              <a:t> so views of the Workgroup members can be expressed in the Workgroup Report which is presented to Panel</a:t>
            </a:r>
            <a:endParaRPr lang="en-GB" sz="1600" b="0" i="0" dirty="0">
              <a:solidFill>
                <a:srgbClr val="000000"/>
              </a:solidFill>
              <a:effectLst/>
              <a:latin typeface="Poppins" panose="00000500000000000000" pitchFamily="2" charset="0"/>
              <a:cs typeface="Poppins" panose="00000500000000000000" pitchFamily="2" charset="0"/>
            </a:endParaRPr>
          </a:p>
        </p:txBody>
      </p:sp>
      <p:pic>
        <p:nvPicPr>
          <p:cNvPr id="2052" name="Picture 4">
            <a:extLst>
              <a:ext uri="{FF2B5EF4-FFF2-40B4-BE49-F238E27FC236}">
                <a16:creationId xmlns:a16="http://schemas.microsoft.com/office/drawing/2014/main" id="{CD2D03E0-A040-6D0F-C368-B6E28D66FD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1150" y="1926771"/>
            <a:ext cx="5284850" cy="35264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13099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FBC22-EDF6-A72A-688D-FEF1392C7F46}"/>
              </a:ext>
            </a:extLst>
          </p:cNvPr>
          <p:cNvSpPr>
            <a:spLocks noGrp="1"/>
          </p:cNvSpPr>
          <p:nvPr>
            <p:ph type="title"/>
          </p:nvPr>
        </p:nvSpPr>
        <p:spPr/>
        <p:txBody>
          <a:bodyPr>
            <a:noAutofit/>
          </a:bodyPr>
          <a:lstStyle/>
          <a:p>
            <a:r>
              <a:rPr lang="en-GB" sz="2000" dirty="0">
                <a:solidFill>
                  <a:srgbClr val="813366"/>
                </a:solidFill>
                <a:latin typeface="Poppins" panose="00000500000000000000" pitchFamily="2" charset="0"/>
                <a:cs typeface="Poppins" panose="00000500000000000000" pitchFamily="2" charset="0"/>
              </a:rPr>
              <a:t>Consult</a:t>
            </a:r>
            <a:br>
              <a:rPr lang="en-GB" sz="3600" dirty="0">
                <a:solidFill>
                  <a:srgbClr val="813366"/>
                </a:solidFill>
                <a:latin typeface="Poppins" panose="00000500000000000000" pitchFamily="2" charset="0"/>
                <a:cs typeface="Poppins" panose="00000500000000000000" pitchFamily="2" charset="0"/>
              </a:rPr>
            </a:br>
            <a:r>
              <a:rPr lang="en-GB" sz="3600" dirty="0">
                <a:solidFill>
                  <a:srgbClr val="813366"/>
                </a:solidFill>
                <a:latin typeface="Poppins" panose="00000500000000000000" pitchFamily="2" charset="0"/>
                <a:cs typeface="Poppins" panose="00000500000000000000" pitchFamily="2" charset="0"/>
              </a:rPr>
              <a:t>Code Administrator Consultation</a:t>
            </a:r>
            <a:endParaRPr lang="en-GB" sz="2000" dirty="0">
              <a:solidFill>
                <a:srgbClr val="813366"/>
              </a:solidFill>
              <a:latin typeface="Poppins" panose="00000500000000000000" pitchFamily="2" charset="0"/>
              <a:cs typeface="Poppins" panose="00000500000000000000" pitchFamily="2" charset="0"/>
            </a:endParaRPr>
          </a:p>
        </p:txBody>
      </p:sp>
      <p:sp>
        <p:nvSpPr>
          <p:cNvPr id="3" name="Text Placeholder 2">
            <a:extLst>
              <a:ext uri="{FF2B5EF4-FFF2-40B4-BE49-F238E27FC236}">
                <a16:creationId xmlns:a16="http://schemas.microsoft.com/office/drawing/2014/main" id="{60E8BB6D-155C-CBCD-7CA6-6329E5684709}"/>
              </a:ext>
            </a:extLst>
          </p:cNvPr>
          <p:cNvSpPr>
            <a:spLocks noGrp="1"/>
          </p:cNvSpPr>
          <p:nvPr>
            <p:ph type="body" sz="quarter" idx="13"/>
          </p:nvPr>
        </p:nvSpPr>
        <p:spPr>
          <a:xfrm>
            <a:off x="637273" y="1926771"/>
            <a:ext cx="5012612" cy="4153354"/>
          </a:xfrm>
        </p:spPr>
        <p:txBody>
          <a:bodyPr>
            <a:normAutofit/>
          </a:bodyPr>
          <a:lstStyle/>
          <a:p>
            <a:pPr marL="285750" indent="-285750" algn="l" rtl="0" fontAlgn="base">
              <a:buFont typeface="Arial" panose="020B0604020202020204" pitchFamily="34" charset="0"/>
              <a:buChar char="•"/>
            </a:pPr>
            <a:r>
              <a:rPr lang="en-GB" sz="1600" b="0" i="0" u="none" strike="noStrike" dirty="0">
                <a:solidFill>
                  <a:srgbClr val="000000"/>
                </a:solidFill>
                <a:effectLst/>
                <a:latin typeface="Poppins" panose="00000500000000000000" pitchFamily="2" charset="0"/>
                <a:cs typeface="Poppins" panose="00000500000000000000" pitchFamily="2" charset="0"/>
              </a:rPr>
              <a:t>The Code Administrator runs a consultation on the </a:t>
            </a:r>
            <a:r>
              <a:rPr lang="en-GB" sz="1600" b="1" i="0" u="none" strike="noStrike" dirty="0">
                <a:solidFill>
                  <a:srgbClr val="000000"/>
                </a:solidFill>
                <a:effectLst/>
                <a:latin typeface="Poppins" panose="00000500000000000000" pitchFamily="2" charset="0"/>
                <a:cs typeface="Poppins" panose="00000500000000000000" pitchFamily="2" charset="0"/>
              </a:rPr>
              <a:t>final solution(s)</a:t>
            </a:r>
            <a:r>
              <a:rPr lang="en-GB" sz="1600" b="0" i="0" u="none" strike="noStrike" dirty="0">
                <a:solidFill>
                  <a:srgbClr val="000000"/>
                </a:solidFill>
                <a:effectLst/>
                <a:latin typeface="Poppins" panose="00000500000000000000" pitchFamily="2" charset="0"/>
                <a:cs typeface="Poppins" panose="00000500000000000000" pitchFamily="2" charset="0"/>
              </a:rPr>
              <a:t>, to gather final views from industry before a decision is made on the modification.</a:t>
            </a:r>
            <a:r>
              <a:rPr lang="en-US" sz="1600" b="0" i="0" dirty="0">
                <a:solidFill>
                  <a:srgbClr val="000000"/>
                </a:solidFill>
                <a:effectLst/>
                <a:latin typeface="Poppins" panose="00000500000000000000" pitchFamily="2" charset="0"/>
                <a:cs typeface="Poppins" panose="00000500000000000000" pitchFamily="2" charset="0"/>
              </a:rPr>
              <a:t>​</a:t>
            </a:r>
          </a:p>
          <a:p>
            <a:pPr marL="285750" indent="-285750" algn="l" rtl="0" fontAlgn="base">
              <a:buFont typeface="Arial" panose="020B0604020202020204" pitchFamily="34" charset="0"/>
              <a:buChar char="•"/>
            </a:pPr>
            <a:endParaRPr lang="en-GB" sz="1600" b="0" i="0" dirty="0">
              <a:solidFill>
                <a:srgbClr val="000000"/>
              </a:solidFill>
              <a:effectLst/>
              <a:latin typeface="Poppins" panose="00000500000000000000" pitchFamily="2" charset="0"/>
              <a:cs typeface="Poppins" panose="00000500000000000000" pitchFamily="2" charset="0"/>
            </a:endParaRPr>
          </a:p>
          <a:p>
            <a:pPr marL="285750" indent="-285750" algn="l" rtl="0" fontAlgn="base">
              <a:buFont typeface="Arial" panose="020B0604020202020204" pitchFamily="34" charset="0"/>
              <a:buChar char="•"/>
            </a:pPr>
            <a:r>
              <a:rPr lang="en-GB" sz="1600" b="0" i="0" u="none" strike="noStrike" dirty="0">
                <a:solidFill>
                  <a:srgbClr val="000000"/>
                </a:solidFill>
                <a:effectLst/>
                <a:latin typeface="Poppins" panose="00000500000000000000" pitchFamily="2" charset="0"/>
                <a:cs typeface="Poppins" panose="00000500000000000000" pitchFamily="2" charset="0"/>
              </a:rPr>
              <a:t>After this, the modification report is voted on by Panel who also give their views on the solution.</a:t>
            </a:r>
            <a:endParaRPr lang="en-US" sz="1600" b="0" i="0" dirty="0">
              <a:solidFill>
                <a:srgbClr val="000000"/>
              </a:solidFill>
              <a:effectLst/>
              <a:latin typeface="Poppins" panose="00000500000000000000" pitchFamily="2" charset="0"/>
              <a:cs typeface="Poppins" panose="00000500000000000000" pitchFamily="2" charset="0"/>
            </a:endParaRPr>
          </a:p>
        </p:txBody>
      </p:sp>
      <p:pic>
        <p:nvPicPr>
          <p:cNvPr id="3074" name="Picture 2">
            <a:extLst>
              <a:ext uri="{FF2B5EF4-FFF2-40B4-BE49-F238E27FC236}">
                <a16:creationId xmlns:a16="http://schemas.microsoft.com/office/drawing/2014/main" id="{F8C6770B-BFDB-91A0-8AA1-C44B683417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7043377" y="1270617"/>
            <a:ext cx="4010088" cy="50126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52841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FBC22-EDF6-A72A-688D-FEF1392C7F46}"/>
              </a:ext>
            </a:extLst>
          </p:cNvPr>
          <p:cNvSpPr>
            <a:spLocks noGrp="1"/>
          </p:cNvSpPr>
          <p:nvPr>
            <p:ph type="title"/>
          </p:nvPr>
        </p:nvSpPr>
        <p:spPr/>
        <p:txBody>
          <a:bodyPr>
            <a:normAutofit/>
          </a:bodyPr>
          <a:lstStyle/>
          <a:p>
            <a:r>
              <a:rPr lang="en-GB" sz="3600" dirty="0">
                <a:solidFill>
                  <a:srgbClr val="813366"/>
                </a:solidFill>
                <a:latin typeface="Poppins" panose="00000500000000000000" pitchFamily="2" charset="0"/>
                <a:cs typeface="Poppins" panose="00000500000000000000" pitchFamily="2" charset="0"/>
              </a:rPr>
              <a:t>Decision</a:t>
            </a:r>
          </a:p>
        </p:txBody>
      </p:sp>
      <p:sp>
        <p:nvSpPr>
          <p:cNvPr id="4" name="Text Placeholder 3">
            <a:extLst>
              <a:ext uri="{FF2B5EF4-FFF2-40B4-BE49-F238E27FC236}">
                <a16:creationId xmlns:a16="http://schemas.microsoft.com/office/drawing/2014/main" id="{D675BD98-EE88-4D0E-2ABB-05409C9DCAFF}"/>
              </a:ext>
            </a:extLst>
          </p:cNvPr>
          <p:cNvSpPr>
            <a:spLocks noGrp="1"/>
          </p:cNvSpPr>
          <p:nvPr>
            <p:ph type="body" sz="quarter" idx="14"/>
          </p:nvPr>
        </p:nvSpPr>
        <p:spPr>
          <a:xfrm>
            <a:off x="6036365" y="1926771"/>
            <a:ext cx="5592417" cy="4003577"/>
          </a:xfrm>
        </p:spPr>
        <p:txBody>
          <a:bodyPr>
            <a:normAutofit/>
          </a:bodyPr>
          <a:lstStyle/>
          <a:p>
            <a:pPr marL="285750" indent="-285750" algn="l" rtl="0" fontAlgn="base">
              <a:buFont typeface="Arial" panose="020B0604020202020204" pitchFamily="34" charset="0"/>
              <a:buChar char="•"/>
            </a:pPr>
            <a:r>
              <a:rPr lang="en-GB" sz="1600" b="0" i="0" u="none" strike="noStrike" dirty="0">
                <a:solidFill>
                  <a:srgbClr val="000000"/>
                </a:solidFill>
                <a:effectLst/>
                <a:latin typeface="Poppins" panose="00000500000000000000" pitchFamily="2" charset="0"/>
                <a:cs typeface="Poppins" panose="00000500000000000000" pitchFamily="2" charset="0"/>
              </a:rPr>
              <a:t>Dependent on the Governance Route that was decided by Panel when the modification was raised</a:t>
            </a:r>
            <a:r>
              <a:rPr lang="en-US" sz="1600" b="0" i="0" dirty="0">
                <a:solidFill>
                  <a:srgbClr val="000000"/>
                </a:solidFill>
                <a:effectLst/>
                <a:latin typeface="Poppins" panose="00000500000000000000" pitchFamily="2" charset="0"/>
                <a:cs typeface="Poppins" panose="00000500000000000000" pitchFamily="2" charset="0"/>
              </a:rPr>
              <a:t>​</a:t>
            </a:r>
          </a:p>
          <a:p>
            <a:pPr marL="285750" indent="-285750" algn="l" rtl="0" fontAlgn="base">
              <a:buFont typeface="Arial" panose="020B0604020202020204" pitchFamily="34" charset="0"/>
              <a:buChar char="•"/>
            </a:pPr>
            <a:endParaRPr lang="en-GB" sz="1600" b="0" i="0" dirty="0">
              <a:solidFill>
                <a:srgbClr val="000000"/>
              </a:solidFill>
              <a:effectLst/>
              <a:latin typeface="Poppins" panose="00000500000000000000" pitchFamily="2" charset="0"/>
              <a:cs typeface="Poppins" panose="00000500000000000000" pitchFamily="2" charset="0"/>
            </a:endParaRPr>
          </a:p>
          <a:p>
            <a:pPr marL="285750" indent="-285750" algn="l" rtl="0" fontAlgn="base">
              <a:buFont typeface="Arial" panose="020B0604020202020204" pitchFamily="34" charset="0"/>
              <a:buChar char="•"/>
            </a:pPr>
            <a:r>
              <a:rPr lang="en-GB" sz="1600" b="1" i="0" u="none" strike="noStrike" dirty="0">
                <a:solidFill>
                  <a:srgbClr val="000000"/>
                </a:solidFill>
                <a:effectLst/>
                <a:latin typeface="Poppins" panose="00000500000000000000" pitchFamily="2" charset="0"/>
                <a:cs typeface="Poppins" panose="00000500000000000000" pitchFamily="2" charset="0"/>
              </a:rPr>
              <a:t>Standard Governance: </a:t>
            </a:r>
            <a:r>
              <a:rPr lang="en-GB" sz="1600" b="0" i="0" u="none" strike="noStrike" dirty="0">
                <a:solidFill>
                  <a:srgbClr val="000000"/>
                </a:solidFill>
                <a:effectLst/>
                <a:latin typeface="Poppins" panose="00000500000000000000" pitchFamily="2" charset="0"/>
                <a:cs typeface="Poppins" panose="00000500000000000000" pitchFamily="2" charset="0"/>
              </a:rPr>
              <a:t>Ofgem makes the decision on whether or not the modification is implemented </a:t>
            </a:r>
            <a:r>
              <a:rPr lang="en-US" sz="1600" b="0" i="0" dirty="0">
                <a:solidFill>
                  <a:srgbClr val="000000"/>
                </a:solidFill>
                <a:effectLst/>
                <a:latin typeface="Poppins" panose="00000500000000000000" pitchFamily="2" charset="0"/>
                <a:cs typeface="Poppins" panose="00000500000000000000" pitchFamily="2" charset="0"/>
              </a:rPr>
              <a:t>​</a:t>
            </a:r>
          </a:p>
          <a:p>
            <a:pPr marL="285750" indent="-285750" algn="l" rtl="0" fontAlgn="base">
              <a:buFont typeface="Arial" panose="020B0604020202020204" pitchFamily="34" charset="0"/>
              <a:buChar char="•"/>
            </a:pPr>
            <a:endParaRPr lang="en-GB" sz="1600" b="0" i="0" dirty="0">
              <a:solidFill>
                <a:srgbClr val="000000"/>
              </a:solidFill>
              <a:effectLst/>
              <a:latin typeface="Poppins" panose="00000500000000000000" pitchFamily="2" charset="0"/>
              <a:cs typeface="Poppins" panose="00000500000000000000" pitchFamily="2" charset="0"/>
            </a:endParaRPr>
          </a:p>
          <a:p>
            <a:pPr marL="285750" indent="-285750" algn="l" rtl="0" fontAlgn="base">
              <a:buFont typeface="Arial" panose="020B0604020202020204" pitchFamily="34" charset="0"/>
              <a:buChar char="•"/>
            </a:pPr>
            <a:r>
              <a:rPr lang="en-GB" sz="1600" b="1" i="0" u="none" strike="noStrike" dirty="0">
                <a:solidFill>
                  <a:srgbClr val="000000"/>
                </a:solidFill>
                <a:effectLst/>
                <a:latin typeface="Poppins" panose="00000500000000000000" pitchFamily="2" charset="0"/>
                <a:cs typeface="Poppins" panose="00000500000000000000" pitchFamily="2" charset="0"/>
              </a:rPr>
              <a:t>Self-Governance: </a:t>
            </a:r>
            <a:r>
              <a:rPr lang="en-GB" sz="1600" b="0" i="0" u="none" strike="noStrike" dirty="0">
                <a:solidFill>
                  <a:srgbClr val="000000"/>
                </a:solidFill>
                <a:effectLst/>
                <a:latin typeface="Poppins" panose="00000500000000000000" pitchFamily="2" charset="0"/>
                <a:cs typeface="Poppins" panose="00000500000000000000" pitchFamily="2" charset="0"/>
              </a:rPr>
              <a:t>Panel makes the decision on whether or not the modification is implemented</a:t>
            </a:r>
            <a:r>
              <a:rPr lang="en-US" sz="1600" b="0" i="0" dirty="0">
                <a:solidFill>
                  <a:srgbClr val="000000"/>
                </a:solidFill>
                <a:effectLst/>
                <a:latin typeface="Poppins" panose="00000500000000000000" pitchFamily="2" charset="0"/>
                <a:cs typeface="Poppins" panose="00000500000000000000" pitchFamily="2" charset="0"/>
              </a:rPr>
              <a:t>​</a:t>
            </a:r>
          </a:p>
          <a:p>
            <a:pPr marL="971550" lvl="1" indent="-285750" fontAlgn="base"/>
            <a:r>
              <a:rPr lang="en-GB" sz="1600" b="0" i="0" u="none" strike="noStrike" dirty="0">
                <a:solidFill>
                  <a:srgbClr val="000000"/>
                </a:solidFill>
                <a:effectLst/>
                <a:latin typeface="Poppins" panose="00000500000000000000" pitchFamily="2" charset="0"/>
                <a:cs typeface="Poppins" panose="00000500000000000000" pitchFamily="2" charset="0"/>
              </a:rPr>
              <a:t>an appeals window is opened for 15 days following the Final Self Governance Modification Report being published</a:t>
            </a:r>
            <a:endParaRPr lang="en-US" sz="1600" b="0" i="0" dirty="0">
              <a:solidFill>
                <a:srgbClr val="000000"/>
              </a:solidFill>
              <a:effectLst/>
              <a:latin typeface="Poppins" panose="00000500000000000000" pitchFamily="2" charset="0"/>
              <a:cs typeface="Poppins" panose="00000500000000000000" pitchFamily="2" charset="0"/>
            </a:endParaRPr>
          </a:p>
        </p:txBody>
      </p:sp>
      <p:pic>
        <p:nvPicPr>
          <p:cNvPr id="4100" name="Picture 4">
            <a:extLst>
              <a:ext uri="{FF2B5EF4-FFF2-40B4-BE49-F238E27FC236}">
                <a16:creationId xmlns:a16="http://schemas.microsoft.com/office/drawing/2014/main" id="{BA9A7E65-7ADF-CE4A-FBC7-8F3C95C349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273" y="1981200"/>
            <a:ext cx="5143500"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10857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FBC22-EDF6-A72A-688D-FEF1392C7F46}"/>
              </a:ext>
            </a:extLst>
          </p:cNvPr>
          <p:cNvSpPr>
            <a:spLocks noGrp="1"/>
          </p:cNvSpPr>
          <p:nvPr>
            <p:ph type="title"/>
          </p:nvPr>
        </p:nvSpPr>
        <p:spPr/>
        <p:txBody>
          <a:bodyPr>
            <a:normAutofit/>
          </a:bodyPr>
          <a:lstStyle/>
          <a:p>
            <a:r>
              <a:rPr lang="en-GB" sz="3600" dirty="0">
                <a:solidFill>
                  <a:srgbClr val="813366"/>
                </a:solidFill>
                <a:latin typeface="Poppins" panose="00000500000000000000" pitchFamily="2" charset="0"/>
                <a:cs typeface="Poppins" panose="00000500000000000000" pitchFamily="2" charset="0"/>
              </a:rPr>
              <a:t>Implement</a:t>
            </a:r>
          </a:p>
        </p:txBody>
      </p:sp>
      <p:sp>
        <p:nvSpPr>
          <p:cNvPr id="3" name="Text Placeholder 2">
            <a:extLst>
              <a:ext uri="{FF2B5EF4-FFF2-40B4-BE49-F238E27FC236}">
                <a16:creationId xmlns:a16="http://schemas.microsoft.com/office/drawing/2014/main" id="{60E8BB6D-155C-CBCD-7CA6-6329E5684709}"/>
              </a:ext>
            </a:extLst>
          </p:cNvPr>
          <p:cNvSpPr>
            <a:spLocks noGrp="1"/>
          </p:cNvSpPr>
          <p:nvPr>
            <p:ph type="body" sz="quarter" idx="13"/>
          </p:nvPr>
        </p:nvSpPr>
        <p:spPr/>
        <p:txBody>
          <a:bodyPr>
            <a:normAutofit/>
          </a:bodyPr>
          <a:lstStyle/>
          <a:p>
            <a:pPr marL="285750" indent="-285750">
              <a:buFont typeface="Arial" panose="020B0604020202020204" pitchFamily="34" charset="0"/>
              <a:buChar char="•"/>
            </a:pPr>
            <a:r>
              <a:rPr lang="en-GB" sz="1600" b="0" i="0" u="none" strike="noStrike" dirty="0">
                <a:solidFill>
                  <a:srgbClr val="000000"/>
                </a:solidFill>
                <a:effectLst/>
                <a:latin typeface="Poppins" panose="00000500000000000000" pitchFamily="2" charset="0"/>
                <a:cs typeface="Poppins" panose="00000500000000000000" pitchFamily="2" charset="0"/>
              </a:rPr>
              <a:t>The Code Administrator implements the final change which was decided by the Panel / Ofgem on the agreed date.</a:t>
            </a:r>
            <a:endParaRPr lang="en-GB" sz="1600" dirty="0">
              <a:latin typeface="Poppins" panose="00000500000000000000" pitchFamily="2" charset="0"/>
              <a:cs typeface="Poppins" panose="00000500000000000000" pitchFamily="2" charset="0"/>
            </a:endParaRPr>
          </a:p>
        </p:txBody>
      </p:sp>
      <p:pic>
        <p:nvPicPr>
          <p:cNvPr id="5122" name="Picture 2">
            <a:extLst>
              <a:ext uri="{FF2B5EF4-FFF2-40B4-BE49-F238E27FC236}">
                <a16:creationId xmlns:a16="http://schemas.microsoft.com/office/drawing/2014/main" id="{EB0B27F4-C2B1-A785-B4A0-A07D7E9DA3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1690688"/>
            <a:ext cx="5645426" cy="37636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4109037"/>
      </p:ext>
    </p:extLst>
  </p:cSld>
  <p:clrMapOvr>
    <a:masterClrMapping/>
  </p:clrMapOvr>
</p:sld>
</file>

<file path=ppt/theme/theme1.xml><?xml version="1.0" encoding="utf-8"?>
<a:theme xmlns:a="http://schemas.openxmlformats.org/drawingml/2006/main" name="Office Theme">
  <a:themeElements>
    <a:clrScheme name="NESO">
      <a:dk1>
        <a:sysClr val="windowText" lastClr="000000"/>
      </a:dk1>
      <a:lt1>
        <a:sysClr val="window" lastClr="FFFFFF"/>
      </a:lt1>
      <a:dk2>
        <a:srgbClr val="3F0731"/>
      </a:dk2>
      <a:lt2>
        <a:srgbClr val="070E40"/>
      </a:lt2>
      <a:accent1>
        <a:srgbClr val="FF00FF"/>
      </a:accent1>
      <a:accent2>
        <a:srgbClr val="2CB9FF"/>
      </a:accent2>
      <a:accent3>
        <a:srgbClr val="385B16"/>
      </a:accent3>
      <a:accent4>
        <a:srgbClr val="B0322B"/>
      </a:accent4>
      <a:accent5>
        <a:srgbClr val="F9DF5E"/>
      </a:accent5>
      <a:accent6>
        <a:srgbClr val="70E85E"/>
      </a:accent6>
      <a:hlink>
        <a:srgbClr val="0000FF"/>
      </a:hlink>
      <a:folHlink>
        <a:srgbClr val="7A3864"/>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BC261C8F09564428ABFA751934FCA20" ma:contentTypeVersion="3" ma:contentTypeDescription="Create a new document." ma:contentTypeScope="" ma:versionID="d6958ce98ea58d51fedaeeac576f72b6">
  <xsd:schema xmlns:xsd="http://www.w3.org/2001/XMLSchema" xmlns:xs="http://www.w3.org/2001/XMLSchema" xmlns:p="http://schemas.microsoft.com/office/2006/metadata/properties" xmlns:ns2="f71abe4e-f5ff-49cd-8eff-5f4949acc510" xmlns:ns3="97b6fe81-1556-4112-94ca-31043ca39b71" targetNamespace="http://schemas.microsoft.com/office/2006/metadata/properties" ma:root="true" ma:fieldsID="60189deeda322035a5251218184e0b05" ns2:_="" ns3:_="">
    <xsd:import namespace="f71abe4e-f5ff-49cd-8eff-5f4949acc510"/>
    <xsd:import namespace="97b6fe81-1556-4112-94ca-31043ca39b7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3:SharedWithUsers" minOccurs="0"/>
                <xsd:element ref="ns3:SharedWithDetails" minOccurs="0"/>
                <xsd:element ref="ns2:MediaServiceObjectDetectorVersions"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71abe4e-f5ff-49cd-8eff-5f4949acc51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false">
      <xsd:simpleType>
        <xsd:restriction base="dms:Note"/>
      </xsd:simpleType>
    </xsd:element>
    <xsd:element name="MediaServiceFastMetadata" ma:index="9" nillable="true" ma:displayName="MediaServiceFastMetadata" ma:hidden="true" ma:internalName="MediaServiceFastMetadata" ma:readOnly="false">
      <xsd:simpleType>
        <xsd:restriction base="dms:Note"/>
      </xsd:simpleType>
    </xsd:element>
    <xsd:element name="MediaServiceAutoKeyPoints" ma:index="10" nillable="true" ma:displayName="MediaServiceAutoKeyPoints" ma:hidden="true" ma:internalName="MediaServiceAutoKeyPoints" ma:readOnly="false">
      <xsd:simpleType>
        <xsd:restriction base="dms:Note"/>
      </xsd:simpleType>
    </xsd:element>
    <xsd:element name="MediaServiceKeyPoints" ma:index="11" nillable="true" ma:displayName="KeyPoints" ma:hidden="true" ma:internalName="MediaServiceKeyPoints" ma:readOnly="false">
      <xsd:simpleType>
        <xsd:restriction base="dms:Note"/>
      </xsd:simpleType>
    </xsd:element>
    <xsd:element name="MediaServiceAutoTags" ma:index="12" nillable="true" ma:displayName="Tags" ma:hidden="true" ma:internalName="MediaServiceAutoTags" ma:readOnly="false">
      <xsd:simpleType>
        <xsd:restriction base="dms:Text"/>
      </xsd:simpleType>
    </xsd:element>
    <xsd:element name="MediaServiceGenerationTime" ma:index="13" nillable="true" ma:displayName="MediaServiceGenerationTime" ma:hidden="true" ma:internalName="MediaServiceGenerationTime" ma:readOnly="false">
      <xsd:simpleType>
        <xsd:restriction base="dms:Text"/>
      </xsd:simpleType>
    </xsd:element>
    <xsd:element name="MediaServiceEventHashCode" ma:index="14" nillable="true" ma:displayName="MediaServiceEventHashCode" ma:hidden="true" ma:internalName="MediaServiceEventHashCode" ma:readOnly="false">
      <xsd:simpleType>
        <xsd:restriction base="dms:Text"/>
      </xsd:simpleType>
    </xsd:element>
    <xsd:element name="MediaServiceDateTaken" ma:index="15" nillable="true" ma:displayName="MediaServiceDateTaken" ma:hidden="true" ma:internalName="MediaServiceDateTaken" ma:readOnly="false">
      <xsd:simpleType>
        <xsd:restriction base="dms:Text"/>
      </xsd:simpleType>
    </xsd:element>
    <xsd:element name="MediaServiceOCR" ma:index="16" nillable="true" ma:displayName="Extracted Text" ma:hidden="true" ma:internalName="MediaServiceOCR" ma:readOnly="false">
      <xsd:simpleType>
        <xsd:restriction base="dms:Note"/>
      </xsd:simpleType>
    </xsd:element>
    <xsd:element name="MediaServiceLocation" ma:index="17" nillable="true" ma:displayName="Location" ma:hidden="true" ma:internalName="MediaServiceLocation" ma:readOnly="false">
      <xsd:simpleType>
        <xsd:restriction base="dms:Text"/>
      </xsd:simpleType>
    </xsd:element>
    <xsd:element name="MediaServiceObjectDetectorVersions" ma:index="20" nillable="true" ma:displayName="MediaServiceObjectDetectorVersions" ma:description="" ma:hidden="true" ma:indexed="true" ma:internalName="MediaServiceObjectDetectorVersions" ma:readOnly="false">
      <xsd:simpleType>
        <xsd:restriction base="dms:Text"/>
      </xsd:simpleType>
    </xsd:element>
    <xsd:element name="MediaLengthInSeconds" ma:index="21" nillable="true" ma:displayName="MediaLengthInSeconds" ma:hidden="true" ma:internalName="MediaLengthInSeconds" ma:readOnly="false">
      <xsd:simpleType>
        <xsd:restriction base="dms:Unknown"/>
      </xsd:simpleType>
    </xsd:element>
    <xsd:element name="MediaServiceSearchProperties" ma:index="22" nillable="true" ma:displayName="MediaServiceSearchProperties" ma:hidden="true" ma:internalName="MediaServiceSearchProperties" ma:readOnly="fals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7b6fe81-1556-4112-94ca-31043ca39b71" elementFormDefault="qualified">
    <xsd:import namespace="http://schemas.microsoft.com/office/2006/documentManagement/types"/>
    <xsd:import namespace="http://schemas.microsoft.com/office/infopath/2007/PartnerControls"/>
    <xsd:element name="SharedWithUsers" ma:index="18" nillable="true" ma:displayName="Shared With" ma:hidden="true" ma:internalName="SharedWithUsers" ma:readOnly="fals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hidden="true" ma:internalName="SharedWithDetails" ma:readOnly="fals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97b6fe81-1556-4112-94ca-31043ca39b71">
      <UserInfo>
        <DisplayName/>
        <AccountId xsi:nil="true"/>
        <AccountType/>
      </UserInfo>
    </SharedWithUsers>
    <MediaServiceAutoKeyPoints xmlns="f71abe4e-f5ff-49cd-8eff-5f4949acc510" xsi:nil="true"/>
    <MediaServiceOCR xmlns="f71abe4e-f5ff-49cd-8eff-5f4949acc510" xsi:nil="true"/>
    <MediaServiceKeyPoints xmlns="f71abe4e-f5ff-49cd-8eff-5f4949acc510" xsi:nil="true"/>
    <MediaLengthInSeconds xmlns="f71abe4e-f5ff-49cd-8eff-5f4949acc510" xsi:nil="true"/>
    <MediaServiceSearchProperties xmlns="f71abe4e-f5ff-49cd-8eff-5f4949acc510" xsi:nil="true"/>
    <MediaServiceMetadata xmlns="f71abe4e-f5ff-49cd-8eff-5f4949acc510" xsi:nil="true"/>
    <MediaServiceDateTaken xmlns="f71abe4e-f5ff-49cd-8eff-5f4949acc510" xsi:nil="true"/>
    <MediaServiceGenerationTime xmlns="f71abe4e-f5ff-49cd-8eff-5f4949acc510" xsi:nil="true"/>
    <MediaServiceAutoTags xmlns="f71abe4e-f5ff-49cd-8eff-5f4949acc510" xsi:nil="true"/>
    <MediaServiceObjectDetectorVersions xmlns="f71abe4e-f5ff-49cd-8eff-5f4949acc510" xsi:nil="true"/>
    <MediaServiceFastMetadata xmlns="f71abe4e-f5ff-49cd-8eff-5f4949acc510" xsi:nil="true"/>
    <MediaServiceEventHashCode xmlns="f71abe4e-f5ff-49cd-8eff-5f4949acc510" xsi:nil="true"/>
    <SharedWithDetails xmlns="97b6fe81-1556-4112-94ca-31043ca39b71" xsi:nil="true"/>
    <MediaServiceLocation xmlns="f71abe4e-f5ff-49cd-8eff-5f4949acc510"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B2CC00A-3E18-409D-889F-BE0A0CB320D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71abe4e-f5ff-49cd-8eff-5f4949acc510"/>
    <ds:schemaRef ds:uri="97b6fe81-1556-4112-94ca-31043ca39b7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38DAACB-6079-4222-BA99-947C98D03F94}">
  <ds:schemaRefs>
    <ds:schemaRef ds:uri="http://purl.org/dc/terms/"/>
    <ds:schemaRef ds:uri="f71abe4e-f5ff-49cd-8eff-5f4949acc510"/>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http://schemas.openxmlformats.org/package/2006/metadata/core-properties"/>
    <ds:schemaRef ds:uri="97b6fe81-1556-4112-94ca-31043ca39b71"/>
    <ds:schemaRef ds:uri="http://www.w3.org/XML/1998/namespace"/>
  </ds:schemaRefs>
</ds:datastoreItem>
</file>

<file path=customXml/itemProps3.xml><?xml version="1.0" encoding="utf-8"?>
<ds:datastoreItem xmlns:ds="http://schemas.openxmlformats.org/officeDocument/2006/customXml" ds:itemID="{2777EF45-4AFB-42DD-9458-E0118D6C591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654</TotalTime>
  <Words>2132</Words>
  <Application>Microsoft Office PowerPoint</Application>
  <PresentationFormat>Widescreen</PresentationFormat>
  <Paragraphs>299</Paragraphs>
  <Slides>33</Slides>
  <Notes>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33</vt:i4>
      </vt:variant>
    </vt:vector>
  </HeadingPairs>
  <TitlesOfParts>
    <vt:vector size="39" baseType="lpstr">
      <vt:lpstr>Aptos</vt:lpstr>
      <vt:lpstr>Aptos Display</vt:lpstr>
      <vt:lpstr>Arial</vt:lpstr>
      <vt:lpstr>Poppins</vt:lpstr>
      <vt:lpstr>Office Theme</vt:lpstr>
      <vt:lpstr>1_Office Theme</vt:lpstr>
      <vt:lpstr>CMP456: Cost recovery for legacy  plant in relation to  GC0168  CMP466: CMP456 Consequential  Charging Modification </vt:lpstr>
      <vt:lpstr>WELCOME</vt:lpstr>
      <vt:lpstr>Agenda</vt:lpstr>
      <vt:lpstr>Modification Process</vt:lpstr>
      <vt:lpstr>Code Modification Process Overview</vt:lpstr>
      <vt:lpstr>Refine Solution Workgroups</vt:lpstr>
      <vt:lpstr>Consult Code Administrator Consultation</vt:lpstr>
      <vt:lpstr>Decision</vt:lpstr>
      <vt:lpstr>Implement</vt:lpstr>
      <vt:lpstr>Workgroup Responsibilities and Membership</vt:lpstr>
      <vt:lpstr>Expectations of a Workgroup Member</vt:lpstr>
      <vt:lpstr>Workgroup Membership – CMP456</vt:lpstr>
      <vt:lpstr>Workgroup Membership – CMP466</vt:lpstr>
      <vt:lpstr>Workgroup Alternatives and Workgroup Vote</vt:lpstr>
      <vt:lpstr>What is the Alternative Request?</vt:lpstr>
      <vt:lpstr>Can I vote? And What is the Alternative Vote?</vt:lpstr>
      <vt:lpstr>Can I vote? And What is the Workgroup Vote?</vt:lpstr>
      <vt:lpstr>Objectives and Timeline</vt:lpstr>
      <vt:lpstr>Timeline for CMP456 and CMP466 as at 25 February 2026</vt:lpstr>
      <vt:lpstr>Timeline for CMP456 and CMP466 as at 25 February 2026</vt:lpstr>
      <vt:lpstr>Review Terms of Reference</vt:lpstr>
      <vt:lpstr>Terms of Reference – CMP456/CMP466</vt:lpstr>
      <vt:lpstr>Proposer’s Solution: Background;  Proposed Solution;  Scope; and  Assessment vs Terms of Reference</vt:lpstr>
      <vt:lpstr>CMP456/466</vt:lpstr>
      <vt:lpstr>CMP456: Cost recovery for legacy plant in relation to GC0168</vt:lpstr>
      <vt:lpstr>Proposal</vt:lpstr>
      <vt:lpstr>CMP456/466: Industry Input</vt:lpstr>
      <vt:lpstr>CMP456/466: Industry Input cont.</vt:lpstr>
      <vt:lpstr>Agree Terms of Reference</vt:lpstr>
      <vt:lpstr>Terms of Reference – CMP456/CMP466</vt:lpstr>
      <vt:lpstr>Cross Code Impacts</vt:lpstr>
      <vt:lpstr>Any Other Business</vt:lpstr>
      <vt:lpstr>Next Steps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Isabella Howell</dc:creator>
  <cp:lastModifiedBy>Catia Gomes</cp:lastModifiedBy>
  <cp:revision>59</cp:revision>
  <dcterms:created xsi:type="dcterms:W3CDTF">2024-02-29T11:46:45Z</dcterms:created>
  <dcterms:modified xsi:type="dcterms:W3CDTF">2026-02-17T09:18:48Z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0x0101005BC261C8F09564428ABFA751934FCA20</vt:lpwstr>
  </property>
  <property fmtid="{D5CDD505-2E9C-101B-9397-08002B2CF9AE}" pid="3" name="MediaServiceImageTags">
    <vt:lpwstr/>
  </property>
  <property fmtid="{D5CDD505-2E9C-101B-9397-08002B2CF9AE}" pid="4" name="Order">
    <vt:r8>4741700</vt:r8>
  </property>
  <property fmtid="{D5CDD505-2E9C-101B-9397-08002B2CF9AE}" pid="5" name="xd_Signature">
    <vt:bool>false</vt:bool>
  </property>
  <property fmtid="{D5CDD505-2E9C-101B-9397-08002B2CF9AE}" pid="6" name="xd_ProgID">
    <vt:lpwstr/>
  </property>
  <property fmtid="{D5CDD505-2E9C-101B-9397-08002B2CF9AE}" pid="7" name="ComplianceAssetId">
    <vt:lpwstr/>
  </property>
  <property fmtid="{D5CDD505-2E9C-101B-9397-08002B2CF9AE}" pid="8" name="TemplateUrl">
    <vt:lpwstr/>
  </property>
  <property fmtid="{D5CDD505-2E9C-101B-9397-08002B2CF9AE}" pid="9" name="_ExtendedDescription">
    <vt:lpwstr/>
  </property>
  <property fmtid="{D5CDD505-2E9C-101B-9397-08002B2CF9AE}" pid="10" name="TriggerFlowInfo">
    <vt:lpwstr/>
  </property>
</Properties>
</file>