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3.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4.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5.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5" r:id="rId5"/>
    <p:sldMasterId id="2147483710" r:id="rId6"/>
    <p:sldMasterId id="2147483741" r:id="rId7"/>
    <p:sldMasterId id="2147483772" r:id="rId8"/>
    <p:sldMasterId id="2147483779" r:id="rId9"/>
  </p:sldMasterIdLst>
  <p:notesMasterIdLst>
    <p:notesMasterId r:id="rId51"/>
  </p:notesMasterIdLst>
  <p:handoutMasterIdLst>
    <p:handoutMasterId r:id="rId52"/>
  </p:handoutMasterIdLst>
  <p:sldIdLst>
    <p:sldId id="316" r:id="rId10"/>
    <p:sldId id="259" r:id="rId11"/>
    <p:sldId id="286" r:id="rId12"/>
    <p:sldId id="287" r:id="rId13"/>
    <p:sldId id="2147377787" r:id="rId14"/>
    <p:sldId id="291" r:id="rId15"/>
    <p:sldId id="295" r:id="rId16"/>
    <p:sldId id="300" r:id="rId17"/>
    <p:sldId id="2147482382" r:id="rId18"/>
    <p:sldId id="2147482386" r:id="rId19"/>
    <p:sldId id="2147482388" r:id="rId20"/>
    <p:sldId id="260" r:id="rId21"/>
    <p:sldId id="2147482389" r:id="rId22"/>
    <p:sldId id="2147482391" r:id="rId23"/>
    <p:sldId id="266" r:id="rId24"/>
    <p:sldId id="2147482381" r:id="rId25"/>
    <p:sldId id="2147482378" r:id="rId26"/>
    <p:sldId id="2147482380" r:id="rId27"/>
    <p:sldId id="2147482397" r:id="rId28"/>
    <p:sldId id="2147482392" r:id="rId29"/>
    <p:sldId id="2147377783" r:id="rId30"/>
    <p:sldId id="2147377750" r:id="rId31"/>
    <p:sldId id="2147377766" r:id="rId32"/>
    <p:sldId id="2147377763" r:id="rId33"/>
    <p:sldId id="2147377764" r:id="rId34"/>
    <p:sldId id="2147377754" r:id="rId35"/>
    <p:sldId id="2147377757" r:id="rId36"/>
    <p:sldId id="299" r:id="rId37"/>
    <p:sldId id="262" r:id="rId38"/>
    <p:sldId id="2147482383" r:id="rId39"/>
    <p:sldId id="289" r:id="rId40"/>
    <p:sldId id="2147482387" r:id="rId41"/>
    <p:sldId id="256" r:id="rId42"/>
    <p:sldId id="2147482393" r:id="rId43"/>
    <p:sldId id="2147482394" r:id="rId44"/>
    <p:sldId id="280" r:id="rId45"/>
    <p:sldId id="257" r:id="rId46"/>
    <p:sldId id="2147482395" r:id="rId47"/>
    <p:sldId id="258" r:id="rId48"/>
    <p:sldId id="2147482396" r:id="rId49"/>
    <p:sldId id="261" r:id="rId50"/>
  </p:sldIdLst>
  <p:sldSz cx="12192000" cy="6858000"/>
  <p:notesSz cx="7104063"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387E88C-0F86-4BF8-90C8-95AF7FDA3067}">
          <p14:sldIdLst>
            <p14:sldId id="316"/>
            <p14:sldId id="259"/>
            <p14:sldId id="286"/>
            <p14:sldId id="287"/>
            <p14:sldId id="2147377787"/>
            <p14:sldId id="291"/>
            <p14:sldId id="295"/>
            <p14:sldId id="300"/>
            <p14:sldId id="2147482382"/>
            <p14:sldId id="2147482386"/>
            <p14:sldId id="2147482388"/>
            <p14:sldId id="260"/>
            <p14:sldId id="2147482389"/>
            <p14:sldId id="2147482391"/>
            <p14:sldId id="266"/>
            <p14:sldId id="2147482381"/>
            <p14:sldId id="2147482378"/>
            <p14:sldId id="2147482380"/>
            <p14:sldId id="2147482397"/>
            <p14:sldId id="2147482392"/>
            <p14:sldId id="2147377783"/>
            <p14:sldId id="2147377750"/>
            <p14:sldId id="2147377766"/>
            <p14:sldId id="2147377763"/>
            <p14:sldId id="2147377764"/>
            <p14:sldId id="2147377754"/>
            <p14:sldId id="2147377757"/>
            <p14:sldId id="299"/>
            <p14:sldId id="262"/>
            <p14:sldId id="2147482383"/>
            <p14:sldId id="289"/>
            <p14:sldId id="2147482387"/>
            <p14:sldId id="256"/>
            <p14:sldId id="2147482393"/>
            <p14:sldId id="2147482394"/>
            <p14:sldId id="280"/>
            <p14:sldId id="257"/>
            <p14:sldId id="2147482395"/>
            <p14:sldId id="258"/>
            <p14:sldId id="2147482396"/>
            <p14:sldId id="26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88CD555-E0F4-A572-E4D5-3C148B8D8EBC}" name="Sarah Chleboun [NESO]" initials="SC" userId="S::Sarah.Chleboun@neso.energy::8e2396a4-30c8-49b4-b74d-730da47d7c4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13366"/>
    <a:srgbClr val="F0F0F0"/>
    <a:srgbClr val="3F07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CF1AB2-1976-4502-BF36-3FF5EA218861}">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2" d="100"/>
          <a:sy n="52" d="100"/>
        </p:scale>
        <p:origin x="1204" y="26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presProps" Target="presProps.xml"/><Relationship Id="rId58"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microsoft.com/office/2016/11/relationships/changesInfo" Target="changesInfos/changesInfo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notesMaster" Target="notesMasters/notesMaster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all Coyle [NESO]" userId="3bb31116-e6a0-4998-8850-d93604c54637" providerId="ADAL" clId="{6655F99E-E10A-4B82-8487-5157B08F7FD6}"/>
    <pc:docChg chg="undo custSel modSld">
      <pc:chgData name="Niall Coyle [NESO]" userId="3bb31116-e6a0-4998-8850-d93604c54637" providerId="ADAL" clId="{6655F99E-E10A-4B82-8487-5157B08F7FD6}" dt="2025-11-05T11:40:50.172" v="5" actId="1076"/>
      <pc:docMkLst>
        <pc:docMk/>
      </pc:docMkLst>
      <pc:sldChg chg="addSp delSp modSp mod">
        <pc:chgData name="Niall Coyle [NESO]" userId="3bb31116-e6a0-4998-8850-d93604c54637" providerId="ADAL" clId="{6655F99E-E10A-4B82-8487-5157B08F7FD6}" dt="2025-11-05T11:40:50.172" v="5" actId="1076"/>
        <pc:sldMkLst>
          <pc:docMk/>
          <pc:sldMk cId="2252909853" sldId="2147482382"/>
        </pc:sldMkLst>
        <pc:graphicFrameChg chg="add mod modGraphic">
          <ac:chgData name="Niall Coyle [NESO]" userId="3bb31116-e6a0-4998-8850-d93604c54637" providerId="ADAL" clId="{6655F99E-E10A-4B82-8487-5157B08F7FD6}" dt="2025-11-05T11:40:50.172" v="5" actId="1076"/>
          <ac:graphicFrameMkLst>
            <pc:docMk/>
            <pc:sldMk cId="2252909853" sldId="2147482382"/>
            <ac:graphicFrameMk id="6" creationId="{82ACD08E-4545-A16A-FF3E-2AB1BFA2E446}"/>
          </ac:graphicFrameMkLst>
        </pc:graphicFrameChg>
      </pc:sldChg>
    </pc:docChg>
  </pc:docChgLst>
  <pc:docChgLst>
    <pc:chgData name="Daniel Arrowsmith [NESO]" userId="S::daniel.arrowsmith@neso.energy::56388bed-12ff-45a5-b068-808e9ddcff4f" providerId="AD" clId="Web-{AE6BC643-BF17-0D38-DAE6-CB354DAB13A4}"/>
    <pc:docChg chg="addSld modSld sldOrd modSection">
      <pc:chgData name="Daniel Arrowsmith [NESO]" userId="S::daniel.arrowsmith@neso.energy::56388bed-12ff-45a5-b068-808e9ddcff4f" providerId="AD" clId="Web-{AE6BC643-BF17-0D38-DAE6-CB354DAB13A4}" dt="2025-11-05T11:52:01.168" v="263" actId="20577"/>
      <pc:docMkLst>
        <pc:docMk/>
      </pc:docMkLst>
      <pc:sldChg chg="modSp">
        <pc:chgData name="Daniel Arrowsmith [NESO]" userId="S::daniel.arrowsmith@neso.energy::56388bed-12ff-45a5-b068-808e9ddcff4f" providerId="AD" clId="Web-{AE6BC643-BF17-0D38-DAE6-CB354DAB13A4}" dt="2025-11-05T11:51:43.746" v="262"/>
        <pc:sldMkLst>
          <pc:docMk/>
          <pc:sldMk cId="2243787793" sldId="259"/>
        </pc:sldMkLst>
        <pc:graphicFrameChg chg="mod modGraphic">
          <ac:chgData name="Daniel Arrowsmith [NESO]" userId="S::daniel.arrowsmith@neso.energy::56388bed-12ff-45a5-b068-808e9ddcff4f" providerId="AD" clId="Web-{AE6BC643-BF17-0D38-DAE6-CB354DAB13A4}" dt="2025-11-05T11:51:43.746" v="262"/>
          <ac:graphicFrameMkLst>
            <pc:docMk/>
            <pc:sldMk cId="2243787793" sldId="259"/>
            <ac:graphicFrameMk id="9" creationId="{8254ECDD-2F90-A008-A402-9D348A268D43}"/>
          </ac:graphicFrameMkLst>
        </pc:graphicFrameChg>
      </pc:sldChg>
      <pc:sldChg chg="modSp">
        <pc:chgData name="Daniel Arrowsmith [NESO]" userId="S::daniel.arrowsmith@neso.energy::56388bed-12ff-45a5-b068-808e9ddcff4f" providerId="AD" clId="Web-{AE6BC643-BF17-0D38-DAE6-CB354DAB13A4}" dt="2025-11-05T11:35:37.039" v="23"/>
        <pc:sldMkLst>
          <pc:docMk/>
          <pc:sldMk cId="2416388013" sldId="287"/>
        </pc:sldMkLst>
        <pc:graphicFrameChg chg="mod modGraphic">
          <ac:chgData name="Daniel Arrowsmith [NESO]" userId="S::daniel.arrowsmith@neso.energy::56388bed-12ff-45a5-b068-808e9ddcff4f" providerId="AD" clId="Web-{AE6BC643-BF17-0D38-DAE6-CB354DAB13A4}" dt="2025-11-05T11:35:37.039" v="23"/>
          <ac:graphicFrameMkLst>
            <pc:docMk/>
            <pc:sldMk cId="2416388013" sldId="287"/>
            <ac:graphicFrameMk id="9" creationId="{8254ECDD-2F90-A008-A402-9D348A268D43}"/>
          </ac:graphicFrameMkLst>
        </pc:graphicFrameChg>
      </pc:sldChg>
      <pc:sldChg chg="modSp">
        <pc:chgData name="Daniel Arrowsmith [NESO]" userId="S::daniel.arrowsmith@neso.energy::56388bed-12ff-45a5-b068-808e9ddcff4f" providerId="AD" clId="Web-{AE6BC643-BF17-0D38-DAE6-CB354DAB13A4}" dt="2025-11-05T11:52:01.168" v="263" actId="20577"/>
        <pc:sldMkLst>
          <pc:docMk/>
          <pc:sldMk cId="2252909853" sldId="2147482382"/>
        </pc:sldMkLst>
        <pc:spChg chg="mod">
          <ac:chgData name="Daniel Arrowsmith [NESO]" userId="S::daniel.arrowsmith@neso.energy::56388bed-12ff-45a5-b068-808e9ddcff4f" providerId="AD" clId="Web-{AE6BC643-BF17-0D38-DAE6-CB354DAB13A4}" dt="2025-11-05T11:52:01.168" v="263" actId="20577"/>
          <ac:spMkLst>
            <pc:docMk/>
            <pc:sldMk cId="2252909853" sldId="2147482382"/>
            <ac:spMk id="3" creationId="{E0075BE8-17BA-768F-25C3-8CC9504B4307}"/>
          </ac:spMkLst>
        </pc:spChg>
      </pc:sldChg>
      <pc:sldChg chg="modSp add ord replId">
        <pc:chgData name="Daniel Arrowsmith [NESO]" userId="S::daniel.arrowsmith@neso.energy::56388bed-12ff-45a5-b068-808e9ddcff4f" providerId="AD" clId="Web-{AE6BC643-BF17-0D38-DAE6-CB354DAB13A4}" dt="2025-11-05T11:49:34.036" v="144"/>
        <pc:sldMkLst>
          <pc:docMk/>
          <pc:sldMk cId="1359759375" sldId="2147482392"/>
        </pc:sldMkLst>
        <pc:spChg chg="mod">
          <ac:chgData name="Daniel Arrowsmith [NESO]" userId="S::daniel.arrowsmith@neso.energy::56388bed-12ff-45a5-b068-808e9ddcff4f" providerId="AD" clId="Web-{AE6BC643-BF17-0D38-DAE6-CB354DAB13A4}" dt="2025-11-05T11:48:41.952" v="132" actId="20577"/>
          <ac:spMkLst>
            <pc:docMk/>
            <pc:sldMk cId="1359759375" sldId="2147482392"/>
            <ac:spMk id="2" creationId="{7110F1FE-AC24-EBB8-693C-5BC7E9940B9E}"/>
          </ac:spMkLst>
        </pc:spChg>
        <pc:spChg chg="mod">
          <ac:chgData name="Daniel Arrowsmith [NESO]" userId="S::daniel.arrowsmith@neso.energy::56388bed-12ff-45a5-b068-808e9ddcff4f" providerId="AD" clId="Web-{AE6BC643-BF17-0D38-DAE6-CB354DAB13A4}" dt="2025-11-05T11:48:37.076" v="124" actId="20577"/>
          <ac:spMkLst>
            <pc:docMk/>
            <pc:sldMk cId="1359759375" sldId="2147482392"/>
            <ac:spMk id="23" creationId="{EA48F096-B8AA-8F27-8413-3ECA57A499EF}"/>
          </ac:spMkLst>
        </pc:spChg>
      </pc:sldChg>
    </pc:docChg>
  </pc:docChgLst>
  <pc:docChgLst>
    <pc:chgData name="Harvey Takhar [NESO]" userId="6b1e352f-f8cf-48a3-8ff2-8f53ed6d6ff9" providerId="ADAL" clId="{E7A3B1AC-F842-435E-BFC8-1392F471274D}"/>
    <pc:docChg chg="undo redo custSel addSld delSld modSld sldOrd delMainMaster delSection modSection modNotesMaster modHandout">
      <pc:chgData name="Harvey Takhar [NESO]" userId="6b1e352f-f8cf-48a3-8ff2-8f53ed6d6ff9" providerId="ADAL" clId="{E7A3B1AC-F842-435E-BFC8-1392F471274D}" dt="2025-11-17T11:42:24.549" v="332" actId="14734"/>
      <pc:docMkLst>
        <pc:docMk/>
      </pc:docMkLst>
      <pc:sldChg chg="modSp add del mod">
        <pc:chgData name="Harvey Takhar [NESO]" userId="6b1e352f-f8cf-48a3-8ff2-8f53ed6d6ff9" providerId="ADAL" clId="{E7A3B1AC-F842-435E-BFC8-1392F471274D}" dt="2025-11-06T09:08:50.781" v="307"/>
        <pc:sldMkLst>
          <pc:docMk/>
          <pc:sldMk cId="4090216598" sldId="256"/>
        </pc:sldMkLst>
      </pc:sldChg>
      <pc:sldChg chg="add">
        <pc:chgData name="Harvey Takhar [NESO]" userId="6b1e352f-f8cf-48a3-8ff2-8f53ed6d6ff9" providerId="ADAL" clId="{E7A3B1AC-F842-435E-BFC8-1392F471274D}" dt="2025-11-06T09:51:39.938" v="310"/>
        <pc:sldMkLst>
          <pc:docMk/>
          <pc:sldMk cId="4048405861" sldId="257"/>
        </pc:sldMkLst>
      </pc:sldChg>
      <pc:sldChg chg="add">
        <pc:chgData name="Harvey Takhar [NESO]" userId="6b1e352f-f8cf-48a3-8ff2-8f53ed6d6ff9" providerId="ADAL" clId="{E7A3B1AC-F842-435E-BFC8-1392F471274D}" dt="2025-11-06T09:51:39.938" v="310"/>
        <pc:sldMkLst>
          <pc:docMk/>
          <pc:sldMk cId="1357342887" sldId="258"/>
        </pc:sldMkLst>
      </pc:sldChg>
      <pc:sldChg chg="modSp mod">
        <pc:chgData name="Harvey Takhar [NESO]" userId="6b1e352f-f8cf-48a3-8ff2-8f53ed6d6ff9" providerId="ADAL" clId="{E7A3B1AC-F842-435E-BFC8-1392F471274D}" dt="2025-11-17T11:42:24.549" v="332" actId="14734"/>
        <pc:sldMkLst>
          <pc:docMk/>
          <pc:sldMk cId="2243787793" sldId="259"/>
        </pc:sldMkLst>
        <pc:graphicFrameChg chg="mod modGraphic">
          <ac:chgData name="Harvey Takhar [NESO]" userId="6b1e352f-f8cf-48a3-8ff2-8f53ed6d6ff9" providerId="ADAL" clId="{E7A3B1AC-F842-435E-BFC8-1392F471274D}" dt="2025-11-17T11:42:24.549" v="332" actId="14734"/>
          <ac:graphicFrameMkLst>
            <pc:docMk/>
            <pc:sldMk cId="2243787793" sldId="259"/>
            <ac:graphicFrameMk id="9" creationId="{8254ECDD-2F90-A008-A402-9D348A268D43}"/>
          </ac:graphicFrameMkLst>
        </pc:graphicFrameChg>
      </pc:sldChg>
      <pc:sldChg chg="modSp add del mod">
        <pc:chgData name="Harvey Takhar [NESO]" userId="6b1e352f-f8cf-48a3-8ff2-8f53ed6d6ff9" providerId="ADAL" clId="{E7A3B1AC-F842-435E-BFC8-1392F471274D}" dt="2025-11-05T09:37:10.683" v="204" actId="207"/>
        <pc:sldMkLst>
          <pc:docMk/>
          <pc:sldMk cId="1559148105" sldId="260"/>
        </pc:sldMkLst>
        <pc:spChg chg="mod">
          <ac:chgData name="Harvey Takhar [NESO]" userId="6b1e352f-f8cf-48a3-8ff2-8f53ed6d6ff9" providerId="ADAL" clId="{E7A3B1AC-F842-435E-BFC8-1392F471274D}" dt="2025-11-05T09:37:10.683" v="204" actId="207"/>
          <ac:spMkLst>
            <pc:docMk/>
            <pc:sldMk cId="1559148105" sldId="260"/>
            <ac:spMk id="2" creationId="{E7E16EAA-91E5-E043-5C0A-A7462670A753}"/>
          </ac:spMkLst>
        </pc:spChg>
      </pc:sldChg>
      <pc:sldChg chg="add">
        <pc:chgData name="Harvey Takhar [NESO]" userId="6b1e352f-f8cf-48a3-8ff2-8f53ed6d6ff9" providerId="ADAL" clId="{E7A3B1AC-F842-435E-BFC8-1392F471274D}" dt="2025-11-06T09:51:39.938" v="310"/>
        <pc:sldMkLst>
          <pc:docMk/>
          <pc:sldMk cId="963937219" sldId="261"/>
        </pc:sldMkLst>
      </pc:sldChg>
      <pc:sldChg chg="modSp add mod">
        <pc:chgData name="Harvey Takhar [NESO]" userId="6b1e352f-f8cf-48a3-8ff2-8f53ed6d6ff9" providerId="ADAL" clId="{E7A3B1AC-F842-435E-BFC8-1392F471274D}" dt="2025-11-05T09:37:20.972" v="206" actId="207"/>
        <pc:sldMkLst>
          <pc:docMk/>
          <pc:sldMk cId="2346599187" sldId="266"/>
        </pc:sldMkLst>
        <pc:spChg chg="mod">
          <ac:chgData name="Harvey Takhar [NESO]" userId="6b1e352f-f8cf-48a3-8ff2-8f53ed6d6ff9" providerId="ADAL" clId="{E7A3B1AC-F842-435E-BFC8-1392F471274D}" dt="2025-11-05T09:37:20.972" v="206" actId="207"/>
          <ac:spMkLst>
            <pc:docMk/>
            <pc:sldMk cId="2346599187" sldId="266"/>
            <ac:spMk id="2" creationId="{84363A5C-D029-D48D-4793-1BD149140EBB}"/>
          </ac:spMkLst>
        </pc:spChg>
      </pc:sldChg>
      <pc:sldChg chg="add">
        <pc:chgData name="Harvey Takhar [NESO]" userId="6b1e352f-f8cf-48a3-8ff2-8f53ed6d6ff9" providerId="ADAL" clId="{E7A3B1AC-F842-435E-BFC8-1392F471274D}" dt="2025-11-06T09:51:39.938" v="310"/>
        <pc:sldMkLst>
          <pc:docMk/>
          <pc:sldMk cId="3538892326" sldId="280"/>
        </pc:sldMkLst>
      </pc:sldChg>
      <pc:sldChg chg="modSp mod">
        <pc:chgData name="Harvey Takhar [NESO]" userId="6b1e352f-f8cf-48a3-8ff2-8f53ed6d6ff9" providerId="ADAL" clId="{E7A3B1AC-F842-435E-BFC8-1392F471274D}" dt="2025-11-06T09:52:09.247" v="330" actId="20577"/>
        <pc:sldMkLst>
          <pc:docMk/>
          <pc:sldMk cId="2416388013" sldId="287"/>
        </pc:sldMkLst>
        <pc:graphicFrameChg chg="mod modGraphic">
          <ac:chgData name="Harvey Takhar [NESO]" userId="6b1e352f-f8cf-48a3-8ff2-8f53ed6d6ff9" providerId="ADAL" clId="{E7A3B1AC-F842-435E-BFC8-1392F471274D}" dt="2025-11-06T09:52:09.247" v="330" actId="20577"/>
          <ac:graphicFrameMkLst>
            <pc:docMk/>
            <pc:sldMk cId="2416388013" sldId="287"/>
            <ac:graphicFrameMk id="9" creationId="{8254ECDD-2F90-A008-A402-9D348A268D43}"/>
          </ac:graphicFrameMkLst>
        </pc:graphicFrameChg>
      </pc:sldChg>
      <pc:sldChg chg="modSp add mod">
        <pc:chgData name="Harvey Takhar [NESO]" userId="6b1e352f-f8cf-48a3-8ff2-8f53ed6d6ff9" providerId="ADAL" clId="{E7A3B1AC-F842-435E-BFC8-1392F471274D}" dt="2025-11-05T09:37:39.569" v="208" actId="207"/>
        <pc:sldMkLst>
          <pc:docMk/>
          <pc:sldMk cId="993997836" sldId="289"/>
        </pc:sldMkLst>
        <pc:spChg chg="mod">
          <ac:chgData name="Harvey Takhar [NESO]" userId="6b1e352f-f8cf-48a3-8ff2-8f53ed6d6ff9" providerId="ADAL" clId="{E7A3B1AC-F842-435E-BFC8-1392F471274D}" dt="2025-11-05T09:37:39.569" v="208" actId="207"/>
          <ac:spMkLst>
            <pc:docMk/>
            <pc:sldMk cId="993997836" sldId="289"/>
            <ac:spMk id="2" creationId="{28F3EC7C-3713-76A0-6393-023C0DEC7E06}"/>
          </ac:spMkLst>
        </pc:spChg>
      </pc:sldChg>
      <pc:sldChg chg="modSp add mod">
        <pc:chgData name="Harvey Takhar [NESO]" userId="6b1e352f-f8cf-48a3-8ff2-8f53ed6d6ff9" providerId="ADAL" clId="{E7A3B1AC-F842-435E-BFC8-1392F471274D}" dt="2025-11-05T10:10:40.360" v="301" actId="207"/>
        <pc:sldMkLst>
          <pc:docMk/>
          <pc:sldMk cId="143616750" sldId="291"/>
        </pc:sldMkLst>
        <pc:spChg chg="mod">
          <ac:chgData name="Harvey Takhar [NESO]" userId="6b1e352f-f8cf-48a3-8ff2-8f53ed6d6ff9" providerId="ADAL" clId="{E7A3B1AC-F842-435E-BFC8-1392F471274D}" dt="2025-11-05T10:10:40.360" v="301" actId="207"/>
          <ac:spMkLst>
            <pc:docMk/>
            <pc:sldMk cId="143616750" sldId="291"/>
            <ac:spMk id="2" creationId="{6283D7C7-144A-9B71-52D1-CE691AB92EDB}"/>
          </ac:spMkLst>
        </pc:spChg>
      </pc:sldChg>
      <pc:sldChg chg="modSp add mod">
        <pc:chgData name="Harvey Takhar [NESO]" userId="6b1e352f-f8cf-48a3-8ff2-8f53ed6d6ff9" providerId="ADAL" clId="{E7A3B1AC-F842-435E-BFC8-1392F471274D}" dt="2025-11-05T10:10:50.129" v="302" actId="207"/>
        <pc:sldMkLst>
          <pc:docMk/>
          <pc:sldMk cId="360856677" sldId="295"/>
        </pc:sldMkLst>
        <pc:spChg chg="mod">
          <ac:chgData name="Harvey Takhar [NESO]" userId="6b1e352f-f8cf-48a3-8ff2-8f53ed6d6ff9" providerId="ADAL" clId="{E7A3B1AC-F842-435E-BFC8-1392F471274D}" dt="2025-11-05T10:10:50.129" v="302" actId="207"/>
          <ac:spMkLst>
            <pc:docMk/>
            <pc:sldMk cId="360856677" sldId="295"/>
            <ac:spMk id="2" creationId="{30D2FD1E-4018-2E98-54AD-A373C48E77C9}"/>
          </ac:spMkLst>
        </pc:spChg>
      </pc:sldChg>
      <pc:sldChg chg="modSp add mod">
        <pc:chgData name="Harvey Takhar [NESO]" userId="6b1e352f-f8cf-48a3-8ff2-8f53ed6d6ff9" providerId="ADAL" clId="{E7A3B1AC-F842-435E-BFC8-1392F471274D}" dt="2025-11-05T10:10:56.098" v="303" actId="207"/>
        <pc:sldMkLst>
          <pc:docMk/>
          <pc:sldMk cId="3860171946" sldId="300"/>
        </pc:sldMkLst>
        <pc:spChg chg="mod">
          <ac:chgData name="Harvey Takhar [NESO]" userId="6b1e352f-f8cf-48a3-8ff2-8f53ed6d6ff9" providerId="ADAL" clId="{E7A3B1AC-F842-435E-BFC8-1392F471274D}" dt="2025-11-05T10:10:56.098" v="303" actId="207"/>
          <ac:spMkLst>
            <pc:docMk/>
            <pc:sldMk cId="3860171946" sldId="300"/>
            <ac:spMk id="2" creationId="{11334483-9D69-2C09-006A-0BC47F37FD91}"/>
          </ac:spMkLst>
        </pc:spChg>
      </pc:sldChg>
      <pc:sldChg chg="add del">
        <pc:chgData name="Harvey Takhar [NESO]" userId="6b1e352f-f8cf-48a3-8ff2-8f53ed6d6ff9" providerId="ADAL" clId="{E7A3B1AC-F842-435E-BFC8-1392F471274D}" dt="2025-11-05T09:52:59.172" v="252"/>
        <pc:sldMkLst>
          <pc:docMk/>
          <pc:sldMk cId="580617330" sldId="2147377750"/>
        </pc:sldMkLst>
      </pc:sldChg>
      <pc:sldChg chg="add del">
        <pc:chgData name="Harvey Takhar [NESO]" userId="6b1e352f-f8cf-48a3-8ff2-8f53ed6d6ff9" providerId="ADAL" clId="{E7A3B1AC-F842-435E-BFC8-1392F471274D}" dt="2025-11-05T09:52:59.172" v="252"/>
        <pc:sldMkLst>
          <pc:docMk/>
          <pc:sldMk cId="2227788604" sldId="2147377754"/>
        </pc:sldMkLst>
      </pc:sldChg>
      <pc:sldChg chg="add del">
        <pc:chgData name="Harvey Takhar [NESO]" userId="6b1e352f-f8cf-48a3-8ff2-8f53ed6d6ff9" providerId="ADAL" clId="{E7A3B1AC-F842-435E-BFC8-1392F471274D}" dt="2025-11-05T09:52:59.172" v="252"/>
        <pc:sldMkLst>
          <pc:docMk/>
          <pc:sldMk cId="1769749350" sldId="2147377757"/>
        </pc:sldMkLst>
      </pc:sldChg>
      <pc:sldChg chg="add del">
        <pc:chgData name="Harvey Takhar [NESO]" userId="6b1e352f-f8cf-48a3-8ff2-8f53ed6d6ff9" providerId="ADAL" clId="{E7A3B1AC-F842-435E-BFC8-1392F471274D}" dt="2025-11-05T09:52:59.172" v="252"/>
        <pc:sldMkLst>
          <pc:docMk/>
          <pc:sldMk cId="1855310994" sldId="2147377763"/>
        </pc:sldMkLst>
      </pc:sldChg>
      <pc:sldChg chg="add del">
        <pc:chgData name="Harvey Takhar [NESO]" userId="6b1e352f-f8cf-48a3-8ff2-8f53ed6d6ff9" providerId="ADAL" clId="{E7A3B1AC-F842-435E-BFC8-1392F471274D}" dt="2025-11-05T09:52:59.172" v="252"/>
        <pc:sldMkLst>
          <pc:docMk/>
          <pc:sldMk cId="2198707661" sldId="2147377764"/>
        </pc:sldMkLst>
      </pc:sldChg>
      <pc:sldChg chg="add del">
        <pc:chgData name="Harvey Takhar [NESO]" userId="6b1e352f-f8cf-48a3-8ff2-8f53ed6d6ff9" providerId="ADAL" clId="{E7A3B1AC-F842-435E-BFC8-1392F471274D}" dt="2025-11-05T09:52:59.172" v="252"/>
        <pc:sldMkLst>
          <pc:docMk/>
          <pc:sldMk cId="3771261472" sldId="2147377766"/>
        </pc:sldMkLst>
      </pc:sldChg>
      <pc:sldChg chg="modSp mod ord">
        <pc:chgData name="Harvey Takhar [NESO]" userId="6b1e352f-f8cf-48a3-8ff2-8f53ed6d6ff9" providerId="ADAL" clId="{E7A3B1AC-F842-435E-BFC8-1392F471274D}" dt="2025-11-04T09:13:06.951" v="121" actId="1076"/>
        <pc:sldMkLst>
          <pc:docMk/>
          <pc:sldMk cId="422943970" sldId="2147377787"/>
        </pc:sldMkLst>
        <pc:spChg chg="mod">
          <ac:chgData name="Harvey Takhar [NESO]" userId="6b1e352f-f8cf-48a3-8ff2-8f53ed6d6ff9" providerId="ADAL" clId="{E7A3B1AC-F842-435E-BFC8-1392F471274D}" dt="2025-11-04T09:13:06.951" v="121" actId="1076"/>
          <ac:spMkLst>
            <pc:docMk/>
            <pc:sldMk cId="422943970" sldId="2147377787"/>
            <ac:spMk id="2" creationId="{6DF129B8-48D0-8660-C559-A4F4E037BD5B}"/>
          </ac:spMkLst>
        </pc:spChg>
        <pc:spChg chg="mod">
          <ac:chgData name="Harvey Takhar [NESO]" userId="6b1e352f-f8cf-48a3-8ff2-8f53ed6d6ff9" providerId="ADAL" clId="{E7A3B1AC-F842-435E-BFC8-1392F471274D}" dt="2025-11-03T14:09:29.630" v="78" actId="14100"/>
          <ac:spMkLst>
            <pc:docMk/>
            <pc:sldMk cId="422943970" sldId="2147377787"/>
            <ac:spMk id="23" creationId="{2DA35A31-CB1D-013B-F7C9-1F8E52D50F31}"/>
          </ac:spMkLst>
        </pc:spChg>
      </pc:sldChg>
      <pc:sldChg chg="add ord">
        <pc:chgData name="Harvey Takhar [NESO]" userId="6b1e352f-f8cf-48a3-8ff2-8f53ed6d6ff9" providerId="ADAL" clId="{E7A3B1AC-F842-435E-BFC8-1392F471274D}" dt="2025-11-05T09:35:37.230" v="194"/>
        <pc:sldMkLst>
          <pc:docMk/>
          <pc:sldMk cId="1307997081" sldId="2147482378"/>
        </pc:sldMkLst>
      </pc:sldChg>
      <pc:sldChg chg="addSp modSp add mod ord">
        <pc:chgData name="Harvey Takhar [NESO]" userId="6b1e352f-f8cf-48a3-8ff2-8f53ed6d6ff9" providerId="ADAL" clId="{E7A3B1AC-F842-435E-BFC8-1392F471274D}" dt="2025-11-05T09:35:37.230" v="194"/>
        <pc:sldMkLst>
          <pc:docMk/>
          <pc:sldMk cId="3136377741" sldId="2147482380"/>
        </pc:sldMkLst>
        <pc:spChg chg="add">
          <ac:chgData name="Harvey Takhar [NESO]" userId="6b1e352f-f8cf-48a3-8ff2-8f53ed6d6ff9" providerId="ADAL" clId="{E7A3B1AC-F842-435E-BFC8-1392F471274D}" dt="2025-11-03T14:02:47.116" v="23"/>
          <ac:spMkLst>
            <pc:docMk/>
            <pc:sldMk cId="3136377741" sldId="2147482380"/>
            <ac:spMk id="5" creationId="{D770D6ED-2474-44F8-C8C3-97CE54834E47}"/>
          </ac:spMkLst>
        </pc:spChg>
      </pc:sldChg>
      <pc:sldChg chg="modSp add mod ord">
        <pc:chgData name="Harvey Takhar [NESO]" userId="6b1e352f-f8cf-48a3-8ff2-8f53ed6d6ff9" providerId="ADAL" clId="{E7A3B1AC-F842-435E-BFC8-1392F471274D}" dt="2025-11-05T09:35:37.230" v="194"/>
        <pc:sldMkLst>
          <pc:docMk/>
          <pc:sldMk cId="382904278" sldId="2147482381"/>
        </pc:sldMkLst>
        <pc:spChg chg="mod">
          <ac:chgData name="Harvey Takhar [NESO]" userId="6b1e352f-f8cf-48a3-8ff2-8f53ed6d6ff9" providerId="ADAL" clId="{E7A3B1AC-F842-435E-BFC8-1392F471274D}" dt="2025-11-03T14:03:25.261" v="65" actId="20577"/>
          <ac:spMkLst>
            <pc:docMk/>
            <pc:sldMk cId="382904278" sldId="2147482381"/>
            <ac:spMk id="2" creationId="{A6B27DA3-A3F7-FD0A-C4CC-F087D1BE2FA9}"/>
          </ac:spMkLst>
        </pc:spChg>
        <pc:spChg chg="mod">
          <ac:chgData name="Harvey Takhar [NESO]" userId="6b1e352f-f8cf-48a3-8ff2-8f53ed6d6ff9" providerId="ADAL" clId="{E7A3B1AC-F842-435E-BFC8-1392F471274D}" dt="2025-11-03T14:04:00.532" v="67" actId="27636"/>
          <ac:spMkLst>
            <pc:docMk/>
            <pc:sldMk cId="382904278" sldId="2147482381"/>
            <ac:spMk id="23" creationId="{F945C36C-DA8A-5B58-242F-C5A05DD4EE79}"/>
          </ac:spMkLst>
        </pc:spChg>
      </pc:sldChg>
      <pc:sldChg chg="modSp add mod">
        <pc:chgData name="Harvey Takhar [NESO]" userId="6b1e352f-f8cf-48a3-8ff2-8f53ed6d6ff9" providerId="ADAL" clId="{E7A3B1AC-F842-435E-BFC8-1392F471274D}" dt="2025-11-05T10:11:02.023" v="304" actId="207"/>
        <pc:sldMkLst>
          <pc:docMk/>
          <pc:sldMk cId="2252909853" sldId="2147482382"/>
        </pc:sldMkLst>
        <pc:spChg chg="mod">
          <ac:chgData name="Harvey Takhar [NESO]" userId="6b1e352f-f8cf-48a3-8ff2-8f53ed6d6ff9" providerId="ADAL" clId="{E7A3B1AC-F842-435E-BFC8-1392F471274D}" dt="2025-11-05T10:11:02.023" v="304" actId="207"/>
          <ac:spMkLst>
            <pc:docMk/>
            <pc:sldMk cId="2252909853" sldId="2147482382"/>
            <ac:spMk id="2" creationId="{0C39033B-FA36-582D-D318-6E5E3BAB386B}"/>
          </ac:spMkLst>
        </pc:spChg>
      </pc:sldChg>
      <pc:sldChg chg="modSp add mod ord">
        <pc:chgData name="Harvey Takhar [NESO]" userId="6b1e352f-f8cf-48a3-8ff2-8f53ed6d6ff9" providerId="ADAL" clId="{E7A3B1AC-F842-435E-BFC8-1392F471274D}" dt="2025-11-05T09:33:07.441" v="191"/>
        <pc:sldMkLst>
          <pc:docMk/>
          <pc:sldMk cId="2486744725" sldId="2147482383"/>
        </pc:sldMkLst>
        <pc:spChg chg="mod">
          <ac:chgData name="Harvey Takhar [NESO]" userId="6b1e352f-f8cf-48a3-8ff2-8f53ed6d6ff9" providerId="ADAL" clId="{E7A3B1AC-F842-435E-BFC8-1392F471274D}" dt="2025-11-05T09:33:07.441" v="191"/>
          <ac:spMkLst>
            <pc:docMk/>
            <pc:sldMk cId="2486744725" sldId="2147482383"/>
            <ac:spMk id="23" creationId="{97701244-E86E-D50A-C87C-67E4F782F232}"/>
          </ac:spMkLst>
        </pc:spChg>
      </pc:sldChg>
      <pc:sldChg chg="modSp add mod ord">
        <pc:chgData name="Harvey Takhar [NESO]" userId="6b1e352f-f8cf-48a3-8ff2-8f53ed6d6ff9" providerId="ADAL" clId="{E7A3B1AC-F842-435E-BFC8-1392F471274D}" dt="2025-11-03T14:28:56.215" v="92"/>
        <pc:sldMkLst>
          <pc:docMk/>
          <pc:sldMk cId="1153169809" sldId="2147482386"/>
        </pc:sldMkLst>
        <pc:spChg chg="mod">
          <ac:chgData name="Harvey Takhar [NESO]" userId="6b1e352f-f8cf-48a3-8ff2-8f53ed6d6ff9" providerId="ADAL" clId="{E7A3B1AC-F842-435E-BFC8-1392F471274D}" dt="2025-11-03T14:28:56.215" v="92"/>
          <ac:spMkLst>
            <pc:docMk/>
            <pc:sldMk cId="1153169809" sldId="2147482386"/>
            <ac:spMk id="2" creationId="{3A8288F4-96F4-9179-813E-FC29EA4F84D2}"/>
          </ac:spMkLst>
        </pc:spChg>
        <pc:spChg chg="mod">
          <ac:chgData name="Harvey Takhar [NESO]" userId="6b1e352f-f8cf-48a3-8ff2-8f53ed6d6ff9" providerId="ADAL" clId="{E7A3B1AC-F842-435E-BFC8-1392F471274D}" dt="2025-11-03T14:28:27.755" v="91" actId="27636"/>
          <ac:spMkLst>
            <pc:docMk/>
            <pc:sldMk cId="1153169809" sldId="2147482386"/>
            <ac:spMk id="23" creationId="{B86D09DA-2328-9619-853A-6A47CDBDC75E}"/>
          </ac:spMkLst>
        </pc:spChg>
      </pc:sldChg>
      <pc:sldChg chg="modSp add mod">
        <pc:chgData name="Harvey Takhar [NESO]" userId="6b1e352f-f8cf-48a3-8ff2-8f53ed6d6ff9" providerId="ADAL" clId="{E7A3B1AC-F842-435E-BFC8-1392F471274D}" dt="2025-11-05T09:37:58.097" v="210" actId="12100"/>
        <pc:sldMkLst>
          <pc:docMk/>
          <pc:sldMk cId="2529781664" sldId="2147482387"/>
        </pc:sldMkLst>
        <pc:spChg chg="mod">
          <ac:chgData name="Harvey Takhar [NESO]" userId="6b1e352f-f8cf-48a3-8ff2-8f53ed6d6ff9" providerId="ADAL" clId="{E7A3B1AC-F842-435E-BFC8-1392F471274D}" dt="2025-11-05T09:37:46.143" v="209" actId="207"/>
          <ac:spMkLst>
            <pc:docMk/>
            <pc:sldMk cId="2529781664" sldId="2147482387"/>
            <ac:spMk id="6" creationId="{7FECFCAF-F23F-8E72-58DC-0046E36A8CEF}"/>
          </ac:spMkLst>
        </pc:spChg>
        <pc:graphicFrameChg chg="mod">
          <ac:chgData name="Harvey Takhar [NESO]" userId="6b1e352f-f8cf-48a3-8ff2-8f53ed6d6ff9" providerId="ADAL" clId="{E7A3B1AC-F842-435E-BFC8-1392F471274D}" dt="2025-11-05T09:37:58.097" v="210" actId="12100"/>
          <ac:graphicFrameMkLst>
            <pc:docMk/>
            <pc:sldMk cId="2529781664" sldId="2147482387"/>
            <ac:graphicFrameMk id="15" creationId="{1D9F3ACD-1D6E-14F3-5EB1-554091053D14}"/>
          </ac:graphicFrameMkLst>
        </pc:graphicFrameChg>
      </pc:sldChg>
      <pc:sldChg chg="modSp add mod">
        <pc:chgData name="Harvey Takhar [NESO]" userId="6b1e352f-f8cf-48a3-8ff2-8f53ed6d6ff9" providerId="ADAL" clId="{E7A3B1AC-F842-435E-BFC8-1392F471274D}" dt="2025-11-05T09:37:05.878" v="203" actId="207"/>
        <pc:sldMkLst>
          <pc:docMk/>
          <pc:sldMk cId="2390838631" sldId="2147482388"/>
        </pc:sldMkLst>
        <pc:spChg chg="mod">
          <ac:chgData name="Harvey Takhar [NESO]" userId="6b1e352f-f8cf-48a3-8ff2-8f53ed6d6ff9" providerId="ADAL" clId="{E7A3B1AC-F842-435E-BFC8-1392F471274D}" dt="2025-11-05T09:37:05.878" v="203" actId="207"/>
          <ac:spMkLst>
            <pc:docMk/>
            <pc:sldMk cId="2390838631" sldId="2147482388"/>
            <ac:spMk id="2" creationId="{4C7511C7-722C-EB44-8F0E-3FE53AB0269A}"/>
          </ac:spMkLst>
        </pc:spChg>
      </pc:sldChg>
      <pc:sldChg chg="modSp add mod">
        <pc:chgData name="Harvey Takhar [NESO]" userId="6b1e352f-f8cf-48a3-8ff2-8f53ed6d6ff9" providerId="ADAL" clId="{E7A3B1AC-F842-435E-BFC8-1392F471274D}" dt="2025-11-05T09:37:16.281" v="205" actId="207"/>
        <pc:sldMkLst>
          <pc:docMk/>
          <pc:sldMk cId="1445743944" sldId="2147482389"/>
        </pc:sldMkLst>
        <pc:spChg chg="mod">
          <ac:chgData name="Harvey Takhar [NESO]" userId="6b1e352f-f8cf-48a3-8ff2-8f53ed6d6ff9" providerId="ADAL" clId="{E7A3B1AC-F842-435E-BFC8-1392F471274D}" dt="2025-11-05T09:37:16.281" v="205" actId="207"/>
          <ac:spMkLst>
            <pc:docMk/>
            <pc:sldMk cId="1445743944" sldId="2147482389"/>
            <ac:spMk id="2" creationId="{025D3F33-1E03-6621-F510-B58BD01DA99A}"/>
          </ac:spMkLst>
        </pc:spChg>
      </pc:sldChg>
      <pc:sldChg chg="modSp add mod">
        <pc:chgData name="Harvey Takhar [NESO]" userId="6b1e352f-f8cf-48a3-8ff2-8f53ed6d6ff9" providerId="ADAL" clId="{E7A3B1AC-F842-435E-BFC8-1392F471274D}" dt="2025-11-06T09:09:07.120" v="308" actId="207"/>
        <pc:sldMkLst>
          <pc:docMk/>
          <pc:sldMk cId="997625880" sldId="2147482393"/>
        </pc:sldMkLst>
        <pc:spChg chg="mod">
          <ac:chgData name="Harvey Takhar [NESO]" userId="6b1e352f-f8cf-48a3-8ff2-8f53ed6d6ff9" providerId="ADAL" clId="{E7A3B1AC-F842-435E-BFC8-1392F471274D}" dt="2025-11-06T09:09:07.120" v="308" actId="207"/>
          <ac:spMkLst>
            <pc:docMk/>
            <pc:sldMk cId="997625880" sldId="2147482393"/>
            <ac:spMk id="23" creationId="{6318A9D0-9816-A9CE-E57D-783F0ECC043E}"/>
          </ac:spMkLst>
        </pc:spChg>
      </pc:sldChg>
      <pc:sldChg chg="modSp add mod">
        <pc:chgData name="Harvey Takhar [NESO]" userId="6b1e352f-f8cf-48a3-8ff2-8f53ed6d6ff9" providerId="ADAL" clId="{E7A3B1AC-F842-435E-BFC8-1392F471274D}" dt="2025-11-06T09:09:11.889" v="309" actId="207"/>
        <pc:sldMkLst>
          <pc:docMk/>
          <pc:sldMk cId="3236733708" sldId="2147482394"/>
        </pc:sldMkLst>
        <pc:spChg chg="mod">
          <ac:chgData name="Harvey Takhar [NESO]" userId="6b1e352f-f8cf-48a3-8ff2-8f53ed6d6ff9" providerId="ADAL" clId="{E7A3B1AC-F842-435E-BFC8-1392F471274D}" dt="2025-11-06T09:09:11.889" v="309" actId="207"/>
          <ac:spMkLst>
            <pc:docMk/>
            <pc:sldMk cId="3236733708" sldId="2147482394"/>
            <ac:spMk id="2" creationId="{28F3EC7C-3713-76A0-6393-023C0DEC7E06}"/>
          </ac:spMkLst>
        </pc:spChg>
      </pc:sldChg>
      <pc:sldChg chg="add">
        <pc:chgData name="Harvey Takhar [NESO]" userId="6b1e352f-f8cf-48a3-8ff2-8f53ed6d6ff9" providerId="ADAL" clId="{E7A3B1AC-F842-435E-BFC8-1392F471274D}" dt="2025-11-06T09:51:39.938" v="310"/>
        <pc:sldMkLst>
          <pc:docMk/>
          <pc:sldMk cId="2522576398" sldId="2147482395"/>
        </pc:sldMkLst>
      </pc:sldChg>
      <pc:sldChg chg="add">
        <pc:chgData name="Harvey Takhar [NESO]" userId="6b1e352f-f8cf-48a3-8ff2-8f53ed6d6ff9" providerId="ADAL" clId="{E7A3B1AC-F842-435E-BFC8-1392F471274D}" dt="2025-11-06T09:51:39.938" v="310"/>
        <pc:sldMkLst>
          <pc:docMk/>
          <pc:sldMk cId="880542973" sldId="2147482396"/>
        </pc:sldMkLst>
      </pc:sldChg>
      <pc:sldChg chg="add">
        <pc:chgData name="Harvey Takhar [NESO]" userId="6b1e352f-f8cf-48a3-8ff2-8f53ed6d6ff9" providerId="ADAL" clId="{E7A3B1AC-F842-435E-BFC8-1392F471274D}" dt="2025-11-06T10:37:53.333" v="331"/>
        <pc:sldMkLst>
          <pc:docMk/>
          <pc:sldMk cId="1447933401" sldId="2147482397"/>
        </pc:sldMkLst>
      </pc:sldChg>
    </pc:docChg>
  </pc:docChgLst>
  <pc:docChgLst>
    <pc:chgData name="Niall Coyle [NESO]" userId="S::niall.coyle@neso.energy::3bb31116-e6a0-4998-8850-d93604c54637" providerId="AD" clId="Web-{DEC0DC03-90F0-DBF2-2B06-686F62E32375}"/>
    <pc:docChg chg="modSld">
      <pc:chgData name="Niall Coyle [NESO]" userId="S::niall.coyle@neso.energy::3bb31116-e6a0-4998-8850-d93604c54637" providerId="AD" clId="Web-{DEC0DC03-90F0-DBF2-2B06-686F62E32375}" dt="2025-11-05T10:06:14.088" v="9" actId="20577"/>
      <pc:docMkLst>
        <pc:docMk/>
      </pc:docMkLst>
      <pc:sldChg chg="modSp">
        <pc:chgData name="Niall Coyle [NESO]" userId="S::niall.coyle@neso.energy::3bb31116-e6a0-4998-8850-d93604c54637" providerId="AD" clId="Web-{DEC0DC03-90F0-DBF2-2B06-686F62E32375}" dt="2025-11-05T10:06:14.088" v="9" actId="20577"/>
        <pc:sldMkLst>
          <pc:docMk/>
          <pc:sldMk cId="143616750" sldId="291"/>
        </pc:sldMkLst>
        <pc:spChg chg="mod">
          <ac:chgData name="Niall Coyle [NESO]" userId="S::niall.coyle@neso.energy::3bb31116-e6a0-4998-8850-d93604c54637" providerId="AD" clId="Web-{DEC0DC03-90F0-DBF2-2B06-686F62E32375}" dt="2025-11-05T10:06:14.088" v="9" actId="20577"/>
          <ac:spMkLst>
            <pc:docMk/>
            <pc:sldMk cId="143616750" sldId="291"/>
            <ac:spMk id="3" creationId="{DEA18A6D-529E-B0D8-6E56-D31AFC4AEED7}"/>
          </ac:spMkLst>
        </pc:spChg>
      </pc:sldChg>
    </pc:docChg>
  </pc:docChgLst>
  <pc:docChgLst>
    <pc:chgData name="Andrew Dudkowsky [NESO]" userId="S::andrew.dudkowsky@neso.energy::95a58a13-86b1-455b-907f-fb55f8259986" providerId="AD" clId="Web-{82469A84-DC4F-53E5-9293-A5DD8A09B993}"/>
    <pc:docChg chg="modSld">
      <pc:chgData name="Andrew Dudkowsky [NESO]" userId="S::andrew.dudkowsky@neso.energy::95a58a13-86b1-455b-907f-fb55f8259986" providerId="AD" clId="Web-{82469A84-DC4F-53E5-9293-A5DD8A09B993}" dt="2025-11-05T10:27:44.102" v="5" actId="20577"/>
      <pc:docMkLst>
        <pc:docMk/>
      </pc:docMkLst>
      <pc:sldChg chg="modSp">
        <pc:chgData name="Andrew Dudkowsky [NESO]" userId="S::andrew.dudkowsky@neso.energy::95a58a13-86b1-455b-907f-fb55f8259986" providerId="AD" clId="Web-{82469A84-DC4F-53E5-9293-A5DD8A09B993}" dt="2025-11-05T10:27:44.102" v="5" actId="20577"/>
        <pc:sldMkLst>
          <pc:docMk/>
          <pc:sldMk cId="2390838631" sldId="2147482388"/>
        </pc:sldMkLst>
        <pc:spChg chg="mod">
          <ac:chgData name="Andrew Dudkowsky [NESO]" userId="S::andrew.dudkowsky@neso.energy::95a58a13-86b1-455b-907f-fb55f8259986" providerId="AD" clId="Web-{82469A84-DC4F-53E5-9293-A5DD8A09B993}" dt="2025-11-05T10:27:44.102" v="5" actId="20577"/>
          <ac:spMkLst>
            <pc:docMk/>
            <pc:sldMk cId="2390838631" sldId="2147482388"/>
            <ac:spMk id="3" creationId="{B02BCE70-488F-7049-D20C-5CDB35F0633E}"/>
          </ac:spMkLst>
        </pc:spChg>
      </pc:sldChg>
    </pc:docChg>
  </pc:docChgLst>
  <pc:docChgLst>
    <pc:chgData name="Andrew Dudkowsky [NESO]" userId="95a58a13-86b1-455b-907f-fb55f8259986" providerId="ADAL" clId="{E4AE7CAF-4B8C-4371-BAC9-747B6D992D6F}"/>
    <pc:docChg chg="custSel addSld delSld modSld modSection">
      <pc:chgData name="Andrew Dudkowsky [NESO]" userId="95a58a13-86b1-455b-907f-fb55f8259986" providerId="ADAL" clId="{E4AE7CAF-4B8C-4371-BAC9-747B6D992D6F}" dt="2025-11-05T11:24:31.698" v="24" actId="207"/>
      <pc:docMkLst>
        <pc:docMk/>
      </pc:docMkLst>
      <pc:sldChg chg="modSp mod">
        <pc:chgData name="Andrew Dudkowsky [NESO]" userId="95a58a13-86b1-455b-907f-fb55f8259986" providerId="ADAL" clId="{E4AE7CAF-4B8C-4371-BAC9-747B6D992D6F}" dt="2025-11-05T10:28:14.916" v="0" actId="255"/>
        <pc:sldMkLst>
          <pc:docMk/>
          <pc:sldMk cId="2390838631" sldId="2147482388"/>
        </pc:sldMkLst>
        <pc:spChg chg="mod">
          <ac:chgData name="Andrew Dudkowsky [NESO]" userId="95a58a13-86b1-455b-907f-fb55f8259986" providerId="ADAL" clId="{E4AE7CAF-4B8C-4371-BAC9-747B6D992D6F}" dt="2025-11-05T10:28:14.916" v="0" actId="255"/>
          <ac:spMkLst>
            <pc:docMk/>
            <pc:sldMk cId="2390838631" sldId="2147482388"/>
            <ac:spMk id="3" creationId="{B02BCE70-488F-7049-D20C-5CDB35F0633E}"/>
          </ac:spMkLst>
        </pc:spChg>
      </pc:sldChg>
      <pc:sldChg chg="modSp add mod">
        <pc:chgData name="Andrew Dudkowsky [NESO]" userId="95a58a13-86b1-455b-907f-fb55f8259986" providerId="ADAL" clId="{E4AE7CAF-4B8C-4371-BAC9-747B6D992D6F}" dt="2025-11-05T11:24:31.698" v="24" actId="207"/>
        <pc:sldMkLst>
          <pc:docMk/>
          <pc:sldMk cId="76079556" sldId="2147482391"/>
        </pc:sldMkLst>
        <pc:spChg chg="mod">
          <ac:chgData name="Andrew Dudkowsky [NESO]" userId="95a58a13-86b1-455b-907f-fb55f8259986" providerId="ADAL" clId="{E4AE7CAF-4B8C-4371-BAC9-747B6D992D6F}" dt="2025-11-05T11:24:31.698" v="24" actId="207"/>
          <ac:spMkLst>
            <pc:docMk/>
            <pc:sldMk cId="76079556" sldId="2147482391"/>
            <ac:spMk id="2" creationId="{9A4618E2-847C-CD47-6C7D-EC5CFBCDEE79}"/>
          </ac:spMkLst>
        </pc:spChg>
      </pc:sldChg>
    </pc:docChg>
  </pc:docChgLst>
  <pc:docChgLst>
    <pc:chgData name="Daniel Arrowsmith [NESO]" userId="56388bed-12ff-45a5-b068-808e9ddcff4f" providerId="ADAL" clId="{E3A1C768-D806-4A8A-A921-751DA117A386}"/>
    <pc:docChg chg="modSld">
      <pc:chgData name="Daniel Arrowsmith [NESO]" userId="56388bed-12ff-45a5-b068-808e9ddcff4f" providerId="ADAL" clId="{E3A1C768-D806-4A8A-A921-751DA117A386}" dt="2025-11-06T09:30:05.843" v="83" actId="2710"/>
      <pc:docMkLst>
        <pc:docMk/>
      </pc:docMkLst>
      <pc:sldChg chg="modSp mod">
        <pc:chgData name="Daniel Arrowsmith [NESO]" userId="56388bed-12ff-45a5-b068-808e9ddcff4f" providerId="ADAL" clId="{E3A1C768-D806-4A8A-A921-751DA117A386}" dt="2025-11-06T09:30:05.843" v="83" actId="2710"/>
        <pc:sldMkLst>
          <pc:docMk/>
          <pc:sldMk cId="3331585177" sldId="299"/>
        </pc:sldMkLst>
        <pc:graphicFrameChg chg="mod modGraphic">
          <ac:chgData name="Daniel Arrowsmith [NESO]" userId="56388bed-12ff-45a5-b068-808e9ddcff4f" providerId="ADAL" clId="{E3A1C768-D806-4A8A-A921-751DA117A386}" dt="2025-11-06T09:30:05.843" v="83" actId="2710"/>
          <ac:graphicFrameMkLst>
            <pc:docMk/>
            <pc:sldMk cId="3331585177" sldId="299"/>
            <ac:graphicFrameMk id="4" creationId="{4F599288-38D7-E13C-EC40-A62916AC1DD2}"/>
          </ac:graphicFrameMkLst>
        </pc:graphicFrame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hyperlink" Target="https://www.neso.energy/industry-information/codes/cusc/modifications/cmp444-introducing-cap-and-floor-wider-generation-tnuos-charges" TargetMode="External"/><Relationship Id="rId2" Type="http://schemas.openxmlformats.org/officeDocument/2006/relationships/hyperlink" Target="https://www.neso.energy/industry-information/codes/cusc/modifications/cmp448-introducing-progression-commitment-fee-gate-2-connections-queue" TargetMode="External"/><Relationship Id="rId1" Type="http://schemas.openxmlformats.org/officeDocument/2006/relationships/hyperlink" Target="https://www.neso.energy/industry-information/codes/cusc/modifications/cmp461-rectifications-legal-text-following-various-implementations" TargetMode="External"/><Relationship Id="rId5" Type="http://schemas.openxmlformats.org/officeDocument/2006/relationships/hyperlink" Target="https://www.neso.energy/industry-information/codes/cusc/modifications/cmp463-stabilising-specific-onshore-expansion-factors-1st-april-2026" TargetMode="External"/><Relationship Id="rId4" Type="http://schemas.openxmlformats.org/officeDocument/2006/relationships/hyperlink" Target="https://www.neso.energy/industry-information/codes/cusc/modifications/cmp462-provision-alternate-panel-members" TargetMode="External"/></Relationships>
</file>

<file path=ppt/diagrams/_rels/data3.xml.rels><?xml version="1.0" encoding="UTF-8" standalone="yes"?>
<Relationships xmlns="http://schemas.openxmlformats.org/package/2006/relationships"><Relationship Id="rId2" Type="http://schemas.openxmlformats.org/officeDocument/2006/relationships/hyperlink" Target="https://www.neso.energy/industry-information/codes/cusc/modifications/cmp462-provision-alternate-panel-members" TargetMode="External"/><Relationship Id="rId1" Type="http://schemas.openxmlformats.org/officeDocument/2006/relationships/hyperlink" Target="https://www.neso.energy/industry-information/codes/cusc/modifications/cmp461-rectifications-legal-text-following-various-implementations" TargetMode="External"/></Relationships>
</file>

<file path=ppt/diagrams/_rels/data4.xml.rels><?xml version="1.0" encoding="UTF-8" standalone="yes"?>
<Relationships xmlns="http://schemas.openxmlformats.org/package/2006/relationships"><Relationship Id="rId1" Type="http://schemas.openxmlformats.org/officeDocument/2006/relationships/hyperlink" Target="mailto:TNUoS.queries@neso.energy" TargetMode="External"/></Relationships>
</file>

<file path=ppt/diagrams/_rels/drawing1.xml.rels><?xml version="1.0" encoding="UTF-8" standalone="yes"?>
<Relationships xmlns="http://schemas.openxmlformats.org/package/2006/relationships"><Relationship Id="rId3" Type="http://schemas.openxmlformats.org/officeDocument/2006/relationships/hyperlink" Target="https://www.neso.energy/industry-information/codes/cusc/modifications/cmp463-stabilising-specific-onshore-expansion-factors-1st-april-2026" TargetMode="External"/><Relationship Id="rId2" Type="http://schemas.openxmlformats.org/officeDocument/2006/relationships/hyperlink" Target="https://www.neso.energy/industry-information/codes/cusc/modifications/cmp462-provision-alternate-panel-members" TargetMode="External"/><Relationship Id="rId1" Type="http://schemas.openxmlformats.org/officeDocument/2006/relationships/hyperlink" Target="https://www.neso.energy/industry-information/codes/cusc/modifications/cmp461-rectifications-legal-text-following-various-implementations" TargetMode="External"/><Relationship Id="rId5" Type="http://schemas.openxmlformats.org/officeDocument/2006/relationships/hyperlink" Target="https://www.neso.energy/industry-information/codes/cusc/modifications/cmp444-introducing-cap-and-floor-wider-generation-tnuos-charges" TargetMode="External"/><Relationship Id="rId4" Type="http://schemas.openxmlformats.org/officeDocument/2006/relationships/hyperlink" Target="https://www.neso.energy/industry-information/codes/cusc/modifications/cmp448-introducing-progression-commitment-fee-gate-2-connections-queue" TargetMode="External"/></Relationships>
</file>

<file path=ppt/diagrams/_rels/drawing3.xml.rels><?xml version="1.0" encoding="UTF-8" standalone="yes"?>
<Relationships xmlns="http://schemas.openxmlformats.org/package/2006/relationships"><Relationship Id="rId2" Type="http://schemas.openxmlformats.org/officeDocument/2006/relationships/hyperlink" Target="https://www.neso.energy/industry-information/codes/cusc/modifications/cmp461-rectifications-legal-text-following-various-implementations" TargetMode="External"/><Relationship Id="rId1" Type="http://schemas.openxmlformats.org/officeDocument/2006/relationships/hyperlink" Target="https://www.neso.energy/industry-information/codes/cusc/modifications/cmp462-provision-alternate-panel-members" TargetMode="External"/></Relationships>
</file>

<file path=ppt/diagrams/_rels/drawing4.xml.rels><?xml version="1.0" encoding="UTF-8" standalone="yes"?>
<Relationships xmlns="http://schemas.openxmlformats.org/package/2006/relationships"><Relationship Id="rId1" Type="http://schemas.openxmlformats.org/officeDocument/2006/relationships/hyperlink" Target="mailto:TNUoS.queries@neso.energy" TargetMode="External"/></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3F419C-CD6B-4161-A3E2-98C93199B4B9}" type="doc">
      <dgm:prSet loTypeId="urn:diagrams.loki3.com/BracketList" loCatId="list" qsTypeId="urn:microsoft.com/office/officeart/2005/8/quickstyle/simple1" qsCatId="simple" csTypeId="urn:microsoft.com/office/officeart/2005/8/colors/accent3_1" csCatId="accent3" phldr="1"/>
      <dgm:spPr/>
      <dgm:t>
        <a:bodyPr/>
        <a:lstStyle/>
        <a:p>
          <a:endParaRPr lang="en-GB"/>
        </a:p>
      </dgm:t>
    </dgm:pt>
    <dgm:pt modelId="{58243766-5EF0-48C0-B157-B98DA7A25B87}">
      <dgm:prSet custT="1"/>
      <dgm:spPr/>
      <dgm:t>
        <a:bodyPr/>
        <a:lstStyle/>
        <a:p>
          <a:r>
            <a:rPr lang="en-GB" sz="1200" b="1">
              <a:latin typeface="+mj-lt"/>
              <a:cs typeface="Arial"/>
            </a:rPr>
            <a:t>New Modifications / Nominations</a:t>
          </a:r>
        </a:p>
      </dgm:t>
    </dgm:pt>
    <dgm:pt modelId="{5F768466-3497-4CA5-B7D3-9319952FBEDF}" type="parTrans" cxnId="{0BC3B818-FF26-4C59-B2C9-D5061FDC9D34}">
      <dgm:prSet/>
      <dgm:spPr/>
      <dgm:t>
        <a:bodyPr/>
        <a:lstStyle/>
        <a:p>
          <a:endParaRPr lang="en-GB">
            <a:latin typeface="+mj-lt"/>
          </a:endParaRPr>
        </a:p>
      </dgm:t>
    </dgm:pt>
    <dgm:pt modelId="{967AD1E1-0495-49F5-A661-7E94CB77769B}" type="sibTrans" cxnId="{0BC3B818-FF26-4C59-B2C9-D5061FDC9D34}">
      <dgm:prSet/>
      <dgm:spPr/>
      <dgm:t>
        <a:bodyPr/>
        <a:lstStyle/>
        <a:p>
          <a:endParaRPr lang="en-GB">
            <a:latin typeface="+mj-lt"/>
          </a:endParaRPr>
        </a:p>
      </dgm:t>
    </dgm:pt>
    <dgm:pt modelId="{CE414E4E-2621-4045-AEC5-FDC9F7FE7BEA}">
      <dgm:prSet custT="1"/>
      <dgm:spPr/>
      <dgm:t>
        <a:bodyPr/>
        <a:lstStyle/>
        <a:p>
          <a:r>
            <a:rPr lang="en-GB" sz="1200" b="1">
              <a:latin typeface="+mj-lt"/>
              <a:cs typeface="Arial"/>
            </a:rPr>
            <a:t>Decisions</a:t>
          </a:r>
        </a:p>
      </dgm:t>
    </dgm:pt>
    <dgm:pt modelId="{87C87025-8B08-46BF-AA1C-5E84773B471E}" type="sibTrans" cxnId="{437A9369-3F4D-42FE-86F4-325366CF047D}">
      <dgm:prSet/>
      <dgm:spPr/>
      <dgm:t>
        <a:bodyPr/>
        <a:lstStyle/>
        <a:p>
          <a:endParaRPr lang="en-GB">
            <a:latin typeface="+mj-lt"/>
          </a:endParaRPr>
        </a:p>
      </dgm:t>
    </dgm:pt>
    <dgm:pt modelId="{EBC08037-8B8E-4A55-8CFB-03332F67FDA3}" type="parTrans" cxnId="{437A9369-3F4D-42FE-86F4-325366CF047D}">
      <dgm:prSet/>
      <dgm:spPr/>
      <dgm:t>
        <a:bodyPr/>
        <a:lstStyle/>
        <a:p>
          <a:endParaRPr lang="en-GB">
            <a:latin typeface="+mj-lt"/>
          </a:endParaRPr>
        </a:p>
      </dgm:t>
    </dgm:pt>
    <dgm:pt modelId="{4739BD40-2323-4209-B6B3-9E71BC40AD5F}">
      <dgm:prSet custT="1"/>
      <dgm:spPr>
        <a:ln>
          <a:solidFill>
            <a:schemeClr val="accent2"/>
          </a:solidFill>
        </a:ln>
      </dgm:spPr>
      <dgm:t>
        <a:bodyPr/>
        <a:lstStyle/>
        <a:p>
          <a:pPr marL="114300" indent="0">
            <a:buClr>
              <a:schemeClr val="accent5">
                <a:lumMod val="75000"/>
              </a:schemeClr>
            </a:buClr>
            <a:buFont typeface="Arial" panose="020B0604020202020204" pitchFamily="34" charset="0"/>
            <a:buChar char="•"/>
          </a:pPr>
          <a:r>
            <a:rPr kumimoji="0" lang="en-GB" sz="1200" b="1" i="0" u="none" strike="noStrike" kern="1200" cap="none" spc="0" normalizeH="0" baseline="0">
              <a:ln/>
              <a:solidFill>
                <a:srgbClr val="813366"/>
              </a:solidFill>
              <a:effectLst/>
              <a:uLnTx/>
              <a:uFillTx/>
              <a:latin typeface="+mj-lt"/>
              <a:ea typeface="+mn-ea"/>
              <a:cs typeface="Arial" panose="020B06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CMP461</a:t>
          </a:r>
          <a:r>
            <a:rPr kumimoji="0" lang="en-GB" sz="1200" b="0" i="0" u="none" strike="noStrike" kern="1200" cap="none" spc="0" normalizeH="0" baseline="0">
              <a:ln/>
              <a:effectLst/>
              <a:uLnTx/>
              <a:uFillTx/>
              <a:latin typeface="+mj-lt"/>
              <a:ea typeface="+mn-ea"/>
              <a:cs typeface="Arial" panose="020B0604020202020204" pitchFamily="34" charset="0"/>
            </a:rPr>
            <a:t> ‘R</a:t>
          </a:r>
          <a:r>
            <a:rPr lang="en-GB" sz="1200" b="0" i="0" kern="1200"/>
            <a:t>ectifications to Legal Text following various implementations’ raised on 16 October 2025</a:t>
          </a:r>
          <a:endParaRPr kumimoji="0" lang="en-GB" sz="1200" b="0" i="0" u="none" strike="noStrike" kern="1200" cap="none" spc="0" normalizeH="0" baseline="0">
            <a:ln/>
            <a:effectLst/>
            <a:uLnTx/>
            <a:uFillTx/>
            <a:latin typeface="+mj-lt"/>
            <a:ea typeface="+mn-ea"/>
            <a:cs typeface="Arial" panose="020B0604020202020204" pitchFamily="34" charset="0"/>
          </a:endParaRPr>
        </a:p>
      </dgm:t>
    </dgm:pt>
    <dgm:pt modelId="{7C0C9387-D3BD-4FFC-9A63-9A243CEAD4E5}" type="sibTrans" cxnId="{988A7B33-741F-414E-BFDC-6B0F0343503C}">
      <dgm:prSet/>
      <dgm:spPr/>
      <dgm:t>
        <a:bodyPr/>
        <a:lstStyle/>
        <a:p>
          <a:endParaRPr lang="en-GB">
            <a:latin typeface="+mj-lt"/>
          </a:endParaRPr>
        </a:p>
      </dgm:t>
    </dgm:pt>
    <dgm:pt modelId="{77721166-AE13-4485-A36F-586EA9CDE7A7}" type="parTrans" cxnId="{988A7B33-741F-414E-BFDC-6B0F0343503C}">
      <dgm:prSet/>
      <dgm:spPr/>
      <dgm:t>
        <a:bodyPr/>
        <a:lstStyle/>
        <a:p>
          <a:endParaRPr lang="en-GB">
            <a:latin typeface="+mj-lt"/>
          </a:endParaRPr>
        </a:p>
      </dgm:t>
    </dgm:pt>
    <dgm:pt modelId="{4651B4D1-6F7A-42A7-96BB-753EDE344A8E}">
      <dgm:prSet custT="1"/>
      <dgm:spPr>
        <a:ln>
          <a:solidFill>
            <a:schemeClr val="accent2"/>
          </a:solidFill>
        </a:ln>
      </dgm:spPr>
      <dgm:t>
        <a:bodyPr/>
        <a:lstStyle/>
        <a:p>
          <a:pPr marL="0" lvl="1" indent="0" defTabSz="622300" rtl="0">
            <a:lnSpc>
              <a:spcPct val="90000"/>
            </a:lnSpc>
            <a:spcBef>
              <a:spcPct val="0"/>
            </a:spcBef>
            <a:spcAft>
              <a:spcPct val="15000"/>
            </a:spcAft>
            <a:buFont typeface="Arial" panose="020B0604020202020204" pitchFamily="34" charset="0"/>
            <a:buChar char="•"/>
          </a:pPr>
          <a:endParaRPr lang="en-GB" sz="1200" b="0" u="none" kern="1200">
            <a:solidFill>
              <a:schemeClr val="tx1"/>
            </a:solidFill>
            <a:latin typeface="+mn-lt"/>
            <a:ea typeface="+mn-ea"/>
            <a:cs typeface="Arial" panose="020B0604020202020204" pitchFamily="34" charset="0"/>
          </a:endParaRPr>
        </a:p>
      </dgm:t>
    </dgm:pt>
    <dgm:pt modelId="{7FD3C0A0-441D-4C13-A2C2-453944EBFCD4}" type="parTrans" cxnId="{98C1B2D2-C7E8-40AA-9E52-1A40A89C7ECA}">
      <dgm:prSet/>
      <dgm:spPr/>
      <dgm:t>
        <a:bodyPr/>
        <a:lstStyle/>
        <a:p>
          <a:endParaRPr lang="en-GB">
            <a:latin typeface="+mj-lt"/>
          </a:endParaRPr>
        </a:p>
      </dgm:t>
    </dgm:pt>
    <dgm:pt modelId="{9FDE324F-6EE8-4F13-976F-C941102E2600}" type="sibTrans" cxnId="{98C1B2D2-C7E8-40AA-9E52-1A40A89C7ECA}">
      <dgm:prSet/>
      <dgm:spPr/>
      <dgm:t>
        <a:bodyPr/>
        <a:lstStyle/>
        <a:p>
          <a:endParaRPr lang="en-GB">
            <a:latin typeface="+mj-lt"/>
          </a:endParaRPr>
        </a:p>
      </dgm:t>
    </dgm:pt>
    <dgm:pt modelId="{A397C9AB-C46E-4D13-8669-2CE5421BD619}">
      <dgm:prSet custT="1"/>
      <dgm:spPr>
        <a:ln>
          <a:solidFill>
            <a:schemeClr val="accent2"/>
          </a:solidFill>
        </a:ln>
      </dgm:spPr>
      <dgm:t>
        <a:bodyPr/>
        <a:lstStyle/>
        <a:p>
          <a:pPr marL="114300" indent="0">
            <a:buClr>
              <a:schemeClr val="accent5">
                <a:lumMod val="75000"/>
              </a:schemeClr>
            </a:buClr>
            <a:buFont typeface="Arial" panose="020B0604020202020204" pitchFamily="34" charset="0"/>
            <a:buChar char="•"/>
          </a:pPr>
          <a:endParaRPr kumimoji="0" lang="en-GB" sz="1200" b="0" i="0" u="none" strike="noStrike" kern="1200" cap="none" spc="0" normalizeH="0" baseline="0">
            <a:ln/>
            <a:effectLst/>
            <a:uLnTx/>
            <a:uFillTx/>
            <a:latin typeface="+mj-lt"/>
            <a:ea typeface="+mn-ea"/>
            <a:cs typeface="Arial" panose="020B0604020202020204" pitchFamily="34" charset="0"/>
          </a:endParaRPr>
        </a:p>
      </dgm:t>
    </dgm:pt>
    <dgm:pt modelId="{8BBE1996-354F-4BD6-AE00-68C099F53289}" type="parTrans" cxnId="{51D9381D-6042-4537-ACF3-1680D020B88A}">
      <dgm:prSet/>
      <dgm:spPr/>
      <dgm:t>
        <a:bodyPr/>
        <a:lstStyle/>
        <a:p>
          <a:endParaRPr lang="en-GB"/>
        </a:p>
      </dgm:t>
    </dgm:pt>
    <dgm:pt modelId="{DF2AEF0A-615D-46F7-ACD0-1453480A5FE4}" type="sibTrans" cxnId="{51D9381D-6042-4537-ACF3-1680D020B88A}">
      <dgm:prSet/>
      <dgm:spPr/>
      <dgm:t>
        <a:bodyPr/>
        <a:lstStyle/>
        <a:p>
          <a:endParaRPr lang="en-GB"/>
        </a:p>
      </dgm:t>
    </dgm:pt>
    <dgm:pt modelId="{CD74E2C3-7187-4F28-8063-56B6D8D88920}">
      <dgm:prSet/>
      <dgm:spPr/>
      <dgm:t>
        <a:bodyPr/>
        <a:lstStyle/>
        <a:p>
          <a:pPr marL="0" lvl="1" indent="0" defTabSz="622300" rtl="0">
            <a:lnSpc>
              <a:spcPct val="90000"/>
            </a:lnSpc>
            <a:spcBef>
              <a:spcPct val="0"/>
            </a:spcBef>
            <a:spcAft>
              <a:spcPct val="15000"/>
            </a:spcAft>
            <a:buFont typeface="Arial" panose="020B0604020202020204" pitchFamily="34" charset="0"/>
            <a:buChar char="•"/>
          </a:pPr>
          <a:endParaRPr kumimoji="0" lang="en-GB" sz="3600" b="0" i="0" u="none" strike="noStrike" cap="none" spc="0" normalizeH="0" baseline="0">
            <a:ln/>
            <a:effectLst/>
            <a:uLnTx/>
            <a:uFillTx/>
            <a:latin typeface="+mj-lt"/>
            <a:ea typeface="+mn-ea"/>
            <a:cs typeface="Arial" panose="020B0604020202020204" pitchFamily="34" charset="0"/>
          </a:endParaRPr>
        </a:p>
      </dgm:t>
    </dgm:pt>
    <dgm:pt modelId="{CB696653-E3CA-4FFF-AC3D-F9C30F5DFDD8}" type="parTrans" cxnId="{F7E6AC4C-B564-473A-9ECF-CEB633202EB8}">
      <dgm:prSet/>
      <dgm:spPr/>
      <dgm:t>
        <a:bodyPr/>
        <a:lstStyle/>
        <a:p>
          <a:endParaRPr lang="en-GB"/>
        </a:p>
      </dgm:t>
    </dgm:pt>
    <dgm:pt modelId="{6419C3E2-283D-4E54-9425-56B1D0E03E94}" type="sibTrans" cxnId="{F7E6AC4C-B564-473A-9ECF-CEB633202EB8}">
      <dgm:prSet/>
      <dgm:spPr/>
      <dgm:t>
        <a:bodyPr/>
        <a:lstStyle/>
        <a:p>
          <a:endParaRPr lang="en-GB"/>
        </a:p>
      </dgm:t>
    </dgm:pt>
    <dgm:pt modelId="{62E83019-D0DA-4C46-A9F9-67B02B37BC67}">
      <dgm:prSet custT="1"/>
      <dgm:spPr/>
      <dgm:t>
        <a:bodyPr/>
        <a:lstStyle/>
        <a:p>
          <a:pPr marL="0" lvl="1" indent="0" defTabSz="622300" rtl="0">
            <a:lnSpc>
              <a:spcPct val="90000"/>
            </a:lnSpc>
            <a:spcBef>
              <a:spcPct val="0"/>
            </a:spcBef>
            <a:spcAft>
              <a:spcPct val="15000"/>
            </a:spcAft>
            <a:buFont typeface="Arial" panose="020B0604020202020204" pitchFamily="34" charset="0"/>
            <a:buChar char="•"/>
          </a:pPr>
          <a:r>
            <a:rPr kumimoji="0" lang="en-GB" sz="1200" b="1" i="0" u="none" strike="noStrike" cap="none" spc="0" normalizeH="0" baseline="0">
              <a:ln/>
              <a:solidFill>
                <a:srgbClr val="813366"/>
              </a:solidFill>
              <a:effectLst/>
              <a:uLnTx/>
              <a:uFillTx/>
              <a:latin typeface="+mj-lt"/>
              <a:ea typeface="+mn-ea"/>
              <a:cs typeface="Arial" panose="020B0604020202020204" pitchFamily="34" charset="0"/>
              <a:hlinkClick xmlns:r="http://schemas.openxmlformats.org/officeDocument/2006/relationships" r:id="rId2">
                <a:extLst>
                  <a:ext uri="{A12FA001-AC4F-418D-AE19-62706E023703}">
                    <ahyp:hlinkClr xmlns:ahyp="http://schemas.microsoft.com/office/drawing/2018/hyperlinkcolor" val="tx"/>
                  </a:ext>
                </a:extLst>
              </a:hlinkClick>
            </a:rPr>
            <a:t>CMP448</a:t>
          </a:r>
          <a:r>
            <a:rPr kumimoji="0" lang="en-GB" sz="1200" b="0" i="0" u="none" strike="noStrike" cap="none" spc="0" normalizeH="0" baseline="0">
              <a:ln/>
              <a:effectLst/>
              <a:uLnTx/>
              <a:uFillTx/>
              <a:latin typeface="+mj-lt"/>
              <a:ea typeface="+mn-ea"/>
              <a:cs typeface="Arial" panose="020B0604020202020204" pitchFamily="34" charset="0"/>
            </a:rPr>
            <a:t> ‘</a:t>
          </a:r>
          <a:r>
            <a:rPr lang="en-GB" sz="1200" b="0" i="0"/>
            <a:t>Introducing a Progression Commitment Fee to the Gate 2 Connections Queue​’ amendment to timetable received on 19 September.</a:t>
          </a:r>
          <a:endParaRPr kumimoji="0" lang="en-GB" sz="1200" b="0" i="0" u="none" strike="noStrike" cap="none" spc="0" normalizeH="0" baseline="0">
            <a:ln/>
            <a:effectLst/>
            <a:uLnTx/>
            <a:uFillTx/>
            <a:latin typeface="+mj-lt"/>
            <a:ea typeface="+mn-ea"/>
            <a:cs typeface="Arial" panose="020B0604020202020204" pitchFamily="34" charset="0"/>
          </a:endParaRPr>
        </a:p>
      </dgm:t>
    </dgm:pt>
    <dgm:pt modelId="{E3DB3CE4-218D-4E4E-89A6-60E7CA040F57}" type="parTrans" cxnId="{28DC7A2B-0CF9-4376-94B5-BEA114DB1BFA}">
      <dgm:prSet/>
      <dgm:spPr/>
      <dgm:t>
        <a:bodyPr/>
        <a:lstStyle/>
        <a:p>
          <a:endParaRPr lang="en-GB"/>
        </a:p>
      </dgm:t>
    </dgm:pt>
    <dgm:pt modelId="{D43A4782-84D3-411B-8F19-D70F94586DAD}" type="sibTrans" cxnId="{28DC7A2B-0CF9-4376-94B5-BEA114DB1BFA}">
      <dgm:prSet/>
      <dgm:spPr/>
      <dgm:t>
        <a:bodyPr/>
        <a:lstStyle/>
        <a:p>
          <a:endParaRPr lang="en-GB"/>
        </a:p>
      </dgm:t>
    </dgm:pt>
    <dgm:pt modelId="{C2E128C1-914C-439E-AB15-AF00FA523A74}">
      <dgm:prSet custT="1"/>
      <dgm:spPr/>
      <dgm:t>
        <a:bodyPr/>
        <a:lstStyle/>
        <a:p>
          <a:pPr marL="0" lvl="1" indent="0" defTabSz="622300">
            <a:lnSpc>
              <a:spcPct val="90000"/>
            </a:lnSpc>
            <a:spcBef>
              <a:spcPct val="0"/>
            </a:spcBef>
            <a:spcAft>
              <a:spcPct val="15000"/>
            </a:spcAft>
            <a:buClrTx/>
            <a:buSzTx/>
            <a:buFontTx/>
            <a:buNone/>
          </a:pPr>
          <a:r>
            <a:rPr lang="en-GB" sz="1200" b="1">
              <a:solidFill>
                <a:srgbClr val="813366"/>
              </a:solidFill>
              <a:effectLst/>
              <a:latin typeface="Poppins" panose="00000500000000000000" pitchFamily="2" charset="0"/>
              <a:ea typeface="+mn-ea"/>
              <a:cs typeface="Poppins" panose="00000500000000000000" pitchFamily="2" charset="0"/>
              <a:hlinkClick xmlns:r="http://schemas.openxmlformats.org/officeDocument/2006/relationships" r:id="rId3">
                <a:extLst>
                  <a:ext uri="{A12FA001-AC4F-418D-AE19-62706E023703}">
                    <ahyp:hlinkClr xmlns:ahyp="http://schemas.microsoft.com/office/drawing/2018/hyperlinkcolor" val="tx"/>
                  </a:ext>
                </a:extLst>
              </a:hlinkClick>
            </a:rPr>
            <a:t>CMP444</a:t>
          </a:r>
          <a:r>
            <a:rPr lang="en-GB" sz="1200">
              <a:solidFill>
                <a:schemeClr val="accent2"/>
              </a:solidFill>
              <a:effectLst/>
              <a:latin typeface="Poppins" panose="00000500000000000000" pitchFamily="2" charset="0"/>
              <a:ea typeface="+mn-ea"/>
              <a:cs typeface="Poppins" panose="00000500000000000000" pitchFamily="2" charset="0"/>
            </a:rPr>
            <a:t> </a:t>
          </a:r>
          <a:r>
            <a:rPr lang="en-GB" sz="1200">
              <a:solidFill>
                <a:schemeClr val="tx1"/>
              </a:solidFill>
              <a:effectLst/>
              <a:latin typeface="Poppins" panose="00000500000000000000" pitchFamily="2" charset="0"/>
              <a:ea typeface="+mn-ea"/>
              <a:cs typeface="Poppins" panose="00000500000000000000" pitchFamily="2" charset="0"/>
            </a:rPr>
            <a:t>‘</a:t>
          </a:r>
          <a:r>
            <a:rPr lang="en-GB" sz="1200" b="0" i="0">
              <a:solidFill>
                <a:schemeClr val="dk1"/>
              </a:solidFill>
              <a:effectLst/>
              <a:latin typeface="Poppins" panose="00000500000000000000" pitchFamily="2" charset="0"/>
              <a:ea typeface="+mn-ea"/>
              <a:cs typeface="Poppins" panose="00000500000000000000" pitchFamily="2" charset="0"/>
            </a:rPr>
            <a:t>Introducing a cap and floor to wider generation </a:t>
          </a:r>
          <a:r>
            <a:rPr lang="en-GB" sz="1200" b="0" i="0" err="1">
              <a:solidFill>
                <a:schemeClr val="dk1"/>
              </a:solidFill>
              <a:effectLst/>
              <a:latin typeface="Poppins" panose="00000500000000000000" pitchFamily="2" charset="0"/>
              <a:ea typeface="+mn-ea"/>
              <a:cs typeface="Poppins" panose="00000500000000000000" pitchFamily="2" charset="0"/>
            </a:rPr>
            <a:t>TNUoS</a:t>
          </a:r>
          <a:r>
            <a:rPr lang="en-GB" sz="1200" b="0" i="0">
              <a:solidFill>
                <a:schemeClr val="dk1"/>
              </a:solidFill>
              <a:effectLst/>
              <a:latin typeface="Poppins" panose="00000500000000000000" pitchFamily="2" charset="0"/>
              <a:ea typeface="+mn-ea"/>
              <a:cs typeface="Poppins" panose="00000500000000000000" pitchFamily="2" charset="0"/>
            </a:rPr>
            <a:t> charges’ on 23 October the Authority rejected this modification.</a:t>
          </a:r>
          <a:endParaRPr kumimoji="0" lang="en-GB" sz="1200" b="0" i="0" u="none" strike="noStrike" cap="none" spc="0" normalizeH="0" baseline="0">
            <a:ln/>
            <a:effectLst/>
            <a:uLnTx/>
            <a:uFillTx/>
            <a:latin typeface="+mj-lt"/>
            <a:ea typeface="+mn-ea"/>
            <a:cs typeface="Arial" panose="020B0604020202020204" pitchFamily="34" charset="0"/>
          </a:endParaRPr>
        </a:p>
      </dgm:t>
    </dgm:pt>
    <dgm:pt modelId="{8113DCBB-A792-439C-A661-4B54A8372227}" type="parTrans" cxnId="{89007AAC-856C-460E-B2E9-9193EC13FD48}">
      <dgm:prSet/>
      <dgm:spPr/>
      <dgm:t>
        <a:bodyPr/>
        <a:lstStyle/>
        <a:p>
          <a:endParaRPr lang="en-GB"/>
        </a:p>
      </dgm:t>
    </dgm:pt>
    <dgm:pt modelId="{AAA4D13F-A8D4-49CA-A30E-2A5F1DA6AD7F}" type="sibTrans" cxnId="{89007AAC-856C-460E-B2E9-9193EC13FD48}">
      <dgm:prSet/>
      <dgm:spPr/>
      <dgm:t>
        <a:bodyPr/>
        <a:lstStyle/>
        <a:p>
          <a:endParaRPr lang="en-GB"/>
        </a:p>
      </dgm:t>
    </dgm:pt>
    <dgm:pt modelId="{E4533DF1-08E1-4B22-88C5-72F404847C9A}">
      <dgm:prSet custT="1"/>
      <dgm:spPr>
        <a:ln>
          <a:solidFill>
            <a:schemeClr val="accent2"/>
          </a:solidFill>
        </a:ln>
      </dgm:spPr>
      <dgm:t>
        <a:bodyPr/>
        <a:lstStyle/>
        <a:p>
          <a:pPr marL="114300" indent="0">
            <a:buClr>
              <a:schemeClr val="accent5">
                <a:lumMod val="75000"/>
              </a:schemeClr>
            </a:buClr>
            <a:buFont typeface="Arial" panose="020B0604020202020204" pitchFamily="34" charset="0"/>
            <a:buChar char="•"/>
          </a:pPr>
          <a:r>
            <a:rPr kumimoji="0" lang="en-GB" sz="1200" b="1" i="0" u="none" strike="noStrike" kern="1200" cap="none" spc="0" normalizeH="0" baseline="0">
              <a:ln/>
              <a:solidFill>
                <a:srgbClr val="813366"/>
              </a:solidFill>
              <a:effectLst/>
              <a:uLnTx/>
              <a:uFillTx/>
              <a:latin typeface="+mj-lt"/>
              <a:ea typeface="+mn-ea"/>
              <a:cs typeface="Arial" panose="020B0604020202020204" pitchFamily="34" charset="0"/>
              <a:hlinkClick xmlns:r="http://schemas.openxmlformats.org/officeDocument/2006/relationships" r:id="rId4">
                <a:extLst>
                  <a:ext uri="{A12FA001-AC4F-418D-AE19-62706E023703}">
                    <ahyp:hlinkClr xmlns:ahyp="http://schemas.microsoft.com/office/drawing/2018/hyperlinkcolor" val="tx"/>
                  </a:ext>
                </a:extLst>
              </a:hlinkClick>
            </a:rPr>
            <a:t>CMP462</a:t>
          </a:r>
          <a:r>
            <a:rPr kumimoji="0" lang="en-GB" sz="1200" b="0" i="0" u="none" strike="noStrike" kern="1200" cap="none" spc="0" normalizeH="0" baseline="0">
              <a:ln/>
              <a:effectLst/>
              <a:uLnTx/>
              <a:uFillTx/>
              <a:latin typeface="+mj-lt"/>
              <a:ea typeface="+mn-ea"/>
              <a:cs typeface="Arial" panose="020B0604020202020204" pitchFamily="34" charset="0"/>
            </a:rPr>
            <a:t> ‘</a:t>
          </a:r>
          <a:r>
            <a:rPr lang="en-GB" sz="1200" b="0" i="0" kern="1200"/>
            <a:t>Provision for Alternate Panel Members’ urgent modification raised on 24 October 2025</a:t>
          </a:r>
          <a:endParaRPr kumimoji="0" lang="en-GB" sz="1200" b="0" i="0" u="none" strike="noStrike" kern="1200" cap="none" spc="0" normalizeH="0" baseline="0">
            <a:ln/>
            <a:effectLst/>
            <a:uLnTx/>
            <a:uFillTx/>
            <a:latin typeface="+mj-lt"/>
            <a:ea typeface="+mn-ea"/>
            <a:cs typeface="Arial" panose="020B0604020202020204" pitchFamily="34" charset="0"/>
          </a:endParaRPr>
        </a:p>
      </dgm:t>
    </dgm:pt>
    <dgm:pt modelId="{896918EC-834B-4D0D-A3A0-27128ACB4A1B}" type="parTrans" cxnId="{12D4C3C0-71CE-4231-BBBE-ED61C908C642}">
      <dgm:prSet/>
      <dgm:spPr/>
      <dgm:t>
        <a:bodyPr/>
        <a:lstStyle/>
        <a:p>
          <a:endParaRPr lang="en-GB"/>
        </a:p>
      </dgm:t>
    </dgm:pt>
    <dgm:pt modelId="{E6664F72-E0D9-42E3-B24F-317859869C3D}" type="sibTrans" cxnId="{12D4C3C0-71CE-4231-BBBE-ED61C908C642}">
      <dgm:prSet/>
      <dgm:spPr/>
      <dgm:t>
        <a:bodyPr/>
        <a:lstStyle/>
        <a:p>
          <a:endParaRPr lang="en-GB"/>
        </a:p>
      </dgm:t>
    </dgm:pt>
    <dgm:pt modelId="{0B2C23CD-DA7A-4147-B159-A6E4E0217125}">
      <dgm:prSet custT="1"/>
      <dgm:spPr>
        <a:ln>
          <a:solidFill>
            <a:schemeClr val="accent2"/>
          </a:solidFill>
        </a:ln>
      </dgm:spPr>
      <dgm:t>
        <a:bodyPr/>
        <a:lstStyle/>
        <a:p>
          <a:pPr marL="114300" indent="0">
            <a:buClr>
              <a:schemeClr val="accent5">
                <a:lumMod val="75000"/>
              </a:schemeClr>
            </a:buClr>
            <a:buFont typeface="Arial" panose="020B0604020202020204" pitchFamily="34" charset="0"/>
            <a:buChar char="•"/>
          </a:pPr>
          <a:r>
            <a:rPr kumimoji="0" lang="en-GB" sz="1200" b="1" i="0" u="none" strike="noStrike" kern="1200" cap="none" spc="0" normalizeH="0" baseline="0">
              <a:ln/>
              <a:solidFill>
                <a:srgbClr val="813366"/>
              </a:solidFill>
              <a:effectLst/>
              <a:uLnTx/>
              <a:uFillTx/>
              <a:latin typeface="+mj-lt"/>
              <a:ea typeface="+mn-ea"/>
              <a:cs typeface="Arial" panose="020B0604020202020204" pitchFamily="34" charset="0"/>
              <a:hlinkClick xmlns:r="http://schemas.openxmlformats.org/officeDocument/2006/relationships" r:id="rId5">
                <a:extLst>
                  <a:ext uri="{A12FA001-AC4F-418D-AE19-62706E023703}">
                    <ahyp:hlinkClr xmlns:ahyp="http://schemas.microsoft.com/office/drawing/2018/hyperlinkcolor" val="tx"/>
                  </a:ext>
                </a:extLst>
              </a:hlinkClick>
            </a:rPr>
            <a:t>CMP463</a:t>
          </a:r>
          <a:r>
            <a:rPr kumimoji="0" lang="en-GB" sz="1200" b="0" i="0" u="none" strike="noStrike" kern="1200" cap="none" spc="0" normalizeH="0" baseline="0">
              <a:ln/>
              <a:effectLst/>
              <a:uLnTx/>
              <a:uFillTx/>
              <a:latin typeface="+mj-lt"/>
              <a:ea typeface="+mn-ea"/>
              <a:cs typeface="Arial" panose="020B0604020202020204" pitchFamily="34" charset="0"/>
            </a:rPr>
            <a:t> ‘Stabilising the Specific Onshore Expansion Factors from 1st April 2026’ urgent raised on 31 October 2025.</a:t>
          </a:r>
        </a:p>
      </dgm:t>
    </dgm:pt>
    <dgm:pt modelId="{1FA504A9-F3C2-4332-A431-3B1FBD05559C}" type="parTrans" cxnId="{F42DA753-73B1-47FF-954C-92C0C2C653FE}">
      <dgm:prSet/>
      <dgm:spPr/>
      <dgm:t>
        <a:bodyPr/>
        <a:lstStyle/>
        <a:p>
          <a:endParaRPr lang="en-GB"/>
        </a:p>
      </dgm:t>
    </dgm:pt>
    <dgm:pt modelId="{2C932E43-1BB7-43F4-91DA-8CDA5EDF3BB6}" type="sibTrans" cxnId="{F42DA753-73B1-47FF-954C-92C0C2C653FE}">
      <dgm:prSet/>
      <dgm:spPr/>
      <dgm:t>
        <a:bodyPr/>
        <a:lstStyle/>
        <a:p>
          <a:endParaRPr lang="en-GB"/>
        </a:p>
      </dgm:t>
    </dgm:pt>
    <dgm:pt modelId="{6EBAFB32-FD08-4DEB-9522-9D791EF55B71}" type="pres">
      <dgm:prSet presAssocID="{E33F419C-CD6B-4161-A3E2-98C93199B4B9}" presName="Name0" presStyleCnt="0">
        <dgm:presLayoutVars>
          <dgm:dir/>
          <dgm:animLvl val="lvl"/>
          <dgm:resizeHandles val="exact"/>
        </dgm:presLayoutVars>
      </dgm:prSet>
      <dgm:spPr/>
    </dgm:pt>
    <dgm:pt modelId="{DF67916F-8144-46CD-9917-654C07D395B2}" type="pres">
      <dgm:prSet presAssocID="{58243766-5EF0-48C0-B157-B98DA7A25B87}" presName="linNode" presStyleCnt="0"/>
      <dgm:spPr/>
    </dgm:pt>
    <dgm:pt modelId="{CBCD9B1A-A0A3-48B6-B171-C56E53D47F2B}" type="pres">
      <dgm:prSet presAssocID="{58243766-5EF0-48C0-B157-B98DA7A25B87}" presName="parTx" presStyleLbl="revTx" presStyleIdx="0" presStyleCnt="2">
        <dgm:presLayoutVars>
          <dgm:chMax val="1"/>
          <dgm:bulletEnabled val="1"/>
        </dgm:presLayoutVars>
      </dgm:prSet>
      <dgm:spPr/>
    </dgm:pt>
    <dgm:pt modelId="{3EE6B638-BF5B-4708-AB13-3BE7D232FE82}" type="pres">
      <dgm:prSet presAssocID="{58243766-5EF0-48C0-B157-B98DA7A25B87}" presName="bracket" presStyleLbl="parChTrans1D1" presStyleIdx="0" presStyleCnt="2"/>
      <dgm:spPr/>
    </dgm:pt>
    <dgm:pt modelId="{3FEC5D0F-090D-4C50-A37C-96DF5B7535FE}" type="pres">
      <dgm:prSet presAssocID="{58243766-5EF0-48C0-B157-B98DA7A25B87}" presName="spH" presStyleCnt="0"/>
      <dgm:spPr/>
    </dgm:pt>
    <dgm:pt modelId="{933C14A2-46E7-441D-9672-CD67AE6A9326}" type="pres">
      <dgm:prSet presAssocID="{58243766-5EF0-48C0-B157-B98DA7A25B87}" presName="desTx" presStyleLbl="node1" presStyleIdx="0" presStyleCnt="2">
        <dgm:presLayoutVars>
          <dgm:bulletEnabled val="1"/>
        </dgm:presLayoutVars>
      </dgm:prSet>
      <dgm:spPr/>
    </dgm:pt>
    <dgm:pt modelId="{ED187E7E-3833-48D0-B719-09552A102193}" type="pres">
      <dgm:prSet presAssocID="{967AD1E1-0495-49F5-A661-7E94CB77769B}" presName="spV" presStyleCnt="0"/>
      <dgm:spPr/>
    </dgm:pt>
    <dgm:pt modelId="{467665EB-38EF-4C54-A856-9EAF786713BE}" type="pres">
      <dgm:prSet presAssocID="{CE414E4E-2621-4045-AEC5-FDC9F7FE7BEA}" presName="linNode" presStyleCnt="0"/>
      <dgm:spPr/>
    </dgm:pt>
    <dgm:pt modelId="{4AAEBE8A-DC94-4AAD-BC71-2BD74FECE8AD}" type="pres">
      <dgm:prSet presAssocID="{CE414E4E-2621-4045-AEC5-FDC9F7FE7BEA}" presName="parTx" presStyleLbl="revTx" presStyleIdx="1" presStyleCnt="2">
        <dgm:presLayoutVars>
          <dgm:chMax val="1"/>
          <dgm:bulletEnabled val="1"/>
        </dgm:presLayoutVars>
      </dgm:prSet>
      <dgm:spPr/>
    </dgm:pt>
    <dgm:pt modelId="{60B1CD5E-134F-403E-99F0-05FE5A304993}" type="pres">
      <dgm:prSet presAssocID="{CE414E4E-2621-4045-AEC5-FDC9F7FE7BEA}" presName="bracket" presStyleLbl="parChTrans1D1" presStyleIdx="1" presStyleCnt="2"/>
      <dgm:spPr/>
    </dgm:pt>
    <dgm:pt modelId="{B6F4DE0A-1E8B-4E04-B43D-7BD0753C8C24}" type="pres">
      <dgm:prSet presAssocID="{CE414E4E-2621-4045-AEC5-FDC9F7FE7BEA}" presName="spH" presStyleCnt="0"/>
      <dgm:spPr/>
    </dgm:pt>
    <dgm:pt modelId="{2E1315DB-FB43-4103-950C-58B91D80A95D}" type="pres">
      <dgm:prSet presAssocID="{CE414E4E-2621-4045-AEC5-FDC9F7FE7BEA}" presName="desTx" presStyleLbl="node1" presStyleIdx="1" presStyleCnt="2">
        <dgm:presLayoutVars>
          <dgm:bulletEnabled val="1"/>
        </dgm:presLayoutVars>
      </dgm:prSet>
      <dgm:spPr/>
    </dgm:pt>
  </dgm:ptLst>
  <dgm:cxnLst>
    <dgm:cxn modelId="{98E85B08-4574-484E-BF82-51220FC3A275}" type="presOf" srcId="{4651B4D1-6F7A-42A7-96BB-753EDE344A8E}" destId="{2E1315DB-FB43-4103-950C-58B91D80A95D}" srcOrd="0" destOrd="0" presId="urn:diagrams.loki3.com/BracketList"/>
    <dgm:cxn modelId="{0BC3B818-FF26-4C59-B2C9-D5061FDC9D34}" srcId="{E33F419C-CD6B-4161-A3E2-98C93199B4B9}" destId="{58243766-5EF0-48C0-B157-B98DA7A25B87}" srcOrd="0" destOrd="0" parTransId="{5F768466-3497-4CA5-B7D3-9319952FBEDF}" sibTransId="{967AD1E1-0495-49F5-A661-7E94CB77769B}"/>
    <dgm:cxn modelId="{51D9381D-6042-4537-ACF3-1680D020B88A}" srcId="{58243766-5EF0-48C0-B157-B98DA7A25B87}" destId="{A397C9AB-C46E-4D13-8669-2CE5421BD619}" srcOrd="3" destOrd="0" parTransId="{8BBE1996-354F-4BD6-AE00-68C099F53289}" sibTransId="{DF2AEF0A-615D-46F7-ACD0-1453480A5FE4}"/>
    <dgm:cxn modelId="{28DC7A2B-0CF9-4376-94B5-BEA114DB1BFA}" srcId="{CE414E4E-2621-4045-AEC5-FDC9F7FE7BEA}" destId="{62E83019-D0DA-4C46-A9F9-67B02B37BC67}" srcOrd="1" destOrd="0" parTransId="{E3DB3CE4-218D-4E4E-89A6-60E7CA040F57}" sibTransId="{D43A4782-84D3-411B-8F19-D70F94586DAD}"/>
    <dgm:cxn modelId="{9C74812E-1B5B-4506-9D58-33F071011D95}" type="presOf" srcId="{A397C9AB-C46E-4D13-8669-2CE5421BD619}" destId="{933C14A2-46E7-441D-9672-CD67AE6A9326}" srcOrd="0" destOrd="3" presId="urn:diagrams.loki3.com/BracketList"/>
    <dgm:cxn modelId="{988A7B33-741F-414E-BFDC-6B0F0343503C}" srcId="{58243766-5EF0-48C0-B157-B98DA7A25B87}" destId="{4739BD40-2323-4209-B6B3-9E71BC40AD5F}" srcOrd="0" destOrd="0" parTransId="{77721166-AE13-4485-A36F-586EA9CDE7A7}" sibTransId="{7C0C9387-D3BD-4FFC-9A63-9A243CEAD4E5}"/>
    <dgm:cxn modelId="{39EA8C5B-F52F-46F2-8E24-69A0B42C1B67}" type="presOf" srcId="{C2E128C1-914C-439E-AB15-AF00FA523A74}" destId="{2E1315DB-FB43-4103-950C-58B91D80A95D}" srcOrd="0" destOrd="2" presId="urn:diagrams.loki3.com/BracketList"/>
    <dgm:cxn modelId="{3D113241-7987-4EBC-9197-6E2BEEEC82EA}" type="presOf" srcId="{62E83019-D0DA-4C46-A9F9-67B02B37BC67}" destId="{2E1315DB-FB43-4103-950C-58B91D80A95D}" srcOrd="0" destOrd="1" presId="urn:diagrams.loki3.com/BracketList"/>
    <dgm:cxn modelId="{13A59242-EC17-42F3-9BED-2F708C39BAA7}" type="presOf" srcId="{CE414E4E-2621-4045-AEC5-FDC9F7FE7BEA}" destId="{4AAEBE8A-DC94-4AAD-BC71-2BD74FECE8AD}" srcOrd="0" destOrd="0" presId="urn:diagrams.loki3.com/BracketList"/>
    <dgm:cxn modelId="{437A9369-3F4D-42FE-86F4-325366CF047D}" srcId="{E33F419C-CD6B-4161-A3E2-98C93199B4B9}" destId="{CE414E4E-2621-4045-AEC5-FDC9F7FE7BEA}" srcOrd="1" destOrd="0" parTransId="{EBC08037-8B8E-4A55-8CFB-03332F67FDA3}" sibTransId="{87C87025-8B08-46BF-AA1C-5E84773B471E}"/>
    <dgm:cxn modelId="{F7E6AC4C-B564-473A-9ECF-CEB633202EB8}" srcId="{CE414E4E-2621-4045-AEC5-FDC9F7FE7BEA}" destId="{CD74E2C3-7187-4F28-8063-56B6D8D88920}" srcOrd="3" destOrd="0" parTransId="{CB696653-E3CA-4FFF-AC3D-F9C30F5DFDD8}" sibTransId="{6419C3E2-283D-4E54-9425-56B1D0E03E94}"/>
    <dgm:cxn modelId="{4D59C871-D6AA-45ED-8B53-C7DE32260A6D}" type="presOf" srcId="{E33F419C-CD6B-4161-A3E2-98C93199B4B9}" destId="{6EBAFB32-FD08-4DEB-9522-9D791EF55B71}" srcOrd="0" destOrd="0" presId="urn:diagrams.loki3.com/BracketList"/>
    <dgm:cxn modelId="{F42DA753-73B1-47FF-954C-92C0C2C653FE}" srcId="{58243766-5EF0-48C0-B157-B98DA7A25B87}" destId="{0B2C23CD-DA7A-4147-B159-A6E4E0217125}" srcOrd="2" destOrd="0" parTransId="{1FA504A9-F3C2-4332-A431-3B1FBD05559C}" sibTransId="{2C932E43-1BB7-43F4-91DA-8CDA5EDF3BB6}"/>
    <dgm:cxn modelId="{9FFBC397-EAB4-4906-9718-34D43470383A}" type="presOf" srcId="{0B2C23CD-DA7A-4147-B159-A6E4E0217125}" destId="{933C14A2-46E7-441D-9672-CD67AE6A9326}" srcOrd="0" destOrd="2" presId="urn:diagrams.loki3.com/BracketList"/>
    <dgm:cxn modelId="{89007AAC-856C-460E-B2E9-9193EC13FD48}" srcId="{CE414E4E-2621-4045-AEC5-FDC9F7FE7BEA}" destId="{C2E128C1-914C-439E-AB15-AF00FA523A74}" srcOrd="2" destOrd="0" parTransId="{8113DCBB-A792-439C-A661-4B54A8372227}" sibTransId="{AAA4D13F-A8D4-49CA-A30E-2A5F1DA6AD7F}"/>
    <dgm:cxn modelId="{E8812AB7-FC9D-478D-837E-72ACCE8AE722}" type="presOf" srcId="{58243766-5EF0-48C0-B157-B98DA7A25B87}" destId="{CBCD9B1A-A0A3-48B6-B171-C56E53D47F2B}" srcOrd="0" destOrd="0" presId="urn:diagrams.loki3.com/BracketList"/>
    <dgm:cxn modelId="{12D4C3C0-71CE-4231-BBBE-ED61C908C642}" srcId="{58243766-5EF0-48C0-B157-B98DA7A25B87}" destId="{E4533DF1-08E1-4B22-88C5-72F404847C9A}" srcOrd="1" destOrd="0" parTransId="{896918EC-834B-4D0D-A3A0-27128ACB4A1B}" sibTransId="{E6664F72-E0D9-42E3-B24F-317859869C3D}"/>
    <dgm:cxn modelId="{E8D373CC-BE17-4E4D-9B9D-8BCA7D6F3F9D}" type="presOf" srcId="{E4533DF1-08E1-4B22-88C5-72F404847C9A}" destId="{933C14A2-46E7-441D-9672-CD67AE6A9326}" srcOrd="0" destOrd="1" presId="urn:diagrams.loki3.com/BracketList"/>
    <dgm:cxn modelId="{98C1B2D2-C7E8-40AA-9E52-1A40A89C7ECA}" srcId="{CE414E4E-2621-4045-AEC5-FDC9F7FE7BEA}" destId="{4651B4D1-6F7A-42A7-96BB-753EDE344A8E}" srcOrd="0" destOrd="0" parTransId="{7FD3C0A0-441D-4C13-A2C2-453944EBFCD4}" sibTransId="{9FDE324F-6EE8-4F13-976F-C941102E2600}"/>
    <dgm:cxn modelId="{4DB391E0-0F76-4BAC-B51B-5B6D9C5F2624}" type="presOf" srcId="{CD74E2C3-7187-4F28-8063-56B6D8D88920}" destId="{2E1315DB-FB43-4103-950C-58B91D80A95D}" srcOrd="0" destOrd="3" presId="urn:diagrams.loki3.com/BracketList"/>
    <dgm:cxn modelId="{C4E402FC-55C1-4F4C-9F1A-BB5801EE46F9}" type="presOf" srcId="{4739BD40-2323-4209-B6B3-9E71BC40AD5F}" destId="{933C14A2-46E7-441D-9672-CD67AE6A9326}" srcOrd="0" destOrd="0" presId="urn:diagrams.loki3.com/BracketList"/>
    <dgm:cxn modelId="{88D7C198-EEAD-4CF3-90DF-769B1DBAD4B5}" type="presParOf" srcId="{6EBAFB32-FD08-4DEB-9522-9D791EF55B71}" destId="{DF67916F-8144-46CD-9917-654C07D395B2}" srcOrd="0" destOrd="0" presId="urn:diagrams.loki3.com/BracketList"/>
    <dgm:cxn modelId="{8A581A64-CA58-4356-BD76-BFDCE63BC557}" type="presParOf" srcId="{DF67916F-8144-46CD-9917-654C07D395B2}" destId="{CBCD9B1A-A0A3-48B6-B171-C56E53D47F2B}" srcOrd="0" destOrd="0" presId="urn:diagrams.loki3.com/BracketList"/>
    <dgm:cxn modelId="{BC22DE76-3C05-44B4-945B-77E9591AB544}" type="presParOf" srcId="{DF67916F-8144-46CD-9917-654C07D395B2}" destId="{3EE6B638-BF5B-4708-AB13-3BE7D232FE82}" srcOrd="1" destOrd="0" presId="urn:diagrams.loki3.com/BracketList"/>
    <dgm:cxn modelId="{6F38AEB5-27F1-4596-A13B-106BBEB25B3E}" type="presParOf" srcId="{DF67916F-8144-46CD-9917-654C07D395B2}" destId="{3FEC5D0F-090D-4C50-A37C-96DF5B7535FE}" srcOrd="2" destOrd="0" presId="urn:diagrams.loki3.com/BracketList"/>
    <dgm:cxn modelId="{DB915458-9A47-415C-AEAD-147AD4203E83}" type="presParOf" srcId="{DF67916F-8144-46CD-9917-654C07D395B2}" destId="{933C14A2-46E7-441D-9672-CD67AE6A9326}" srcOrd="3" destOrd="0" presId="urn:diagrams.loki3.com/BracketList"/>
    <dgm:cxn modelId="{826DB291-69AE-4BB8-A974-EB69E810C917}" type="presParOf" srcId="{6EBAFB32-FD08-4DEB-9522-9D791EF55B71}" destId="{ED187E7E-3833-48D0-B719-09552A102193}" srcOrd="1" destOrd="0" presId="urn:diagrams.loki3.com/BracketList"/>
    <dgm:cxn modelId="{5C5E8663-5372-4E54-B2A1-A4D0FDD7CE43}" type="presParOf" srcId="{6EBAFB32-FD08-4DEB-9522-9D791EF55B71}" destId="{467665EB-38EF-4C54-A856-9EAF786713BE}" srcOrd="2" destOrd="0" presId="urn:diagrams.loki3.com/BracketList"/>
    <dgm:cxn modelId="{E88B56F8-8643-4EED-BBD3-C827F0A5479C}" type="presParOf" srcId="{467665EB-38EF-4C54-A856-9EAF786713BE}" destId="{4AAEBE8A-DC94-4AAD-BC71-2BD74FECE8AD}" srcOrd="0" destOrd="0" presId="urn:diagrams.loki3.com/BracketList"/>
    <dgm:cxn modelId="{43D28BFE-89F1-4C4B-91F9-083127B7EDA4}" type="presParOf" srcId="{467665EB-38EF-4C54-A856-9EAF786713BE}" destId="{60B1CD5E-134F-403E-99F0-05FE5A304993}" srcOrd="1" destOrd="0" presId="urn:diagrams.loki3.com/BracketList"/>
    <dgm:cxn modelId="{AFAC97D5-5A5C-4A32-AEEC-CAFD5B034E07}" type="presParOf" srcId="{467665EB-38EF-4C54-A856-9EAF786713BE}" destId="{B6F4DE0A-1E8B-4E04-B43D-7BD0753C8C24}" srcOrd="2" destOrd="0" presId="urn:diagrams.loki3.com/BracketList"/>
    <dgm:cxn modelId="{5A816AA1-2BCA-4CBF-AEC0-58C0456927E8}" type="presParOf" srcId="{467665EB-38EF-4C54-A856-9EAF786713BE}" destId="{2E1315DB-FB43-4103-950C-58B91D80A95D}"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33F419C-CD6B-4161-A3E2-98C93199B4B9}" type="doc">
      <dgm:prSet loTypeId="urn:diagrams.loki3.com/BracketList" loCatId="list" qsTypeId="urn:microsoft.com/office/officeart/2005/8/quickstyle/simple1" qsCatId="simple" csTypeId="urn:microsoft.com/office/officeart/2005/8/colors/accent3_1" csCatId="accent3" phldr="1"/>
      <dgm:spPr/>
      <dgm:t>
        <a:bodyPr/>
        <a:lstStyle/>
        <a:p>
          <a:endParaRPr lang="en-GB"/>
        </a:p>
      </dgm:t>
    </dgm:pt>
    <dgm:pt modelId="{9501CAF7-AF63-45F8-A639-7BB3112BBA20}">
      <dgm:prSet custT="1"/>
      <dgm:spPr/>
      <dgm:t>
        <a:bodyPr/>
        <a:lstStyle/>
        <a:p>
          <a:pPr marL="0" lvl="0" indent="0" algn="r" defTabSz="622300">
            <a:lnSpc>
              <a:spcPct val="90000"/>
            </a:lnSpc>
            <a:spcBef>
              <a:spcPct val="0"/>
            </a:spcBef>
            <a:spcAft>
              <a:spcPct val="35000"/>
            </a:spcAft>
            <a:buNone/>
          </a:pPr>
          <a:r>
            <a:rPr lang="en-GB" sz="1100" b="1" kern="1200">
              <a:latin typeface="+mj-lt"/>
              <a:ea typeface="+mn-ea"/>
              <a:cs typeface="Arial"/>
            </a:rPr>
            <a:t>Implementations</a:t>
          </a:r>
          <a:endParaRPr lang="en-GB" sz="1200" b="1" kern="1200">
            <a:latin typeface="+mj-lt"/>
            <a:ea typeface="+mn-ea"/>
            <a:cs typeface="Arial"/>
          </a:endParaRPr>
        </a:p>
      </dgm:t>
    </dgm:pt>
    <dgm:pt modelId="{4B2BA809-30EF-45D8-8649-DAB44F9EAC56}" type="parTrans" cxnId="{4D2E4B07-F5F6-42A1-8AEC-962AD78F41D0}">
      <dgm:prSet/>
      <dgm:spPr/>
      <dgm:t>
        <a:bodyPr/>
        <a:lstStyle/>
        <a:p>
          <a:endParaRPr lang="en-GB">
            <a:latin typeface="+mj-lt"/>
          </a:endParaRPr>
        </a:p>
      </dgm:t>
    </dgm:pt>
    <dgm:pt modelId="{EB4C3A35-0F59-4171-8E95-652197DDE94C}" type="sibTrans" cxnId="{4D2E4B07-F5F6-42A1-8AEC-962AD78F41D0}">
      <dgm:prSet/>
      <dgm:spPr/>
      <dgm:t>
        <a:bodyPr/>
        <a:lstStyle/>
        <a:p>
          <a:endParaRPr lang="en-GB">
            <a:latin typeface="+mj-lt"/>
          </a:endParaRPr>
        </a:p>
      </dgm:t>
    </dgm:pt>
    <dgm:pt modelId="{76F6BF8F-6EEC-4A6B-8A9D-8D672ED94389}">
      <dgm:prSet custT="1"/>
      <dgm:spPr>
        <a:ln>
          <a:solidFill>
            <a:schemeClr val="accent2"/>
          </a:solidFill>
        </a:ln>
      </dgm:spPr>
      <dgm:t>
        <a:bodyPr/>
        <a:lstStyle/>
        <a:p>
          <a:pPr marL="57150" lvl="1" indent="-57150" algn="l" defTabSz="488950">
            <a:lnSpc>
              <a:spcPct val="90000"/>
            </a:lnSpc>
            <a:spcBef>
              <a:spcPct val="0"/>
            </a:spcBef>
            <a:spcAft>
              <a:spcPct val="15000"/>
            </a:spcAft>
            <a:buFont typeface="Arial" panose="020B0604020202020204" pitchFamily="34" charset="0"/>
            <a:buNone/>
          </a:pPr>
          <a:r>
            <a:rPr kumimoji="0" lang="en-GB" sz="1200" b="0" i="0" u="none" strike="noStrike" kern="1200" cap="none" spc="0" normalizeH="0" baseline="0">
              <a:ln/>
              <a:solidFill>
                <a:schemeClr val="tx1"/>
              </a:solidFill>
              <a:effectLst/>
              <a:uLnTx/>
              <a:uFillTx/>
              <a:latin typeface="+mn-lt"/>
              <a:ea typeface="+mn-ea"/>
              <a:cs typeface="Arial" panose="020B0604020202020204" pitchFamily="34" charset="0"/>
            </a:rPr>
            <a:t>   None.</a:t>
          </a:r>
          <a:endParaRPr kumimoji="0" lang="en-GB" sz="1200" b="1" i="0" u="none" strike="noStrike" kern="1200" cap="none" spc="0" normalizeH="0" baseline="0">
            <a:ln/>
            <a:effectLst/>
            <a:uLnTx/>
            <a:uFillTx/>
            <a:latin typeface="+mn-lt"/>
            <a:ea typeface="+mn-ea"/>
            <a:cs typeface="Arial" panose="020B0604020202020204" pitchFamily="34" charset="0"/>
          </a:endParaRPr>
        </a:p>
      </dgm:t>
    </dgm:pt>
    <dgm:pt modelId="{28293293-4D61-41A9-AD89-BD673BE95E3F}" type="sibTrans" cxnId="{A93B54A8-F78C-43F9-A631-FF6842581ABD}">
      <dgm:prSet/>
      <dgm:spPr/>
      <dgm:t>
        <a:bodyPr/>
        <a:lstStyle/>
        <a:p>
          <a:endParaRPr lang="en-GB"/>
        </a:p>
      </dgm:t>
    </dgm:pt>
    <dgm:pt modelId="{96E5C1BB-0654-4868-AAB2-282CFD70A647}" type="parTrans" cxnId="{A93B54A8-F78C-43F9-A631-FF6842581ABD}">
      <dgm:prSet/>
      <dgm:spPr/>
      <dgm:t>
        <a:bodyPr/>
        <a:lstStyle/>
        <a:p>
          <a:endParaRPr lang="en-GB"/>
        </a:p>
      </dgm:t>
    </dgm:pt>
    <dgm:pt modelId="{323BB186-EBFF-4B4B-910E-ECEBA1B6E405}" type="pres">
      <dgm:prSet presAssocID="{E33F419C-CD6B-4161-A3E2-98C93199B4B9}" presName="Name0" presStyleCnt="0">
        <dgm:presLayoutVars>
          <dgm:dir/>
          <dgm:animLvl val="lvl"/>
          <dgm:resizeHandles val="exact"/>
        </dgm:presLayoutVars>
      </dgm:prSet>
      <dgm:spPr/>
    </dgm:pt>
    <dgm:pt modelId="{D5E509AA-094B-4E7C-BFD9-300B69A5AD52}" type="pres">
      <dgm:prSet presAssocID="{9501CAF7-AF63-45F8-A639-7BB3112BBA20}" presName="linNode" presStyleCnt="0"/>
      <dgm:spPr/>
    </dgm:pt>
    <dgm:pt modelId="{E906CF27-60F1-4147-9EF1-748044D23E18}" type="pres">
      <dgm:prSet presAssocID="{9501CAF7-AF63-45F8-A639-7BB3112BBA20}" presName="parTx" presStyleLbl="revTx" presStyleIdx="0" presStyleCnt="1" custLinFactY="-30132" custLinFactNeighborX="-4330" custLinFactNeighborY="-100000">
        <dgm:presLayoutVars>
          <dgm:chMax val="1"/>
          <dgm:bulletEnabled val="1"/>
        </dgm:presLayoutVars>
      </dgm:prSet>
      <dgm:spPr/>
    </dgm:pt>
    <dgm:pt modelId="{86082C9C-70FC-4312-9741-B05F313A0B12}" type="pres">
      <dgm:prSet presAssocID="{9501CAF7-AF63-45F8-A639-7BB3112BBA20}" presName="bracket" presStyleLbl="parChTrans1D1" presStyleIdx="0" presStyleCnt="1" custLinFactY="-32375" custLinFactNeighborX="-31377" custLinFactNeighborY="-100000"/>
      <dgm:spPr>
        <a:ln>
          <a:solidFill>
            <a:schemeClr val="accent2"/>
          </a:solidFill>
        </a:ln>
      </dgm:spPr>
    </dgm:pt>
    <dgm:pt modelId="{8852C046-8B6A-47B7-A2DA-6C9BFB879883}" type="pres">
      <dgm:prSet presAssocID="{9501CAF7-AF63-45F8-A639-7BB3112BBA20}" presName="spH" presStyleCnt="0"/>
      <dgm:spPr/>
    </dgm:pt>
    <dgm:pt modelId="{FE28D32A-6B72-4A59-A5D4-7FACF2C222B6}" type="pres">
      <dgm:prSet presAssocID="{9501CAF7-AF63-45F8-A639-7BB3112BBA20}" presName="desTx" presStyleLbl="node1" presStyleIdx="0" presStyleCnt="1" custScaleX="243185" custScaleY="106342" custLinFactY="-28934" custLinFactNeighborX="7940" custLinFactNeighborY="-100000">
        <dgm:presLayoutVars>
          <dgm:bulletEnabled val="1"/>
        </dgm:presLayoutVars>
      </dgm:prSet>
      <dgm:spPr/>
    </dgm:pt>
  </dgm:ptLst>
  <dgm:cxnLst>
    <dgm:cxn modelId="{4D2E4B07-F5F6-42A1-8AEC-962AD78F41D0}" srcId="{E33F419C-CD6B-4161-A3E2-98C93199B4B9}" destId="{9501CAF7-AF63-45F8-A639-7BB3112BBA20}" srcOrd="0" destOrd="0" parTransId="{4B2BA809-30EF-45D8-8649-DAB44F9EAC56}" sibTransId="{EB4C3A35-0F59-4171-8E95-652197DDE94C}"/>
    <dgm:cxn modelId="{89326525-E795-4A1C-8EAD-FB2155A83432}" type="presOf" srcId="{76F6BF8F-6EEC-4A6B-8A9D-8D672ED94389}" destId="{FE28D32A-6B72-4A59-A5D4-7FACF2C222B6}" srcOrd="0" destOrd="0" presId="urn:diagrams.loki3.com/BracketList"/>
    <dgm:cxn modelId="{F58CA32B-6015-4F62-B055-6E96953C4145}" type="presOf" srcId="{E33F419C-CD6B-4161-A3E2-98C93199B4B9}" destId="{323BB186-EBFF-4B4B-910E-ECEBA1B6E405}" srcOrd="0" destOrd="0" presId="urn:diagrams.loki3.com/BracketList"/>
    <dgm:cxn modelId="{A93B54A8-F78C-43F9-A631-FF6842581ABD}" srcId="{9501CAF7-AF63-45F8-A639-7BB3112BBA20}" destId="{76F6BF8F-6EEC-4A6B-8A9D-8D672ED94389}" srcOrd="0" destOrd="0" parTransId="{96E5C1BB-0654-4868-AAB2-282CFD70A647}" sibTransId="{28293293-4D61-41A9-AD89-BD673BE95E3F}"/>
    <dgm:cxn modelId="{705059AF-64B3-40F7-8E23-BF0216AC2FDE}" type="presOf" srcId="{9501CAF7-AF63-45F8-A639-7BB3112BBA20}" destId="{E906CF27-60F1-4147-9EF1-748044D23E18}" srcOrd="0" destOrd="0" presId="urn:diagrams.loki3.com/BracketList"/>
    <dgm:cxn modelId="{13CFB52E-9802-4FB8-B06A-04FDF146259C}" type="presParOf" srcId="{323BB186-EBFF-4B4B-910E-ECEBA1B6E405}" destId="{D5E509AA-094B-4E7C-BFD9-300B69A5AD52}" srcOrd="0" destOrd="0" presId="urn:diagrams.loki3.com/BracketList"/>
    <dgm:cxn modelId="{03EEB57C-ACE1-4605-90C7-AE019DD56497}" type="presParOf" srcId="{D5E509AA-094B-4E7C-BFD9-300B69A5AD52}" destId="{E906CF27-60F1-4147-9EF1-748044D23E18}" srcOrd="0" destOrd="0" presId="urn:diagrams.loki3.com/BracketList"/>
    <dgm:cxn modelId="{D9669D9F-53B4-4870-935D-DD1351DC970D}" type="presParOf" srcId="{D5E509AA-094B-4E7C-BFD9-300B69A5AD52}" destId="{86082C9C-70FC-4312-9741-B05F313A0B12}" srcOrd="1" destOrd="0" presId="urn:diagrams.loki3.com/BracketList"/>
    <dgm:cxn modelId="{AB5CB11E-DFAB-423A-9A07-550295388827}" type="presParOf" srcId="{D5E509AA-094B-4E7C-BFD9-300B69A5AD52}" destId="{8852C046-8B6A-47B7-A2DA-6C9BFB879883}" srcOrd="2" destOrd="0" presId="urn:diagrams.loki3.com/BracketList"/>
    <dgm:cxn modelId="{334A4141-641F-4810-BFB6-2DABBFB87F33}" type="presParOf" srcId="{D5E509AA-094B-4E7C-BFD9-300B69A5AD52}" destId="{FE28D32A-6B72-4A59-A5D4-7FACF2C222B6}"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33F419C-CD6B-4161-A3E2-98C93199B4B9}" type="doc">
      <dgm:prSet loTypeId="urn:diagrams.loki3.com/BracketList" loCatId="list" qsTypeId="urn:microsoft.com/office/officeart/2005/8/quickstyle/simple1" qsCatId="simple" csTypeId="urn:microsoft.com/office/officeart/2005/8/colors/accent3_1" csCatId="accent3" phldr="1"/>
      <dgm:spPr/>
      <dgm:t>
        <a:bodyPr/>
        <a:lstStyle/>
        <a:p>
          <a:endParaRPr lang="en-GB"/>
        </a:p>
      </dgm:t>
    </dgm:pt>
    <dgm:pt modelId="{58243766-5EF0-48C0-B157-B98DA7A25B87}">
      <dgm:prSet custT="1"/>
      <dgm:spPr/>
      <dgm:t>
        <a:bodyPr/>
        <a:lstStyle/>
        <a:p>
          <a:r>
            <a:rPr lang="en-GB" sz="1200" b="1">
              <a:latin typeface="+mj-lt"/>
              <a:cs typeface="Arial"/>
            </a:rPr>
            <a:t>Workgroup Consultations</a:t>
          </a:r>
        </a:p>
      </dgm:t>
    </dgm:pt>
    <dgm:pt modelId="{5F768466-3497-4CA5-B7D3-9319952FBEDF}" type="parTrans" cxnId="{0BC3B818-FF26-4C59-B2C9-D5061FDC9D34}">
      <dgm:prSet/>
      <dgm:spPr/>
      <dgm:t>
        <a:bodyPr/>
        <a:lstStyle/>
        <a:p>
          <a:endParaRPr lang="en-GB">
            <a:latin typeface="+mj-lt"/>
          </a:endParaRPr>
        </a:p>
      </dgm:t>
    </dgm:pt>
    <dgm:pt modelId="{967AD1E1-0495-49F5-A661-7E94CB77769B}" type="sibTrans" cxnId="{0BC3B818-FF26-4C59-B2C9-D5061FDC9D34}">
      <dgm:prSet/>
      <dgm:spPr/>
      <dgm:t>
        <a:bodyPr/>
        <a:lstStyle/>
        <a:p>
          <a:endParaRPr lang="en-GB">
            <a:latin typeface="+mj-lt"/>
          </a:endParaRPr>
        </a:p>
      </dgm:t>
    </dgm:pt>
    <dgm:pt modelId="{9501CAF7-AF63-45F8-A639-7BB3112BBA20}">
      <dgm:prSet custT="1"/>
      <dgm:spPr/>
      <dgm:t>
        <a:bodyPr/>
        <a:lstStyle/>
        <a:p>
          <a:pPr marL="0" lvl="0" indent="0" algn="r" defTabSz="622300">
            <a:lnSpc>
              <a:spcPct val="90000"/>
            </a:lnSpc>
            <a:spcBef>
              <a:spcPct val="0"/>
            </a:spcBef>
            <a:spcAft>
              <a:spcPct val="35000"/>
            </a:spcAft>
            <a:buNone/>
          </a:pPr>
          <a:r>
            <a:rPr lang="en-GB" sz="1100" b="1" kern="1200">
              <a:latin typeface="+mj-lt"/>
              <a:ea typeface="+mn-ea"/>
              <a:cs typeface="Arial"/>
            </a:rPr>
            <a:t>Appeals Window</a:t>
          </a:r>
          <a:endParaRPr lang="en-GB" sz="1200" b="1" kern="1200">
            <a:latin typeface="+mj-lt"/>
            <a:ea typeface="+mn-ea"/>
            <a:cs typeface="Arial"/>
          </a:endParaRPr>
        </a:p>
      </dgm:t>
    </dgm:pt>
    <dgm:pt modelId="{4B2BA809-30EF-45D8-8649-DAB44F9EAC56}" type="parTrans" cxnId="{4D2E4B07-F5F6-42A1-8AEC-962AD78F41D0}">
      <dgm:prSet/>
      <dgm:spPr/>
      <dgm:t>
        <a:bodyPr/>
        <a:lstStyle/>
        <a:p>
          <a:endParaRPr lang="en-GB">
            <a:latin typeface="+mj-lt"/>
          </a:endParaRPr>
        </a:p>
      </dgm:t>
    </dgm:pt>
    <dgm:pt modelId="{EB4C3A35-0F59-4171-8E95-652197DDE94C}" type="sibTrans" cxnId="{4D2E4B07-F5F6-42A1-8AEC-962AD78F41D0}">
      <dgm:prSet/>
      <dgm:spPr/>
      <dgm:t>
        <a:bodyPr/>
        <a:lstStyle/>
        <a:p>
          <a:endParaRPr lang="en-GB">
            <a:latin typeface="+mj-lt"/>
          </a:endParaRPr>
        </a:p>
      </dgm:t>
    </dgm:pt>
    <dgm:pt modelId="{CE414E4E-2621-4045-AEC5-FDC9F7FE7BEA}">
      <dgm:prSet custT="1"/>
      <dgm:spPr/>
      <dgm:t>
        <a:bodyPr/>
        <a:lstStyle/>
        <a:p>
          <a:r>
            <a:rPr lang="en-GB" sz="1200" b="1">
              <a:latin typeface="+mj-lt"/>
              <a:cs typeface="Arial"/>
            </a:rPr>
            <a:t>Code Administrator Consultations</a:t>
          </a:r>
        </a:p>
      </dgm:t>
    </dgm:pt>
    <dgm:pt modelId="{87C87025-8B08-46BF-AA1C-5E84773B471E}" type="sibTrans" cxnId="{437A9369-3F4D-42FE-86F4-325366CF047D}">
      <dgm:prSet/>
      <dgm:spPr/>
      <dgm:t>
        <a:bodyPr/>
        <a:lstStyle/>
        <a:p>
          <a:endParaRPr lang="en-GB">
            <a:latin typeface="+mj-lt"/>
          </a:endParaRPr>
        </a:p>
      </dgm:t>
    </dgm:pt>
    <dgm:pt modelId="{EBC08037-8B8E-4A55-8CFB-03332F67FDA3}" type="parTrans" cxnId="{437A9369-3F4D-42FE-86F4-325366CF047D}">
      <dgm:prSet/>
      <dgm:spPr/>
      <dgm:t>
        <a:bodyPr/>
        <a:lstStyle/>
        <a:p>
          <a:endParaRPr lang="en-GB">
            <a:latin typeface="+mj-lt"/>
          </a:endParaRPr>
        </a:p>
      </dgm:t>
    </dgm:pt>
    <dgm:pt modelId="{D6C6AF9A-801F-4290-A172-16EBCE7A71DA}">
      <dgm:prSet custT="1"/>
      <dgm:spPr>
        <a:ln>
          <a:solidFill>
            <a:schemeClr val="accent2"/>
          </a:solidFill>
        </a:ln>
      </dgm:spPr>
      <dgm:t>
        <a:bodyPr/>
        <a:lstStyle/>
        <a:p>
          <a:pPr marL="57150" lvl="1" indent="-57150" algn="l" defTabSz="488950">
            <a:lnSpc>
              <a:spcPct val="90000"/>
            </a:lnSpc>
            <a:spcBef>
              <a:spcPct val="0"/>
            </a:spcBef>
            <a:spcAft>
              <a:spcPct val="15000"/>
            </a:spcAft>
            <a:buClr>
              <a:schemeClr val="accent5">
                <a:lumMod val="75000"/>
              </a:schemeClr>
            </a:buClr>
            <a:buFont typeface="Arial" panose="020B0604020202020204" pitchFamily="34" charset="0"/>
            <a:buChar char="•"/>
          </a:pPr>
          <a:r>
            <a:rPr kumimoji="0" lang="en-GB" sz="1200" b="1" i="0" u="none" strike="noStrike" kern="1200" cap="none" spc="0" normalizeH="0" baseline="0">
              <a:ln/>
              <a:solidFill>
                <a:srgbClr val="813366"/>
              </a:solidFill>
              <a:effectLst/>
              <a:uLnTx/>
              <a:uFillTx/>
              <a:latin typeface="+mj-lt"/>
              <a:ea typeface="+mn-ea"/>
              <a:cs typeface="Arial" panose="020B06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CMP461</a:t>
          </a:r>
          <a:r>
            <a:rPr kumimoji="0" lang="en-GB" sz="1200" b="0" i="0" u="none" strike="noStrike" kern="1200" cap="none" spc="0" normalizeH="0" baseline="0">
              <a:ln/>
              <a:effectLst/>
              <a:uLnTx/>
              <a:uFillTx/>
              <a:latin typeface="+mj-lt"/>
              <a:ea typeface="+mn-ea"/>
              <a:cs typeface="Arial" panose="020B0604020202020204" pitchFamily="34" charset="0"/>
            </a:rPr>
            <a:t> ‘R</a:t>
          </a:r>
          <a:r>
            <a:rPr lang="en-GB" sz="1200" b="0" i="0" kern="1200"/>
            <a:t>ectifications to Legal Text following various implementations’ opens 10 November and closes </a:t>
          </a:r>
          <a:r>
            <a:rPr lang="en-GB" sz="1200" b="1" i="0" kern="1200"/>
            <a:t>01 December</a:t>
          </a:r>
          <a:r>
            <a:rPr lang="en-GB" sz="1200" b="0" i="0" kern="1200"/>
            <a:t>.</a:t>
          </a:r>
          <a:endParaRPr kumimoji="0" lang="en-GB" sz="1200" b="0" i="0" u="none" strike="noStrike" kern="1200" cap="none" spc="0" normalizeH="0" baseline="0">
            <a:ln/>
            <a:effectLst/>
            <a:uLnTx/>
            <a:uFillTx/>
            <a:latin typeface="+mj-lt"/>
            <a:ea typeface="+mn-ea"/>
            <a:cs typeface="Arial" panose="020B0604020202020204" pitchFamily="34" charset="0"/>
          </a:endParaRPr>
        </a:p>
      </dgm:t>
    </dgm:pt>
    <dgm:pt modelId="{2B4A02E3-3161-424F-BE9D-25A31B51EB9D}" type="parTrans" cxnId="{9F8B61F7-C758-4E40-9897-36B584C79A20}">
      <dgm:prSet/>
      <dgm:spPr/>
      <dgm:t>
        <a:bodyPr/>
        <a:lstStyle/>
        <a:p>
          <a:endParaRPr lang="en-GB">
            <a:latin typeface="+mj-lt"/>
          </a:endParaRPr>
        </a:p>
      </dgm:t>
    </dgm:pt>
    <dgm:pt modelId="{F53A78D0-E817-439B-B235-62C22ECDE7EC}" type="sibTrans" cxnId="{9F8B61F7-C758-4E40-9897-36B584C79A20}">
      <dgm:prSet/>
      <dgm:spPr/>
      <dgm:t>
        <a:bodyPr/>
        <a:lstStyle/>
        <a:p>
          <a:endParaRPr lang="en-GB">
            <a:latin typeface="+mj-lt"/>
          </a:endParaRPr>
        </a:p>
      </dgm:t>
    </dgm:pt>
    <dgm:pt modelId="{4739BD40-2323-4209-B6B3-9E71BC40AD5F}">
      <dgm:prSet custT="1"/>
      <dgm:spPr>
        <a:ln>
          <a:solidFill>
            <a:schemeClr val="accent2"/>
          </a:solidFill>
        </a:ln>
      </dgm:spPr>
      <dgm:t>
        <a:bodyPr/>
        <a:lstStyle/>
        <a:p>
          <a:pPr>
            <a:buClr>
              <a:schemeClr val="accent5">
                <a:lumMod val="75000"/>
              </a:schemeClr>
            </a:buClr>
            <a:buFont typeface="Arial" panose="020B0604020202020204" pitchFamily="34" charset="0"/>
            <a:buChar char="•"/>
          </a:pPr>
          <a:r>
            <a:rPr kumimoji="0" lang="en-GB" sz="1200" b="0" i="0" u="none" strike="noStrike" kern="1200" cap="none" spc="0" normalizeH="0" baseline="0">
              <a:ln/>
              <a:solidFill>
                <a:schemeClr val="tx1"/>
              </a:solidFill>
              <a:effectLst/>
              <a:uLnTx/>
              <a:uFillTx/>
              <a:latin typeface="+mj-lt"/>
              <a:ea typeface="+mn-ea"/>
              <a:cs typeface="Arial" panose="020B0604020202020204" pitchFamily="34" charset="0"/>
            </a:rPr>
            <a:t>None.</a:t>
          </a:r>
        </a:p>
      </dgm:t>
    </dgm:pt>
    <dgm:pt modelId="{7C0C9387-D3BD-4FFC-9A63-9A243CEAD4E5}" type="sibTrans" cxnId="{988A7B33-741F-414E-BFDC-6B0F0343503C}">
      <dgm:prSet/>
      <dgm:spPr/>
      <dgm:t>
        <a:bodyPr/>
        <a:lstStyle/>
        <a:p>
          <a:endParaRPr lang="en-GB">
            <a:latin typeface="+mj-lt"/>
          </a:endParaRPr>
        </a:p>
      </dgm:t>
    </dgm:pt>
    <dgm:pt modelId="{77721166-AE13-4485-A36F-586EA9CDE7A7}" type="parTrans" cxnId="{988A7B33-741F-414E-BFDC-6B0F0343503C}">
      <dgm:prSet/>
      <dgm:spPr/>
      <dgm:t>
        <a:bodyPr/>
        <a:lstStyle/>
        <a:p>
          <a:endParaRPr lang="en-GB">
            <a:latin typeface="+mj-lt"/>
          </a:endParaRPr>
        </a:p>
      </dgm:t>
    </dgm:pt>
    <dgm:pt modelId="{212B4441-B5D9-43D5-A8D4-770EA580CA53}">
      <dgm:prSet custT="1"/>
      <dgm:spPr>
        <a:ln>
          <a:solidFill>
            <a:schemeClr val="accent2"/>
          </a:solidFill>
        </a:ln>
      </dgm:spPr>
      <dgm:t>
        <a:bodyPr/>
        <a:lstStyle/>
        <a:p>
          <a:pPr marL="0" marR="0" lvl="1" indent="0" defTabSz="622300" rtl="0" eaLnBrk="1" fontAlgn="auto" latinLnBrk="0" hangingPunct="1">
            <a:lnSpc>
              <a:spcPct val="90000"/>
            </a:lnSpc>
            <a:spcBef>
              <a:spcPct val="0"/>
            </a:spcBef>
            <a:spcAft>
              <a:spcPct val="15000"/>
            </a:spcAft>
            <a:buClrTx/>
            <a:buSzTx/>
            <a:buFont typeface="Arial" panose="020B0604020202020204" pitchFamily="34" charset="0"/>
            <a:buChar char="•"/>
            <a:tabLst/>
            <a:defRPr/>
          </a:pPr>
          <a:endParaRPr lang="en-GB" sz="1200" b="0" u="none" kern="1200">
            <a:solidFill>
              <a:schemeClr val="tx1"/>
            </a:solidFill>
            <a:latin typeface="+mj-lt"/>
            <a:ea typeface="+mn-ea"/>
            <a:cs typeface="Arial" panose="020B0604020202020204" pitchFamily="34" charset="0"/>
          </a:endParaRPr>
        </a:p>
      </dgm:t>
    </dgm:pt>
    <dgm:pt modelId="{6060033F-01BF-4980-915B-02E38BF0046C}" type="parTrans" cxnId="{5DC38014-4236-4870-BF27-184DCB464B21}">
      <dgm:prSet/>
      <dgm:spPr/>
      <dgm:t>
        <a:bodyPr/>
        <a:lstStyle/>
        <a:p>
          <a:endParaRPr lang="en-GB"/>
        </a:p>
      </dgm:t>
    </dgm:pt>
    <dgm:pt modelId="{D7354D7B-AAE1-4ABD-8D15-671B934A162E}" type="sibTrans" cxnId="{5DC38014-4236-4870-BF27-184DCB464B21}">
      <dgm:prSet/>
      <dgm:spPr/>
      <dgm:t>
        <a:bodyPr/>
        <a:lstStyle/>
        <a:p>
          <a:endParaRPr lang="en-GB"/>
        </a:p>
      </dgm:t>
    </dgm:pt>
    <dgm:pt modelId="{2CDE98C6-50F1-45CA-9326-7910BFAECBE3}">
      <dgm:prSet custT="1"/>
      <dgm:spPr>
        <a:ln>
          <a:solidFill>
            <a:schemeClr val="accent2"/>
          </a:solidFill>
        </a:ln>
      </dgm:spPr>
      <dgm:t>
        <a:bodyPr/>
        <a:lstStyle/>
        <a:p>
          <a:pPr marL="0" marR="0" lvl="1" indent="0" defTabSz="622300" rtl="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GB" sz="1200" b="1" kern="1200">
              <a:solidFill>
                <a:srgbClr val="813366"/>
              </a:solidFill>
              <a:hlinkClick xmlns:r="http://schemas.openxmlformats.org/officeDocument/2006/relationships" r:id="rId2">
                <a:extLst>
                  <a:ext uri="{A12FA001-AC4F-418D-AE19-62706E023703}">
                    <ahyp:hlinkClr xmlns:ahyp="http://schemas.microsoft.com/office/drawing/2018/hyperlinkcolor" val="tx"/>
                  </a:ext>
                </a:extLst>
              </a:hlinkClick>
            </a:rPr>
            <a:t>CMP462</a:t>
          </a:r>
          <a:r>
            <a:rPr lang="en-GB" sz="1200" kern="1200"/>
            <a:t> ‘Provision for Alternate Panel Members’ opens 06 November and </a:t>
          </a:r>
          <a:r>
            <a:rPr lang="en-GB" sz="1200" b="1" kern="1200"/>
            <a:t>closes 20 December.</a:t>
          </a:r>
          <a:r>
            <a:rPr lang="en-GB" sz="1200" b="0" u="none" kern="1200">
              <a:solidFill>
                <a:schemeClr val="tx1"/>
              </a:solidFill>
              <a:latin typeface="+mj-lt"/>
              <a:ea typeface="+mn-ea"/>
              <a:cs typeface="Arial" panose="020B0604020202020204" pitchFamily="34" charset="0"/>
            </a:rPr>
            <a:t>.</a:t>
          </a:r>
        </a:p>
      </dgm:t>
    </dgm:pt>
    <dgm:pt modelId="{5BA9AAE8-4457-441A-A86A-DB9A303C5A3E}" type="sibTrans" cxnId="{489F2352-60C4-4154-98B4-AB09AEFEA126}">
      <dgm:prSet/>
      <dgm:spPr/>
      <dgm:t>
        <a:bodyPr/>
        <a:lstStyle/>
        <a:p>
          <a:endParaRPr lang="en-GB"/>
        </a:p>
      </dgm:t>
    </dgm:pt>
    <dgm:pt modelId="{01BEEAFD-3EB2-4CC1-A7B5-3311D2553FD1}" type="parTrans" cxnId="{489F2352-60C4-4154-98B4-AB09AEFEA126}">
      <dgm:prSet/>
      <dgm:spPr/>
      <dgm:t>
        <a:bodyPr/>
        <a:lstStyle/>
        <a:p>
          <a:endParaRPr lang="en-GB"/>
        </a:p>
      </dgm:t>
    </dgm:pt>
    <dgm:pt modelId="{323BB186-EBFF-4B4B-910E-ECEBA1B6E405}" type="pres">
      <dgm:prSet presAssocID="{E33F419C-CD6B-4161-A3E2-98C93199B4B9}" presName="Name0" presStyleCnt="0">
        <dgm:presLayoutVars>
          <dgm:dir/>
          <dgm:animLvl val="lvl"/>
          <dgm:resizeHandles val="exact"/>
        </dgm:presLayoutVars>
      </dgm:prSet>
      <dgm:spPr/>
    </dgm:pt>
    <dgm:pt modelId="{9AE8252B-5448-4118-B581-7B3E2AE66309}" type="pres">
      <dgm:prSet presAssocID="{58243766-5EF0-48C0-B157-B98DA7A25B87}" presName="linNode" presStyleCnt="0"/>
      <dgm:spPr/>
    </dgm:pt>
    <dgm:pt modelId="{8008F919-E092-47E7-AE57-8D41CB746DD2}" type="pres">
      <dgm:prSet presAssocID="{58243766-5EF0-48C0-B157-B98DA7A25B87}" presName="parTx" presStyleLbl="revTx" presStyleIdx="0" presStyleCnt="3">
        <dgm:presLayoutVars>
          <dgm:chMax val="1"/>
          <dgm:bulletEnabled val="1"/>
        </dgm:presLayoutVars>
      </dgm:prSet>
      <dgm:spPr/>
    </dgm:pt>
    <dgm:pt modelId="{78383916-7D55-41D8-9055-08795561476F}" type="pres">
      <dgm:prSet presAssocID="{58243766-5EF0-48C0-B157-B98DA7A25B87}" presName="bracket" presStyleLbl="parChTrans1D1" presStyleIdx="0" presStyleCnt="3"/>
      <dgm:spPr>
        <a:ln>
          <a:solidFill>
            <a:schemeClr val="accent2"/>
          </a:solidFill>
        </a:ln>
      </dgm:spPr>
    </dgm:pt>
    <dgm:pt modelId="{F1534E1D-3E03-4F66-819E-27EB80045B3B}" type="pres">
      <dgm:prSet presAssocID="{58243766-5EF0-48C0-B157-B98DA7A25B87}" presName="spH" presStyleCnt="0"/>
      <dgm:spPr/>
    </dgm:pt>
    <dgm:pt modelId="{55C4CD96-BE3C-4D7B-8564-E8CE3D02A10E}" type="pres">
      <dgm:prSet presAssocID="{58243766-5EF0-48C0-B157-B98DA7A25B87}" presName="desTx" presStyleLbl="node1" presStyleIdx="0" presStyleCnt="3" custScaleX="241753" custLinFactNeighborX="31852" custLinFactNeighborY="-6579">
        <dgm:presLayoutVars>
          <dgm:bulletEnabled val="1"/>
        </dgm:presLayoutVars>
      </dgm:prSet>
      <dgm:spPr/>
    </dgm:pt>
    <dgm:pt modelId="{DA2C0621-383A-41D1-9BF4-6B7A49AD6A0B}" type="pres">
      <dgm:prSet presAssocID="{967AD1E1-0495-49F5-A661-7E94CB77769B}" presName="spV" presStyleCnt="0"/>
      <dgm:spPr/>
    </dgm:pt>
    <dgm:pt modelId="{6804FA59-7BC7-4E7B-BD40-A9E200B6E322}" type="pres">
      <dgm:prSet presAssocID="{CE414E4E-2621-4045-AEC5-FDC9F7FE7BEA}" presName="linNode" presStyleCnt="0"/>
      <dgm:spPr/>
    </dgm:pt>
    <dgm:pt modelId="{AF5A25DF-A740-4D2B-92B5-B73F2F4A0D30}" type="pres">
      <dgm:prSet presAssocID="{CE414E4E-2621-4045-AEC5-FDC9F7FE7BEA}" presName="parTx" presStyleLbl="revTx" presStyleIdx="1" presStyleCnt="3">
        <dgm:presLayoutVars>
          <dgm:chMax val="1"/>
          <dgm:bulletEnabled val="1"/>
        </dgm:presLayoutVars>
      </dgm:prSet>
      <dgm:spPr/>
    </dgm:pt>
    <dgm:pt modelId="{1B317056-BD73-4E12-917A-7A3FA08E2315}" type="pres">
      <dgm:prSet presAssocID="{CE414E4E-2621-4045-AEC5-FDC9F7FE7BEA}" presName="bracket" presStyleLbl="parChTrans1D1" presStyleIdx="1" presStyleCnt="3"/>
      <dgm:spPr>
        <a:ln>
          <a:solidFill>
            <a:schemeClr val="accent2"/>
          </a:solidFill>
        </a:ln>
      </dgm:spPr>
    </dgm:pt>
    <dgm:pt modelId="{85499A6E-79BF-4EC9-A200-BB318B5523D7}" type="pres">
      <dgm:prSet presAssocID="{CE414E4E-2621-4045-AEC5-FDC9F7FE7BEA}" presName="spH" presStyleCnt="0"/>
      <dgm:spPr/>
    </dgm:pt>
    <dgm:pt modelId="{ABAE0C34-3D7D-4252-A3FA-E2636D0CDB22}" type="pres">
      <dgm:prSet presAssocID="{CE414E4E-2621-4045-AEC5-FDC9F7FE7BEA}" presName="desTx" presStyleLbl="node1" presStyleIdx="1" presStyleCnt="3" custScaleX="241753" custLinFactNeighborX="47280" custLinFactNeighborY="165">
        <dgm:presLayoutVars>
          <dgm:bulletEnabled val="1"/>
        </dgm:presLayoutVars>
      </dgm:prSet>
      <dgm:spPr/>
    </dgm:pt>
    <dgm:pt modelId="{E0DCF13A-4658-4072-956D-E5281E39A909}" type="pres">
      <dgm:prSet presAssocID="{87C87025-8B08-46BF-AA1C-5E84773B471E}" presName="spV" presStyleCnt="0"/>
      <dgm:spPr/>
    </dgm:pt>
    <dgm:pt modelId="{D5E509AA-094B-4E7C-BFD9-300B69A5AD52}" type="pres">
      <dgm:prSet presAssocID="{9501CAF7-AF63-45F8-A639-7BB3112BBA20}" presName="linNode" presStyleCnt="0"/>
      <dgm:spPr/>
    </dgm:pt>
    <dgm:pt modelId="{E906CF27-60F1-4147-9EF1-748044D23E18}" type="pres">
      <dgm:prSet presAssocID="{9501CAF7-AF63-45F8-A639-7BB3112BBA20}" presName="parTx" presStyleLbl="revTx" presStyleIdx="2" presStyleCnt="3">
        <dgm:presLayoutVars>
          <dgm:chMax val="1"/>
          <dgm:bulletEnabled val="1"/>
        </dgm:presLayoutVars>
      </dgm:prSet>
      <dgm:spPr/>
    </dgm:pt>
    <dgm:pt modelId="{86082C9C-70FC-4312-9741-B05F313A0B12}" type="pres">
      <dgm:prSet presAssocID="{9501CAF7-AF63-45F8-A639-7BB3112BBA20}" presName="bracket" presStyleLbl="parChTrans1D1" presStyleIdx="2" presStyleCnt="3"/>
      <dgm:spPr>
        <a:ln>
          <a:solidFill>
            <a:schemeClr val="accent2"/>
          </a:solidFill>
        </a:ln>
      </dgm:spPr>
    </dgm:pt>
    <dgm:pt modelId="{8852C046-8B6A-47B7-A2DA-6C9BFB879883}" type="pres">
      <dgm:prSet presAssocID="{9501CAF7-AF63-45F8-A639-7BB3112BBA20}" presName="spH" presStyleCnt="0"/>
      <dgm:spPr/>
    </dgm:pt>
    <dgm:pt modelId="{FE28D32A-6B72-4A59-A5D4-7FACF2C222B6}" type="pres">
      <dgm:prSet presAssocID="{9501CAF7-AF63-45F8-A639-7BB3112BBA20}" presName="desTx" presStyleLbl="node1" presStyleIdx="2" presStyleCnt="3" custScaleX="241753" custLinFactNeighborX="-6032" custLinFactNeighborY="-3190">
        <dgm:presLayoutVars>
          <dgm:bulletEnabled val="1"/>
        </dgm:presLayoutVars>
      </dgm:prSet>
      <dgm:spPr/>
    </dgm:pt>
  </dgm:ptLst>
  <dgm:cxnLst>
    <dgm:cxn modelId="{4D2E4B07-F5F6-42A1-8AEC-962AD78F41D0}" srcId="{E33F419C-CD6B-4161-A3E2-98C93199B4B9}" destId="{9501CAF7-AF63-45F8-A639-7BB3112BBA20}" srcOrd="2" destOrd="0" parTransId="{4B2BA809-30EF-45D8-8649-DAB44F9EAC56}" sibTransId="{EB4C3A35-0F59-4171-8E95-652197DDE94C}"/>
    <dgm:cxn modelId="{5DC38014-4236-4870-BF27-184DCB464B21}" srcId="{CE414E4E-2621-4045-AEC5-FDC9F7FE7BEA}" destId="{212B4441-B5D9-43D5-A8D4-770EA580CA53}" srcOrd="0" destOrd="0" parTransId="{6060033F-01BF-4980-915B-02E38BF0046C}" sibTransId="{D7354D7B-AAE1-4ABD-8D15-671B934A162E}"/>
    <dgm:cxn modelId="{0BC3B818-FF26-4C59-B2C9-D5061FDC9D34}" srcId="{E33F419C-CD6B-4161-A3E2-98C93199B4B9}" destId="{58243766-5EF0-48C0-B157-B98DA7A25B87}" srcOrd="0" destOrd="0" parTransId="{5F768466-3497-4CA5-B7D3-9319952FBEDF}" sibTransId="{967AD1E1-0495-49F5-A661-7E94CB77769B}"/>
    <dgm:cxn modelId="{F58CA32B-6015-4F62-B055-6E96953C4145}" type="presOf" srcId="{E33F419C-CD6B-4161-A3E2-98C93199B4B9}" destId="{323BB186-EBFF-4B4B-910E-ECEBA1B6E405}" srcOrd="0" destOrd="0" presId="urn:diagrams.loki3.com/BracketList"/>
    <dgm:cxn modelId="{988A7B33-741F-414E-BFDC-6B0F0343503C}" srcId="{58243766-5EF0-48C0-B157-B98DA7A25B87}" destId="{4739BD40-2323-4209-B6B3-9E71BC40AD5F}" srcOrd="0" destOrd="0" parTransId="{77721166-AE13-4485-A36F-586EA9CDE7A7}" sibTransId="{7C0C9387-D3BD-4FFC-9A63-9A243CEAD4E5}"/>
    <dgm:cxn modelId="{E9F6B640-5A5F-4B43-A85E-72CBFB64DD10}" type="presOf" srcId="{D6C6AF9A-801F-4290-A172-16EBCE7A71DA}" destId="{FE28D32A-6B72-4A59-A5D4-7FACF2C222B6}" srcOrd="0" destOrd="0" presId="urn:diagrams.loki3.com/BracketList"/>
    <dgm:cxn modelId="{0031CB65-8397-469B-B5DF-7A502CAB0B0D}" type="presOf" srcId="{CE414E4E-2621-4045-AEC5-FDC9F7FE7BEA}" destId="{AF5A25DF-A740-4D2B-92B5-B73F2F4A0D30}" srcOrd="0" destOrd="0" presId="urn:diagrams.loki3.com/BracketList"/>
    <dgm:cxn modelId="{437A9369-3F4D-42FE-86F4-325366CF047D}" srcId="{E33F419C-CD6B-4161-A3E2-98C93199B4B9}" destId="{CE414E4E-2621-4045-AEC5-FDC9F7FE7BEA}" srcOrd="1" destOrd="0" parTransId="{EBC08037-8B8E-4A55-8CFB-03332F67FDA3}" sibTransId="{87C87025-8B08-46BF-AA1C-5E84773B471E}"/>
    <dgm:cxn modelId="{489F2352-60C4-4154-98B4-AB09AEFEA126}" srcId="{CE414E4E-2621-4045-AEC5-FDC9F7FE7BEA}" destId="{2CDE98C6-50F1-45CA-9326-7910BFAECBE3}" srcOrd="1" destOrd="0" parTransId="{01BEEAFD-3EB2-4CC1-A7B5-3311D2553FD1}" sibTransId="{5BA9AAE8-4457-441A-A86A-DB9A303C5A3E}"/>
    <dgm:cxn modelId="{C8171F89-7942-4DE1-B20D-CAF60C7296AD}" type="presOf" srcId="{58243766-5EF0-48C0-B157-B98DA7A25B87}" destId="{8008F919-E092-47E7-AE57-8D41CB746DD2}" srcOrd="0" destOrd="0" presId="urn:diagrams.loki3.com/BracketList"/>
    <dgm:cxn modelId="{3969AFA2-786D-45AD-9181-CEC5FBEAD771}" type="presOf" srcId="{2CDE98C6-50F1-45CA-9326-7910BFAECBE3}" destId="{ABAE0C34-3D7D-4252-A3FA-E2636D0CDB22}" srcOrd="0" destOrd="1" presId="urn:diagrams.loki3.com/BracketList"/>
    <dgm:cxn modelId="{705059AF-64B3-40F7-8E23-BF0216AC2FDE}" type="presOf" srcId="{9501CAF7-AF63-45F8-A639-7BB3112BBA20}" destId="{E906CF27-60F1-4147-9EF1-748044D23E18}" srcOrd="0" destOrd="0" presId="urn:diagrams.loki3.com/BracketList"/>
    <dgm:cxn modelId="{FECE60B8-7B83-412F-9C18-E0060045281C}" type="presOf" srcId="{4739BD40-2323-4209-B6B3-9E71BC40AD5F}" destId="{55C4CD96-BE3C-4D7B-8564-E8CE3D02A10E}" srcOrd="0" destOrd="0" presId="urn:diagrams.loki3.com/BracketList"/>
    <dgm:cxn modelId="{4D7E62CF-5C8E-4F6C-B149-5D857A8559E9}" type="presOf" srcId="{212B4441-B5D9-43D5-A8D4-770EA580CA53}" destId="{ABAE0C34-3D7D-4252-A3FA-E2636D0CDB22}" srcOrd="0" destOrd="0" presId="urn:diagrams.loki3.com/BracketList"/>
    <dgm:cxn modelId="{9F8B61F7-C758-4E40-9897-36B584C79A20}" srcId="{9501CAF7-AF63-45F8-A639-7BB3112BBA20}" destId="{D6C6AF9A-801F-4290-A172-16EBCE7A71DA}" srcOrd="0" destOrd="0" parTransId="{2B4A02E3-3161-424F-BE9D-25A31B51EB9D}" sibTransId="{F53A78D0-E817-439B-B235-62C22ECDE7EC}"/>
    <dgm:cxn modelId="{52BDEF20-7ADE-4F5A-B0F6-37C3EEEC6F1E}" type="presParOf" srcId="{323BB186-EBFF-4B4B-910E-ECEBA1B6E405}" destId="{9AE8252B-5448-4118-B581-7B3E2AE66309}" srcOrd="0" destOrd="0" presId="urn:diagrams.loki3.com/BracketList"/>
    <dgm:cxn modelId="{D23E40B0-0EC1-4CC9-8DB8-87D1402EE8A8}" type="presParOf" srcId="{9AE8252B-5448-4118-B581-7B3E2AE66309}" destId="{8008F919-E092-47E7-AE57-8D41CB746DD2}" srcOrd="0" destOrd="0" presId="urn:diagrams.loki3.com/BracketList"/>
    <dgm:cxn modelId="{81791349-20A7-4397-89BD-FD45A6C04375}" type="presParOf" srcId="{9AE8252B-5448-4118-B581-7B3E2AE66309}" destId="{78383916-7D55-41D8-9055-08795561476F}" srcOrd="1" destOrd="0" presId="urn:diagrams.loki3.com/BracketList"/>
    <dgm:cxn modelId="{E1BC167D-236F-4437-ACE2-44C55F453F2A}" type="presParOf" srcId="{9AE8252B-5448-4118-B581-7B3E2AE66309}" destId="{F1534E1D-3E03-4F66-819E-27EB80045B3B}" srcOrd="2" destOrd="0" presId="urn:diagrams.loki3.com/BracketList"/>
    <dgm:cxn modelId="{52A43CD2-4EFA-4E4F-B1AD-4BFD7A671892}" type="presParOf" srcId="{9AE8252B-5448-4118-B581-7B3E2AE66309}" destId="{55C4CD96-BE3C-4D7B-8564-E8CE3D02A10E}" srcOrd="3" destOrd="0" presId="urn:diagrams.loki3.com/BracketList"/>
    <dgm:cxn modelId="{2731A0C9-EB46-4716-A836-F64FCEE6485D}" type="presParOf" srcId="{323BB186-EBFF-4B4B-910E-ECEBA1B6E405}" destId="{DA2C0621-383A-41D1-9BF4-6B7A49AD6A0B}" srcOrd="1" destOrd="0" presId="urn:diagrams.loki3.com/BracketList"/>
    <dgm:cxn modelId="{C458201F-E4FC-43FA-B837-B94847523551}" type="presParOf" srcId="{323BB186-EBFF-4B4B-910E-ECEBA1B6E405}" destId="{6804FA59-7BC7-4E7B-BD40-A9E200B6E322}" srcOrd="2" destOrd="0" presId="urn:diagrams.loki3.com/BracketList"/>
    <dgm:cxn modelId="{944F4AB5-309F-46C2-B3A1-35C6ED5A2BF3}" type="presParOf" srcId="{6804FA59-7BC7-4E7B-BD40-A9E200B6E322}" destId="{AF5A25DF-A740-4D2B-92B5-B73F2F4A0D30}" srcOrd="0" destOrd="0" presId="urn:diagrams.loki3.com/BracketList"/>
    <dgm:cxn modelId="{03E7470A-DCB8-46B0-8567-CDFF7CD2747B}" type="presParOf" srcId="{6804FA59-7BC7-4E7B-BD40-A9E200B6E322}" destId="{1B317056-BD73-4E12-917A-7A3FA08E2315}" srcOrd="1" destOrd="0" presId="urn:diagrams.loki3.com/BracketList"/>
    <dgm:cxn modelId="{CA6D1378-8416-444A-9C35-17DDF26F2F49}" type="presParOf" srcId="{6804FA59-7BC7-4E7B-BD40-A9E200B6E322}" destId="{85499A6E-79BF-4EC9-A200-BB318B5523D7}" srcOrd="2" destOrd="0" presId="urn:diagrams.loki3.com/BracketList"/>
    <dgm:cxn modelId="{BC55F93A-63DB-43ED-B101-05DC209E790A}" type="presParOf" srcId="{6804FA59-7BC7-4E7B-BD40-A9E200B6E322}" destId="{ABAE0C34-3D7D-4252-A3FA-E2636D0CDB22}" srcOrd="3" destOrd="0" presId="urn:diagrams.loki3.com/BracketList"/>
    <dgm:cxn modelId="{88E2A641-8D55-463A-978E-7447AE614E6F}" type="presParOf" srcId="{323BB186-EBFF-4B4B-910E-ECEBA1B6E405}" destId="{E0DCF13A-4658-4072-956D-E5281E39A909}" srcOrd="3" destOrd="0" presId="urn:diagrams.loki3.com/BracketList"/>
    <dgm:cxn modelId="{13CFB52E-9802-4FB8-B06A-04FDF146259C}" type="presParOf" srcId="{323BB186-EBFF-4B4B-910E-ECEBA1B6E405}" destId="{D5E509AA-094B-4E7C-BFD9-300B69A5AD52}" srcOrd="4" destOrd="0" presId="urn:diagrams.loki3.com/BracketList"/>
    <dgm:cxn modelId="{03EEB57C-ACE1-4605-90C7-AE019DD56497}" type="presParOf" srcId="{D5E509AA-094B-4E7C-BFD9-300B69A5AD52}" destId="{E906CF27-60F1-4147-9EF1-748044D23E18}" srcOrd="0" destOrd="0" presId="urn:diagrams.loki3.com/BracketList"/>
    <dgm:cxn modelId="{D9669D9F-53B4-4870-935D-DD1351DC970D}" type="presParOf" srcId="{D5E509AA-094B-4E7C-BFD9-300B69A5AD52}" destId="{86082C9C-70FC-4312-9741-B05F313A0B12}" srcOrd="1" destOrd="0" presId="urn:diagrams.loki3.com/BracketList"/>
    <dgm:cxn modelId="{AB5CB11E-DFAB-423A-9A07-550295388827}" type="presParOf" srcId="{D5E509AA-094B-4E7C-BFD9-300B69A5AD52}" destId="{8852C046-8B6A-47B7-A2DA-6C9BFB879883}" srcOrd="2" destOrd="0" presId="urn:diagrams.loki3.com/BracketList"/>
    <dgm:cxn modelId="{334A4141-641F-4810-BFB6-2DABBFB87F33}" type="presParOf" srcId="{D5E509AA-094B-4E7C-BFD9-300B69A5AD52}" destId="{FE28D32A-6B72-4A59-A5D4-7FACF2C222B6}"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01E7F65-F99D-45B1-BB73-203DDC79A6DA}" type="doc">
      <dgm:prSet loTypeId="urn:microsoft.com/office/officeart/2005/8/layout/vList2" loCatId="list" qsTypeId="urn:microsoft.com/office/officeart/2005/8/quickstyle/simple1" qsCatId="simple" csTypeId="urn:microsoft.com/office/officeart/2005/8/colors/accent1_4" csCatId="accent1" phldr="1"/>
      <dgm:spPr/>
      <dgm:t>
        <a:bodyPr/>
        <a:lstStyle/>
        <a:p>
          <a:endParaRPr lang="en-GB"/>
        </a:p>
      </dgm:t>
    </dgm:pt>
    <dgm:pt modelId="{FB2F6069-7CCB-4353-AD58-12ADDC2D267F}">
      <dgm:prSet phldrT="[Text]"/>
      <dgm:spPr/>
      <dgm:t>
        <a:bodyPr/>
        <a:lstStyle/>
        <a:p>
          <a:r>
            <a:rPr lang="en-GB"/>
            <a:t>Approach</a:t>
          </a:r>
        </a:p>
      </dgm:t>
    </dgm:pt>
    <dgm:pt modelId="{C762E131-37F6-4030-AF32-58B3B11282DE}" type="parTrans" cxnId="{A5C46B73-98BE-4244-8B45-2C0A80A2116F}">
      <dgm:prSet/>
      <dgm:spPr/>
      <dgm:t>
        <a:bodyPr/>
        <a:lstStyle/>
        <a:p>
          <a:endParaRPr lang="en-GB"/>
        </a:p>
      </dgm:t>
    </dgm:pt>
    <dgm:pt modelId="{089C2C27-B224-4B56-B412-29F2F1FFBB71}" type="sibTrans" cxnId="{A5C46B73-98BE-4244-8B45-2C0A80A2116F}">
      <dgm:prSet/>
      <dgm:spPr/>
      <dgm:t>
        <a:bodyPr/>
        <a:lstStyle/>
        <a:p>
          <a:endParaRPr lang="en-GB"/>
        </a:p>
      </dgm:t>
    </dgm:pt>
    <dgm:pt modelId="{1943431A-BBFB-43EC-A235-F339BEA920B0}">
      <dgm:prSet phldrT="[Text]"/>
      <dgm:spPr/>
      <dgm:t>
        <a:bodyPr/>
        <a:lstStyle/>
        <a:p>
          <a:r>
            <a:rPr lang="en-GB"/>
            <a:t>Next Steps</a:t>
          </a:r>
        </a:p>
      </dgm:t>
    </dgm:pt>
    <dgm:pt modelId="{C3277692-31F4-4E3B-B423-D2C0BF4DE5C0}" type="parTrans" cxnId="{40C14A77-A765-4A6E-B313-4C70D4532EF5}">
      <dgm:prSet/>
      <dgm:spPr/>
      <dgm:t>
        <a:bodyPr/>
        <a:lstStyle/>
        <a:p>
          <a:endParaRPr lang="en-GB"/>
        </a:p>
      </dgm:t>
    </dgm:pt>
    <dgm:pt modelId="{9A90B159-002F-4885-9053-A771F26E65FC}" type="sibTrans" cxnId="{40C14A77-A765-4A6E-B313-4C70D4532EF5}">
      <dgm:prSet/>
      <dgm:spPr/>
      <dgm:t>
        <a:bodyPr/>
        <a:lstStyle/>
        <a:p>
          <a:endParaRPr lang="en-GB"/>
        </a:p>
      </dgm:t>
    </dgm:pt>
    <dgm:pt modelId="{A8CF3C85-C3F3-4DA9-8109-91FCE6BB4466}">
      <dgm:prSet phldrT="[Text]"/>
      <dgm:spPr/>
      <dgm:t>
        <a:bodyPr/>
        <a:lstStyle/>
        <a:p>
          <a:r>
            <a:rPr lang="en-GB"/>
            <a:t>Draft November T and T model onwards will move to using “Form Controls” as an alternative to the “ActiveX controls”.</a:t>
          </a:r>
        </a:p>
      </dgm:t>
    </dgm:pt>
    <dgm:pt modelId="{57A71A0E-B6E0-4000-9AFC-6E9B9745EBBE}" type="parTrans" cxnId="{12DF12AF-F315-407E-BA23-8662C7A9B0FA}">
      <dgm:prSet/>
      <dgm:spPr/>
      <dgm:t>
        <a:bodyPr/>
        <a:lstStyle/>
        <a:p>
          <a:endParaRPr lang="en-GB"/>
        </a:p>
      </dgm:t>
    </dgm:pt>
    <dgm:pt modelId="{96B7B609-2D93-484B-B803-A0870890EE0A}" type="sibTrans" cxnId="{12DF12AF-F315-407E-BA23-8662C7A9B0FA}">
      <dgm:prSet/>
      <dgm:spPr/>
      <dgm:t>
        <a:bodyPr/>
        <a:lstStyle/>
        <a:p>
          <a:endParaRPr lang="en-GB"/>
        </a:p>
      </dgm:t>
    </dgm:pt>
    <dgm:pt modelId="{0276CDF8-4205-4DE3-851E-1280CA335EEF}">
      <dgm:prSet phldrT="[Text]"/>
      <dgm:spPr/>
      <dgm:t>
        <a:bodyPr/>
        <a:lstStyle/>
        <a:p>
          <a:r>
            <a:rPr lang="en-GB"/>
            <a:t>We invite external parties to participate in testing the new version of the T and T model, to help confirm the changes are compatible with their systems. </a:t>
          </a:r>
        </a:p>
      </dgm:t>
    </dgm:pt>
    <dgm:pt modelId="{678D3385-167B-42F8-9CD5-F32615DF9339}" type="parTrans" cxnId="{A9D7FC0E-8343-4D6A-BA0E-EAC5962D78A9}">
      <dgm:prSet/>
      <dgm:spPr/>
      <dgm:t>
        <a:bodyPr/>
        <a:lstStyle/>
        <a:p>
          <a:endParaRPr lang="en-GB"/>
        </a:p>
      </dgm:t>
    </dgm:pt>
    <dgm:pt modelId="{80A0E0BE-3F98-4B13-9500-999BC0263311}" type="sibTrans" cxnId="{A9D7FC0E-8343-4D6A-BA0E-EAC5962D78A9}">
      <dgm:prSet/>
      <dgm:spPr/>
      <dgm:t>
        <a:bodyPr/>
        <a:lstStyle/>
        <a:p>
          <a:endParaRPr lang="en-GB"/>
        </a:p>
      </dgm:t>
    </dgm:pt>
    <dgm:pt modelId="{50172257-9769-4D6D-94A2-54269B1F240B}">
      <dgm:prSet phldrT="[Text]"/>
      <dgm:spPr/>
      <dgm:t>
        <a:bodyPr/>
        <a:lstStyle/>
        <a:p>
          <a:r>
            <a:rPr lang="en-GB"/>
            <a:t>No change to the layout or interaction with the model.</a:t>
          </a:r>
        </a:p>
      </dgm:t>
    </dgm:pt>
    <dgm:pt modelId="{D52FF077-74BA-4A2C-B7B3-2E7EC073876C}" type="parTrans" cxnId="{699E5E41-512A-4F79-89DC-EFFEB18B1F15}">
      <dgm:prSet/>
      <dgm:spPr/>
      <dgm:t>
        <a:bodyPr/>
        <a:lstStyle/>
        <a:p>
          <a:endParaRPr lang="en-GB"/>
        </a:p>
      </dgm:t>
    </dgm:pt>
    <dgm:pt modelId="{EC5791B8-68FB-435F-912F-AC2CD0D7A727}" type="sibTrans" cxnId="{699E5E41-512A-4F79-89DC-EFFEB18B1F15}">
      <dgm:prSet/>
      <dgm:spPr/>
      <dgm:t>
        <a:bodyPr/>
        <a:lstStyle/>
        <a:p>
          <a:endParaRPr lang="en-GB"/>
        </a:p>
      </dgm:t>
    </dgm:pt>
    <dgm:pt modelId="{CD24CF1F-2EEA-44F4-8DDF-00388A5FDDFF}">
      <dgm:prSet phldrT="[Text]"/>
      <dgm:spPr/>
      <dgm:t>
        <a:bodyPr/>
        <a:lstStyle/>
        <a:p>
          <a:r>
            <a:rPr lang="en-GB"/>
            <a:t>If interested, please contact us at </a:t>
          </a:r>
          <a:r>
            <a:rPr lang="en-GB">
              <a:hlinkClick xmlns:r="http://schemas.openxmlformats.org/officeDocument/2006/relationships" r:id="rId1">
                <a:extLst>
                  <a:ext uri="{A12FA001-AC4F-418D-AE19-62706E023703}">
                    <ahyp:hlinkClr xmlns:ahyp="http://schemas.microsoft.com/office/drawing/2018/hyperlinkcolor" val="tx"/>
                  </a:ext>
                </a:extLst>
              </a:hlinkClick>
            </a:rPr>
            <a:t>TNUoS.queries@neso.energy</a:t>
          </a:r>
          <a:endParaRPr lang="en-GB"/>
        </a:p>
      </dgm:t>
    </dgm:pt>
    <dgm:pt modelId="{C3E2046F-C1AE-4863-85C5-11F4F444EF3B}" type="parTrans" cxnId="{6EBB0530-3FE8-43B8-9471-B7DF0DE2046C}">
      <dgm:prSet/>
      <dgm:spPr/>
      <dgm:t>
        <a:bodyPr/>
        <a:lstStyle/>
        <a:p>
          <a:endParaRPr lang="en-GB"/>
        </a:p>
      </dgm:t>
    </dgm:pt>
    <dgm:pt modelId="{5ACAD903-C164-43F5-AF96-DC4505F6E24C}" type="sibTrans" cxnId="{6EBB0530-3FE8-43B8-9471-B7DF0DE2046C}">
      <dgm:prSet/>
      <dgm:spPr/>
      <dgm:t>
        <a:bodyPr/>
        <a:lstStyle/>
        <a:p>
          <a:endParaRPr lang="en-GB"/>
        </a:p>
      </dgm:t>
    </dgm:pt>
    <dgm:pt modelId="{D6BA562C-1036-4A8C-8D7A-A4DDD251C946}">
      <dgm:prSet phldrT="[Text]"/>
      <dgm:spPr/>
      <dgm:t>
        <a:bodyPr/>
        <a:lstStyle/>
        <a:p>
          <a:endParaRPr lang="en-GB"/>
        </a:p>
      </dgm:t>
    </dgm:pt>
    <dgm:pt modelId="{E8DE5D93-01B0-4F80-B1DD-083733D8CC8C}" type="parTrans" cxnId="{4329449F-E62A-4074-AE8B-D95C74CFCA8E}">
      <dgm:prSet/>
      <dgm:spPr/>
      <dgm:t>
        <a:bodyPr/>
        <a:lstStyle/>
        <a:p>
          <a:endParaRPr lang="en-GB"/>
        </a:p>
      </dgm:t>
    </dgm:pt>
    <dgm:pt modelId="{2D387732-BB23-464F-B39F-4246EB22DE10}" type="sibTrans" cxnId="{4329449F-E62A-4074-AE8B-D95C74CFCA8E}">
      <dgm:prSet/>
      <dgm:spPr/>
      <dgm:t>
        <a:bodyPr/>
        <a:lstStyle/>
        <a:p>
          <a:endParaRPr lang="en-GB"/>
        </a:p>
      </dgm:t>
    </dgm:pt>
    <dgm:pt modelId="{2B7F43AF-CF67-4DC6-9C5F-4519B1416FD3}">
      <dgm:prSet phldrT="[Text]"/>
      <dgm:spPr/>
      <dgm:t>
        <a:bodyPr/>
        <a:lstStyle/>
        <a:p>
          <a:endParaRPr lang="en-GB"/>
        </a:p>
      </dgm:t>
    </dgm:pt>
    <dgm:pt modelId="{B36FE4A3-898B-47D6-B109-F5329CEF625C}" type="parTrans" cxnId="{109D62A6-8DDE-487A-BB19-016C443E0342}">
      <dgm:prSet/>
      <dgm:spPr/>
      <dgm:t>
        <a:bodyPr/>
        <a:lstStyle/>
        <a:p>
          <a:endParaRPr lang="en-GB"/>
        </a:p>
      </dgm:t>
    </dgm:pt>
    <dgm:pt modelId="{1E09B041-E3C3-401D-BBE1-889BB7054D5D}" type="sibTrans" cxnId="{109D62A6-8DDE-487A-BB19-016C443E0342}">
      <dgm:prSet/>
      <dgm:spPr/>
      <dgm:t>
        <a:bodyPr/>
        <a:lstStyle/>
        <a:p>
          <a:endParaRPr lang="en-GB"/>
        </a:p>
      </dgm:t>
    </dgm:pt>
    <dgm:pt modelId="{1EF168B1-3327-4563-BEC5-DD471601B83E}" type="pres">
      <dgm:prSet presAssocID="{D01E7F65-F99D-45B1-BB73-203DDC79A6DA}" presName="linear" presStyleCnt="0">
        <dgm:presLayoutVars>
          <dgm:animLvl val="lvl"/>
          <dgm:resizeHandles val="exact"/>
        </dgm:presLayoutVars>
      </dgm:prSet>
      <dgm:spPr/>
    </dgm:pt>
    <dgm:pt modelId="{67C48866-21AD-4309-9AEE-E1DE4152BBD5}" type="pres">
      <dgm:prSet presAssocID="{FB2F6069-7CCB-4353-AD58-12ADDC2D267F}" presName="parentText" presStyleLbl="node1" presStyleIdx="0" presStyleCnt="2">
        <dgm:presLayoutVars>
          <dgm:chMax val="0"/>
          <dgm:bulletEnabled val="1"/>
        </dgm:presLayoutVars>
      </dgm:prSet>
      <dgm:spPr/>
    </dgm:pt>
    <dgm:pt modelId="{F0982300-BCEE-480A-A89C-4A2B036B5337}" type="pres">
      <dgm:prSet presAssocID="{FB2F6069-7CCB-4353-AD58-12ADDC2D267F}" presName="childText" presStyleLbl="revTx" presStyleIdx="0" presStyleCnt="2">
        <dgm:presLayoutVars>
          <dgm:bulletEnabled val="1"/>
        </dgm:presLayoutVars>
      </dgm:prSet>
      <dgm:spPr/>
    </dgm:pt>
    <dgm:pt modelId="{33A223B6-E5CB-4AF3-A08F-FDF98AD9B10C}" type="pres">
      <dgm:prSet presAssocID="{1943431A-BBFB-43EC-A235-F339BEA920B0}" presName="parentText" presStyleLbl="node1" presStyleIdx="1" presStyleCnt="2">
        <dgm:presLayoutVars>
          <dgm:chMax val="0"/>
          <dgm:bulletEnabled val="1"/>
        </dgm:presLayoutVars>
      </dgm:prSet>
      <dgm:spPr/>
    </dgm:pt>
    <dgm:pt modelId="{721A40B1-16F8-4C21-BDA2-72E77D45E7F5}" type="pres">
      <dgm:prSet presAssocID="{1943431A-BBFB-43EC-A235-F339BEA920B0}" presName="childText" presStyleLbl="revTx" presStyleIdx="1" presStyleCnt="2">
        <dgm:presLayoutVars>
          <dgm:bulletEnabled val="1"/>
        </dgm:presLayoutVars>
      </dgm:prSet>
      <dgm:spPr/>
    </dgm:pt>
  </dgm:ptLst>
  <dgm:cxnLst>
    <dgm:cxn modelId="{A9D7FC0E-8343-4D6A-BA0E-EAC5962D78A9}" srcId="{1943431A-BBFB-43EC-A235-F339BEA920B0}" destId="{0276CDF8-4205-4DE3-851E-1280CA335EEF}" srcOrd="0" destOrd="0" parTransId="{678D3385-167B-42F8-9CD5-F32615DF9339}" sibTransId="{80A0E0BE-3F98-4B13-9500-999BC0263311}"/>
    <dgm:cxn modelId="{6EBB0530-3FE8-43B8-9471-B7DF0DE2046C}" srcId="{1943431A-BBFB-43EC-A235-F339BEA920B0}" destId="{CD24CF1F-2EEA-44F4-8DDF-00388A5FDDFF}" srcOrd="1" destOrd="0" parTransId="{C3E2046F-C1AE-4863-85C5-11F4F444EF3B}" sibTransId="{5ACAD903-C164-43F5-AF96-DC4505F6E24C}"/>
    <dgm:cxn modelId="{FFCBA236-F1CC-4995-8D45-4D3159988108}" type="presOf" srcId="{D01E7F65-F99D-45B1-BB73-203DDC79A6DA}" destId="{1EF168B1-3327-4563-BEC5-DD471601B83E}" srcOrd="0" destOrd="0" presId="urn:microsoft.com/office/officeart/2005/8/layout/vList2"/>
    <dgm:cxn modelId="{1CAC125C-9DB7-4752-A622-745246C40E6D}" type="presOf" srcId="{50172257-9769-4D6D-94A2-54269B1F240B}" destId="{F0982300-BCEE-480A-A89C-4A2B036B5337}" srcOrd="0" destOrd="1" presId="urn:microsoft.com/office/officeart/2005/8/layout/vList2"/>
    <dgm:cxn modelId="{699E5E41-512A-4F79-89DC-EFFEB18B1F15}" srcId="{FB2F6069-7CCB-4353-AD58-12ADDC2D267F}" destId="{50172257-9769-4D6D-94A2-54269B1F240B}" srcOrd="1" destOrd="0" parTransId="{D52FF077-74BA-4A2C-B7B3-2E7EC073876C}" sibTransId="{EC5791B8-68FB-435F-912F-AC2CD0D7A727}"/>
    <dgm:cxn modelId="{63AF6F42-161D-4962-8455-24DA7F9EF96B}" type="presOf" srcId="{0276CDF8-4205-4DE3-851E-1280CA335EEF}" destId="{721A40B1-16F8-4C21-BDA2-72E77D45E7F5}" srcOrd="0" destOrd="0" presId="urn:microsoft.com/office/officeart/2005/8/layout/vList2"/>
    <dgm:cxn modelId="{101E4951-A6B3-4C74-9BB3-5C21538E760D}" type="presOf" srcId="{1943431A-BBFB-43EC-A235-F339BEA920B0}" destId="{33A223B6-E5CB-4AF3-A08F-FDF98AD9B10C}" srcOrd="0" destOrd="0" presId="urn:microsoft.com/office/officeart/2005/8/layout/vList2"/>
    <dgm:cxn modelId="{A5C46B73-98BE-4244-8B45-2C0A80A2116F}" srcId="{D01E7F65-F99D-45B1-BB73-203DDC79A6DA}" destId="{FB2F6069-7CCB-4353-AD58-12ADDC2D267F}" srcOrd="0" destOrd="0" parTransId="{C762E131-37F6-4030-AF32-58B3B11282DE}" sibTransId="{089C2C27-B224-4B56-B412-29F2F1FFBB71}"/>
    <dgm:cxn modelId="{40C14A77-A765-4A6E-B313-4C70D4532EF5}" srcId="{D01E7F65-F99D-45B1-BB73-203DDC79A6DA}" destId="{1943431A-BBFB-43EC-A235-F339BEA920B0}" srcOrd="1" destOrd="0" parTransId="{C3277692-31F4-4E3B-B423-D2C0BF4DE5C0}" sibTransId="{9A90B159-002F-4885-9053-A771F26E65FC}"/>
    <dgm:cxn modelId="{7BF90B8C-614D-4FAE-9436-4984AF0909E1}" type="presOf" srcId="{FB2F6069-7CCB-4353-AD58-12ADDC2D267F}" destId="{67C48866-21AD-4309-9AEE-E1DE4152BBD5}" srcOrd="0" destOrd="0" presId="urn:microsoft.com/office/officeart/2005/8/layout/vList2"/>
    <dgm:cxn modelId="{591B188F-1E4D-4BC0-8F92-493D33655128}" type="presOf" srcId="{D6BA562C-1036-4A8C-8D7A-A4DDD251C946}" destId="{F0982300-BCEE-480A-A89C-4A2B036B5337}" srcOrd="0" destOrd="3" presId="urn:microsoft.com/office/officeart/2005/8/layout/vList2"/>
    <dgm:cxn modelId="{DD29879C-DE30-4119-816E-523D77DB1416}" type="presOf" srcId="{A8CF3C85-C3F3-4DA9-8109-91FCE6BB4466}" destId="{F0982300-BCEE-480A-A89C-4A2B036B5337}" srcOrd="0" destOrd="0" presId="urn:microsoft.com/office/officeart/2005/8/layout/vList2"/>
    <dgm:cxn modelId="{4329449F-E62A-4074-AE8B-D95C74CFCA8E}" srcId="{FB2F6069-7CCB-4353-AD58-12ADDC2D267F}" destId="{D6BA562C-1036-4A8C-8D7A-A4DDD251C946}" srcOrd="3" destOrd="0" parTransId="{E8DE5D93-01B0-4F80-B1DD-083733D8CC8C}" sibTransId="{2D387732-BB23-464F-B39F-4246EB22DE10}"/>
    <dgm:cxn modelId="{109D62A6-8DDE-487A-BB19-016C443E0342}" srcId="{FB2F6069-7CCB-4353-AD58-12ADDC2D267F}" destId="{2B7F43AF-CF67-4DC6-9C5F-4519B1416FD3}" srcOrd="2" destOrd="0" parTransId="{B36FE4A3-898B-47D6-B109-F5329CEF625C}" sibTransId="{1E09B041-E3C3-401D-BBE1-889BB7054D5D}"/>
    <dgm:cxn modelId="{12DF12AF-F315-407E-BA23-8662C7A9B0FA}" srcId="{FB2F6069-7CCB-4353-AD58-12ADDC2D267F}" destId="{A8CF3C85-C3F3-4DA9-8109-91FCE6BB4466}" srcOrd="0" destOrd="0" parTransId="{57A71A0E-B6E0-4000-9AFC-6E9B9745EBBE}" sibTransId="{96B7B609-2D93-484B-B803-A0870890EE0A}"/>
    <dgm:cxn modelId="{8AA338C3-53EE-40CD-AD0F-FCF6EF5C06C7}" type="presOf" srcId="{CD24CF1F-2EEA-44F4-8DDF-00388A5FDDFF}" destId="{721A40B1-16F8-4C21-BDA2-72E77D45E7F5}" srcOrd="0" destOrd="1" presId="urn:microsoft.com/office/officeart/2005/8/layout/vList2"/>
    <dgm:cxn modelId="{D8BCA8FA-1354-4EE8-B926-5EBB499F765F}" type="presOf" srcId="{2B7F43AF-CF67-4DC6-9C5F-4519B1416FD3}" destId="{F0982300-BCEE-480A-A89C-4A2B036B5337}" srcOrd="0" destOrd="2" presId="urn:microsoft.com/office/officeart/2005/8/layout/vList2"/>
    <dgm:cxn modelId="{A61728B6-E0D8-4C5E-A653-E867C39908A1}" type="presParOf" srcId="{1EF168B1-3327-4563-BEC5-DD471601B83E}" destId="{67C48866-21AD-4309-9AEE-E1DE4152BBD5}" srcOrd="0" destOrd="0" presId="urn:microsoft.com/office/officeart/2005/8/layout/vList2"/>
    <dgm:cxn modelId="{6DAE055F-74C8-40D2-B2B4-E4D1F0DBF56E}" type="presParOf" srcId="{1EF168B1-3327-4563-BEC5-DD471601B83E}" destId="{F0982300-BCEE-480A-A89C-4A2B036B5337}" srcOrd="1" destOrd="0" presId="urn:microsoft.com/office/officeart/2005/8/layout/vList2"/>
    <dgm:cxn modelId="{6F319783-C204-40EC-A5D2-32263FA02A25}" type="presParOf" srcId="{1EF168B1-3327-4563-BEC5-DD471601B83E}" destId="{33A223B6-E5CB-4AF3-A08F-FDF98AD9B10C}" srcOrd="2" destOrd="0" presId="urn:microsoft.com/office/officeart/2005/8/layout/vList2"/>
    <dgm:cxn modelId="{9B380D44-549C-4A18-AC76-3F1CF24DE4D9}" type="presParOf" srcId="{1EF168B1-3327-4563-BEC5-DD471601B83E}" destId="{721A40B1-16F8-4C21-BDA2-72E77D45E7F5}"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CD9B1A-A0A3-48B6-B171-C56E53D47F2B}">
      <dsp:nvSpPr>
        <dsp:cNvPr id="0" name=""/>
        <dsp:cNvSpPr/>
      </dsp:nvSpPr>
      <dsp:spPr>
        <a:xfrm>
          <a:off x="0" y="747040"/>
          <a:ext cx="2929146"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30480" rIns="85344" bIns="30480" numCol="1" spcCol="1270" anchor="ctr" anchorCtr="0">
          <a:noAutofit/>
        </a:bodyPr>
        <a:lstStyle/>
        <a:p>
          <a:pPr marL="0" lvl="0" indent="0" algn="r" defTabSz="533400">
            <a:lnSpc>
              <a:spcPct val="90000"/>
            </a:lnSpc>
            <a:spcBef>
              <a:spcPct val="0"/>
            </a:spcBef>
            <a:spcAft>
              <a:spcPct val="35000"/>
            </a:spcAft>
            <a:buNone/>
          </a:pPr>
          <a:r>
            <a:rPr lang="en-GB" sz="1200" b="1" kern="1200">
              <a:latin typeface="+mj-lt"/>
              <a:cs typeface="Arial"/>
            </a:rPr>
            <a:t>New Modifications / Nominations</a:t>
          </a:r>
        </a:p>
      </dsp:txBody>
      <dsp:txXfrm>
        <a:off x="0" y="747040"/>
        <a:ext cx="2929146" cy="1287000"/>
      </dsp:txXfrm>
    </dsp:sp>
    <dsp:sp modelId="{3EE6B638-BF5B-4708-AB13-3BE7D232FE82}">
      <dsp:nvSpPr>
        <dsp:cNvPr id="0" name=""/>
        <dsp:cNvSpPr/>
      </dsp:nvSpPr>
      <dsp:spPr>
        <a:xfrm>
          <a:off x="2929145" y="747040"/>
          <a:ext cx="585829" cy="1287000"/>
        </a:xfrm>
        <a:prstGeom prst="leftBrace">
          <a:avLst>
            <a:gd name="adj1" fmla="val 35000"/>
            <a:gd name="adj2" fmla="val 50000"/>
          </a:avLst>
        </a:prstGeom>
        <a:noFill/>
        <a:ln w="1905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33C14A2-46E7-441D-9672-CD67AE6A9326}">
      <dsp:nvSpPr>
        <dsp:cNvPr id="0" name=""/>
        <dsp:cNvSpPr/>
      </dsp:nvSpPr>
      <dsp:spPr>
        <a:xfrm>
          <a:off x="3749306" y="747040"/>
          <a:ext cx="7967277" cy="1287000"/>
        </a:xfrm>
        <a:prstGeom prst="rect">
          <a:avLst/>
        </a:prstGeom>
        <a:solidFill>
          <a:schemeClr val="lt1">
            <a:hueOff val="0"/>
            <a:satOff val="0"/>
            <a:lumOff val="0"/>
            <a:alphaOff val="0"/>
          </a:schemeClr>
        </a:solidFill>
        <a:ln w="190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114300" lvl="1" indent="0" algn="l" defTabSz="533400">
            <a:lnSpc>
              <a:spcPct val="90000"/>
            </a:lnSpc>
            <a:spcBef>
              <a:spcPct val="0"/>
            </a:spcBef>
            <a:spcAft>
              <a:spcPct val="15000"/>
            </a:spcAft>
            <a:buClr>
              <a:schemeClr val="accent5">
                <a:lumMod val="75000"/>
              </a:schemeClr>
            </a:buClr>
            <a:buFont typeface="Arial" panose="020B0604020202020204" pitchFamily="34" charset="0"/>
            <a:buChar char="•"/>
          </a:pPr>
          <a:r>
            <a:rPr kumimoji="0" lang="en-GB" sz="1200" b="1" i="0" u="none" strike="noStrike" kern="1200" cap="none" spc="0" normalizeH="0" baseline="0">
              <a:ln/>
              <a:solidFill>
                <a:srgbClr val="813366"/>
              </a:solidFill>
              <a:effectLst/>
              <a:uLnTx/>
              <a:uFillTx/>
              <a:latin typeface="+mj-lt"/>
              <a:ea typeface="+mn-ea"/>
              <a:cs typeface="Arial" panose="020B0604020202020204" pitchFamily="34" charset="0"/>
              <a:hlinkClick xmlns:r="http://schemas.openxmlformats.org/officeDocument/2006/relationships" r:id="rId1">
                <a:extLst>
                  <a:ext uri="{A12FA001-AC4F-418D-AE19-62706E023703}">
                    <ahyp:hlinkClr xmlns:ahyp="http://schemas.microsoft.com/office/drawing/2018/hyperlinkcolor" val="tx"/>
                  </a:ext>
                </a:extLst>
              </a:hlinkClick>
            </a:rPr>
            <a:t>CMP461</a:t>
          </a:r>
          <a:r>
            <a:rPr kumimoji="0" lang="en-GB" sz="1200" b="0" i="0" u="none" strike="noStrike" kern="1200" cap="none" spc="0" normalizeH="0" baseline="0">
              <a:ln/>
              <a:effectLst/>
              <a:uLnTx/>
              <a:uFillTx/>
              <a:latin typeface="+mj-lt"/>
              <a:ea typeface="+mn-ea"/>
              <a:cs typeface="Arial" panose="020B0604020202020204" pitchFamily="34" charset="0"/>
            </a:rPr>
            <a:t> ‘R</a:t>
          </a:r>
          <a:r>
            <a:rPr lang="en-GB" sz="1200" b="0" i="0" kern="1200"/>
            <a:t>ectifications to Legal Text following various implementations’ raised on 16 October 2025</a:t>
          </a:r>
          <a:endParaRPr kumimoji="0" lang="en-GB" sz="1200" b="0" i="0" u="none" strike="noStrike" kern="1200" cap="none" spc="0" normalizeH="0" baseline="0">
            <a:ln/>
            <a:effectLst/>
            <a:uLnTx/>
            <a:uFillTx/>
            <a:latin typeface="+mj-lt"/>
            <a:ea typeface="+mn-ea"/>
            <a:cs typeface="Arial" panose="020B0604020202020204" pitchFamily="34" charset="0"/>
          </a:endParaRPr>
        </a:p>
        <a:p>
          <a:pPr marL="114300" lvl="1" indent="0" algn="l" defTabSz="533400">
            <a:lnSpc>
              <a:spcPct val="90000"/>
            </a:lnSpc>
            <a:spcBef>
              <a:spcPct val="0"/>
            </a:spcBef>
            <a:spcAft>
              <a:spcPct val="15000"/>
            </a:spcAft>
            <a:buClr>
              <a:schemeClr val="accent5">
                <a:lumMod val="75000"/>
              </a:schemeClr>
            </a:buClr>
            <a:buFont typeface="Arial" panose="020B0604020202020204" pitchFamily="34" charset="0"/>
            <a:buChar char="•"/>
          </a:pPr>
          <a:r>
            <a:rPr kumimoji="0" lang="en-GB" sz="1200" b="1" i="0" u="none" strike="noStrike" kern="1200" cap="none" spc="0" normalizeH="0" baseline="0">
              <a:ln/>
              <a:solidFill>
                <a:srgbClr val="813366"/>
              </a:solidFill>
              <a:effectLst/>
              <a:uLnTx/>
              <a:uFillTx/>
              <a:latin typeface="+mj-lt"/>
              <a:ea typeface="+mn-ea"/>
              <a:cs typeface="Arial" panose="020B0604020202020204" pitchFamily="34" charset="0"/>
              <a:hlinkClick xmlns:r="http://schemas.openxmlformats.org/officeDocument/2006/relationships" r:id="rId2">
                <a:extLst>
                  <a:ext uri="{A12FA001-AC4F-418D-AE19-62706E023703}">
                    <ahyp:hlinkClr xmlns:ahyp="http://schemas.microsoft.com/office/drawing/2018/hyperlinkcolor" val="tx"/>
                  </a:ext>
                </a:extLst>
              </a:hlinkClick>
            </a:rPr>
            <a:t>CMP462</a:t>
          </a:r>
          <a:r>
            <a:rPr kumimoji="0" lang="en-GB" sz="1200" b="0" i="0" u="none" strike="noStrike" kern="1200" cap="none" spc="0" normalizeH="0" baseline="0">
              <a:ln/>
              <a:effectLst/>
              <a:uLnTx/>
              <a:uFillTx/>
              <a:latin typeface="+mj-lt"/>
              <a:ea typeface="+mn-ea"/>
              <a:cs typeface="Arial" panose="020B0604020202020204" pitchFamily="34" charset="0"/>
            </a:rPr>
            <a:t> ‘</a:t>
          </a:r>
          <a:r>
            <a:rPr lang="en-GB" sz="1200" b="0" i="0" kern="1200"/>
            <a:t>Provision for Alternate Panel Members’ urgent modification raised on 24 October 2025</a:t>
          </a:r>
          <a:endParaRPr kumimoji="0" lang="en-GB" sz="1200" b="0" i="0" u="none" strike="noStrike" kern="1200" cap="none" spc="0" normalizeH="0" baseline="0">
            <a:ln/>
            <a:effectLst/>
            <a:uLnTx/>
            <a:uFillTx/>
            <a:latin typeface="+mj-lt"/>
            <a:ea typeface="+mn-ea"/>
            <a:cs typeface="Arial" panose="020B0604020202020204" pitchFamily="34" charset="0"/>
          </a:endParaRPr>
        </a:p>
        <a:p>
          <a:pPr marL="114300" lvl="1" indent="0" algn="l" defTabSz="533400">
            <a:lnSpc>
              <a:spcPct val="90000"/>
            </a:lnSpc>
            <a:spcBef>
              <a:spcPct val="0"/>
            </a:spcBef>
            <a:spcAft>
              <a:spcPct val="15000"/>
            </a:spcAft>
            <a:buClr>
              <a:schemeClr val="accent5">
                <a:lumMod val="75000"/>
              </a:schemeClr>
            </a:buClr>
            <a:buFont typeface="Arial" panose="020B0604020202020204" pitchFamily="34" charset="0"/>
            <a:buChar char="•"/>
          </a:pPr>
          <a:r>
            <a:rPr kumimoji="0" lang="en-GB" sz="1200" b="1" i="0" u="none" strike="noStrike" kern="1200" cap="none" spc="0" normalizeH="0" baseline="0">
              <a:ln/>
              <a:solidFill>
                <a:srgbClr val="813366"/>
              </a:solidFill>
              <a:effectLst/>
              <a:uLnTx/>
              <a:uFillTx/>
              <a:latin typeface="+mj-lt"/>
              <a:ea typeface="+mn-ea"/>
              <a:cs typeface="Arial" panose="020B0604020202020204" pitchFamily="34" charset="0"/>
              <a:hlinkClick xmlns:r="http://schemas.openxmlformats.org/officeDocument/2006/relationships" r:id="rId3">
                <a:extLst>
                  <a:ext uri="{A12FA001-AC4F-418D-AE19-62706E023703}">
                    <ahyp:hlinkClr xmlns:ahyp="http://schemas.microsoft.com/office/drawing/2018/hyperlinkcolor" val="tx"/>
                  </a:ext>
                </a:extLst>
              </a:hlinkClick>
            </a:rPr>
            <a:t>CMP463</a:t>
          </a:r>
          <a:r>
            <a:rPr kumimoji="0" lang="en-GB" sz="1200" b="0" i="0" u="none" strike="noStrike" kern="1200" cap="none" spc="0" normalizeH="0" baseline="0">
              <a:ln/>
              <a:effectLst/>
              <a:uLnTx/>
              <a:uFillTx/>
              <a:latin typeface="+mj-lt"/>
              <a:ea typeface="+mn-ea"/>
              <a:cs typeface="Arial" panose="020B0604020202020204" pitchFamily="34" charset="0"/>
            </a:rPr>
            <a:t> ‘Stabilising the Specific Onshore Expansion Factors from 1st April 2026’ urgent raised on 31 October 2025.</a:t>
          </a:r>
        </a:p>
        <a:p>
          <a:pPr marL="114300" lvl="1" indent="0" algn="l" defTabSz="533400">
            <a:lnSpc>
              <a:spcPct val="90000"/>
            </a:lnSpc>
            <a:spcBef>
              <a:spcPct val="0"/>
            </a:spcBef>
            <a:spcAft>
              <a:spcPct val="15000"/>
            </a:spcAft>
            <a:buClr>
              <a:schemeClr val="accent5">
                <a:lumMod val="75000"/>
              </a:schemeClr>
            </a:buClr>
            <a:buFont typeface="Arial" panose="020B0604020202020204" pitchFamily="34" charset="0"/>
            <a:buChar char="•"/>
          </a:pPr>
          <a:endParaRPr kumimoji="0" lang="en-GB" sz="1200" b="0" i="0" u="none" strike="noStrike" kern="1200" cap="none" spc="0" normalizeH="0" baseline="0">
            <a:ln/>
            <a:effectLst/>
            <a:uLnTx/>
            <a:uFillTx/>
            <a:latin typeface="+mj-lt"/>
            <a:ea typeface="+mn-ea"/>
            <a:cs typeface="Arial" panose="020B0604020202020204" pitchFamily="34" charset="0"/>
          </a:endParaRPr>
        </a:p>
      </dsp:txBody>
      <dsp:txXfrm>
        <a:off x="3749306" y="747040"/>
        <a:ext cx="7967277" cy="1287000"/>
      </dsp:txXfrm>
    </dsp:sp>
    <dsp:sp modelId="{4AAEBE8A-DC94-4AAD-BC71-2BD74FECE8AD}">
      <dsp:nvSpPr>
        <dsp:cNvPr id="0" name=""/>
        <dsp:cNvSpPr/>
      </dsp:nvSpPr>
      <dsp:spPr>
        <a:xfrm>
          <a:off x="0" y="2549571"/>
          <a:ext cx="2929146"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30480" rIns="85344" bIns="30480" numCol="1" spcCol="1270" anchor="ctr" anchorCtr="0">
          <a:noAutofit/>
        </a:bodyPr>
        <a:lstStyle/>
        <a:p>
          <a:pPr marL="0" lvl="0" indent="0" algn="r" defTabSz="533400">
            <a:lnSpc>
              <a:spcPct val="90000"/>
            </a:lnSpc>
            <a:spcBef>
              <a:spcPct val="0"/>
            </a:spcBef>
            <a:spcAft>
              <a:spcPct val="35000"/>
            </a:spcAft>
            <a:buNone/>
          </a:pPr>
          <a:r>
            <a:rPr lang="en-GB" sz="1200" b="1" kern="1200">
              <a:latin typeface="+mj-lt"/>
              <a:cs typeface="Arial"/>
            </a:rPr>
            <a:t>Decisions</a:t>
          </a:r>
        </a:p>
      </dsp:txBody>
      <dsp:txXfrm>
        <a:off x="0" y="2549571"/>
        <a:ext cx="2929146" cy="1287000"/>
      </dsp:txXfrm>
    </dsp:sp>
    <dsp:sp modelId="{60B1CD5E-134F-403E-99F0-05FE5A304993}">
      <dsp:nvSpPr>
        <dsp:cNvPr id="0" name=""/>
        <dsp:cNvSpPr/>
      </dsp:nvSpPr>
      <dsp:spPr>
        <a:xfrm>
          <a:off x="2929145" y="2268040"/>
          <a:ext cx="585829" cy="1850062"/>
        </a:xfrm>
        <a:prstGeom prst="leftBrace">
          <a:avLst>
            <a:gd name="adj1" fmla="val 35000"/>
            <a:gd name="adj2" fmla="val 50000"/>
          </a:avLst>
        </a:prstGeom>
        <a:noFill/>
        <a:ln w="1905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E1315DB-FB43-4103-950C-58B91D80A95D}">
      <dsp:nvSpPr>
        <dsp:cNvPr id="0" name=""/>
        <dsp:cNvSpPr/>
      </dsp:nvSpPr>
      <dsp:spPr>
        <a:xfrm>
          <a:off x="3749306" y="2268040"/>
          <a:ext cx="7967277" cy="1850062"/>
        </a:xfrm>
        <a:prstGeom prst="rect">
          <a:avLst/>
        </a:prstGeom>
        <a:solidFill>
          <a:schemeClr val="lt1">
            <a:hueOff val="0"/>
            <a:satOff val="0"/>
            <a:lumOff val="0"/>
            <a:alphaOff val="0"/>
          </a:schemeClr>
        </a:solidFill>
        <a:ln w="190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1" indent="0" algn="l" defTabSz="622300" rtl="0">
            <a:lnSpc>
              <a:spcPct val="90000"/>
            </a:lnSpc>
            <a:spcBef>
              <a:spcPct val="0"/>
            </a:spcBef>
            <a:spcAft>
              <a:spcPct val="15000"/>
            </a:spcAft>
            <a:buFont typeface="Arial" panose="020B0604020202020204" pitchFamily="34" charset="0"/>
            <a:buChar char="•"/>
          </a:pPr>
          <a:endParaRPr lang="en-GB" sz="1200" b="0" u="none" kern="1200">
            <a:solidFill>
              <a:schemeClr val="tx1"/>
            </a:solidFill>
            <a:latin typeface="+mn-lt"/>
            <a:ea typeface="+mn-ea"/>
            <a:cs typeface="Arial" panose="020B0604020202020204" pitchFamily="34" charset="0"/>
          </a:endParaRPr>
        </a:p>
        <a:p>
          <a:pPr marL="0" lvl="1" indent="0" algn="l" defTabSz="622300" rtl="0">
            <a:lnSpc>
              <a:spcPct val="90000"/>
            </a:lnSpc>
            <a:spcBef>
              <a:spcPct val="0"/>
            </a:spcBef>
            <a:spcAft>
              <a:spcPct val="15000"/>
            </a:spcAft>
            <a:buFont typeface="Arial" panose="020B0604020202020204" pitchFamily="34" charset="0"/>
            <a:buChar char="•"/>
          </a:pPr>
          <a:r>
            <a:rPr kumimoji="0" lang="en-GB" sz="1200" b="1" i="0" u="none" strike="noStrike" kern="1200" cap="none" spc="0" normalizeH="0" baseline="0">
              <a:ln/>
              <a:solidFill>
                <a:srgbClr val="813366"/>
              </a:solidFill>
              <a:effectLst/>
              <a:uLnTx/>
              <a:uFillTx/>
              <a:latin typeface="+mj-lt"/>
              <a:ea typeface="+mn-ea"/>
              <a:cs typeface="Arial" panose="020B0604020202020204" pitchFamily="34" charset="0"/>
              <a:hlinkClick xmlns:r="http://schemas.openxmlformats.org/officeDocument/2006/relationships" r:id="rId4">
                <a:extLst>
                  <a:ext uri="{A12FA001-AC4F-418D-AE19-62706E023703}">
                    <ahyp:hlinkClr xmlns:ahyp="http://schemas.microsoft.com/office/drawing/2018/hyperlinkcolor" val="tx"/>
                  </a:ext>
                </a:extLst>
              </a:hlinkClick>
            </a:rPr>
            <a:t>CMP448</a:t>
          </a:r>
          <a:r>
            <a:rPr kumimoji="0" lang="en-GB" sz="1200" b="0" i="0" u="none" strike="noStrike" kern="1200" cap="none" spc="0" normalizeH="0" baseline="0">
              <a:ln/>
              <a:effectLst/>
              <a:uLnTx/>
              <a:uFillTx/>
              <a:latin typeface="+mj-lt"/>
              <a:ea typeface="+mn-ea"/>
              <a:cs typeface="Arial" panose="020B0604020202020204" pitchFamily="34" charset="0"/>
            </a:rPr>
            <a:t> ‘</a:t>
          </a:r>
          <a:r>
            <a:rPr lang="en-GB" sz="1200" b="0" i="0" kern="1200"/>
            <a:t>Introducing a Progression Commitment Fee to the Gate 2 Connections Queue​’ amendment to timetable received on 19 September.</a:t>
          </a:r>
          <a:endParaRPr kumimoji="0" lang="en-GB" sz="1200" b="0" i="0" u="none" strike="noStrike" kern="1200" cap="none" spc="0" normalizeH="0" baseline="0">
            <a:ln/>
            <a:effectLst/>
            <a:uLnTx/>
            <a:uFillTx/>
            <a:latin typeface="+mj-lt"/>
            <a:ea typeface="+mn-ea"/>
            <a:cs typeface="Arial" panose="020B0604020202020204" pitchFamily="34" charset="0"/>
          </a:endParaRPr>
        </a:p>
        <a:p>
          <a:pPr marL="0" lvl="1" indent="0" algn="l" defTabSz="622300">
            <a:lnSpc>
              <a:spcPct val="90000"/>
            </a:lnSpc>
            <a:spcBef>
              <a:spcPct val="0"/>
            </a:spcBef>
            <a:spcAft>
              <a:spcPct val="15000"/>
            </a:spcAft>
            <a:buClrTx/>
            <a:buSzTx/>
            <a:buFontTx/>
            <a:buNone/>
          </a:pPr>
          <a:r>
            <a:rPr lang="en-GB" sz="1200" b="1" kern="1200">
              <a:solidFill>
                <a:srgbClr val="813366"/>
              </a:solidFill>
              <a:effectLst/>
              <a:latin typeface="Poppins" panose="00000500000000000000" pitchFamily="2" charset="0"/>
              <a:ea typeface="+mn-ea"/>
              <a:cs typeface="Poppins" panose="00000500000000000000" pitchFamily="2" charset="0"/>
              <a:hlinkClick xmlns:r="http://schemas.openxmlformats.org/officeDocument/2006/relationships" r:id="rId5">
                <a:extLst>
                  <a:ext uri="{A12FA001-AC4F-418D-AE19-62706E023703}">
                    <ahyp:hlinkClr xmlns:ahyp="http://schemas.microsoft.com/office/drawing/2018/hyperlinkcolor" val="tx"/>
                  </a:ext>
                </a:extLst>
              </a:hlinkClick>
            </a:rPr>
            <a:t>CMP444</a:t>
          </a:r>
          <a:r>
            <a:rPr lang="en-GB" sz="1200" kern="1200">
              <a:solidFill>
                <a:schemeClr val="accent2"/>
              </a:solidFill>
              <a:effectLst/>
              <a:latin typeface="Poppins" panose="00000500000000000000" pitchFamily="2" charset="0"/>
              <a:ea typeface="+mn-ea"/>
              <a:cs typeface="Poppins" panose="00000500000000000000" pitchFamily="2" charset="0"/>
            </a:rPr>
            <a:t> </a:t>
          </a:r>
          <a:r>
            <a:rPr lang="en-GB" sz="1200" kern="1200">
              <a:solidFill>
                <a:schemeClr val="tx1"/>
              </a:solidFill>
              <a:effectLst/>
              <a:latin typeface="Poppins" panose="00000500000000000000" pitchFamily="2" charset="0"/>
              <a:ea typeface="+mn-ea"/>
              <a:cs typeface="Poppins" panose="00000500000000000000" pitchFamily="2" charset="0"/>
            </a:rPr>
            <a:t>‘</a:t>
          </a:r>
          <a:r>
            <a:rPr lang="en-GB" sz="1200" b="0" i="0" kern="1200">
              <a:solidFill>
                <a:schemeClr val="dk1"/>
              </a:solidFill>
              <a:effectLst/>
              <a:latin typeface="Poppins" panose="00000500000000000000" pitchFamily="2" charset="0"/>
              <a:ea typeface="+mn-ea"/>
              <a:cs typeface="Poppins" panose="00000500000000000000" pitchFamily="2" charset="0"/>
            </a:rPr>
            <a:t>Introducing a cap and floor to wider generation </a:t>
          </a:r>
          <a:r>
            <a:rPr lang="en-GB" sz="1200" b="0" i="0" kern="1200" err="1">
              <a:solidFill>
                <a:schemeClr val="dk1"/>
              </a:solidFill>
              <a:effectLst/>
              <a:latin typeface="Poppins" panose="00000500000000000000" pitchFamily="2" charset="0"/>
              <a:ea typeface="+mn-ea"/>
              <a:cs typeface="Poppins" panose="00000500000000000000" pitchFamily="2" charset="0"/>
            </a:rPr>
            <a:t>TNUoS</a:t>
          </a:r>
          <a:r>
            <a:rPr lang="en-GB" sz="1200" b="0" i="0" kern="1200">
              <a:solidFill>
                <a:schemeClr val="dk1"/>
              </a:solidFill>
              <a:effectLst/>
              <a:latin typeface="Poppins" panose="00000500000000000000" pitchFamily="2" charset="0"/>
              <a:ea typeface="+mn-ea"/>
              <a:cs typeface="Poppins" panose="00000500000000000000" pitchFamily="2" charset="0"/>
            </a:rPr>
            <a:t> charges’ on 23 October the Authority rejected this modification.</a:t>
          </a:r>
          <a:endParaRPr kumimoji="0" lang="en-GB" sz="1200" b="0" i="0" u="none" strike="noStrike" kern="1200" cap="none" spc="0" normalizeH="0" baseline="0">
            <a:ln/>
            <a:effectLst/>
            <a:uLnTx/>
            <a:uFillTx/>
            <a:latin typeface="+mj-lt"/>
            <a:ea typeface="+mn-ea"/>
            <a:cs typeface="Arial" panose="020B0604020202020204" pitchFamily="34" charset="0"/>
          </a:endParaRPr>
        </a:p>
        <a:p>
          <a:pPr marL="0" lvl="1" indent="0" algn="l" defTabSz="622300" rtl="0">
            <a:lnSpc>
              <a:spcPct val="90000"/>
            </a:lnSpc>
            <a:spcBef>
              <a:spcPct val="0"/>
            </a:spcBef>
            <a:spcAft>
              <a:spcPct val="15000"/>
            </a:spcAft>
            <a:buFont typeface="Arial" panose="020B0604020202020204" pitchFamily="34" charset="0"/>
            <a:buChar char="•"/>
          </a:pPr>
          <a:endParaRPr kumimoji="0" lang="en-GB" sz="3600" b="0" i="0" u="none" strike="noStrike" kern="1200" cap="none" spc="0" normalizeH="0" baseline="0">
            <a:ln/>
            <a:effectLst/>
            <a:uLnTx/>
            <a:uFillTx/>
            <a:latin typeface="+mj-lt"/>
            <a:ea typeface="+mn-ea"/>
            <a:cs typeface="Arial" panose="020B0604020202020204" pitchFamily="34" charset="0"/>
          </a:endParaRPr>
        </a:p>
      </dsp:txBody>
      <dsp:txXfrm>
        <a:off x="3749306" y="2268040"/>
        <a:ext cx="7967277" cy="18500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06CF27-60F1-4147-9EF1-748044D23E18}">
      <dsp:nvSpPr>
        <dsp:cNvPr id="0" name=""/>
        <dsp:cNvSpPr/>
      </dsp:nvSpPr>
      <dsp:spPr>
        <a:xfrm>
          <a:off x="0" y="310601"/>
          <a:ext cx="1502242"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27940" rIns="78232" bIns="27940" numCol="1" spcCol="1270" anchor="ctr" anchorCtr="0">
          <a:noAutofit/>
        </a:bodyPr>
        <a:lstStyle/>
        <a:p>
          <a:pPr marL="0" lvl="0" indent="0" algn="r" defTabSz="622300">
            <a:lnSpc>
              <a:spcPct val="90000"/>
            </a:lnSpc>
            <a:spcBef>
              <a:spcPct val="0"/>
            </a:spcBef>
            <a:spcAft>
              <a:spcPct val="35000"/>
            </a:spcAft>
            <a:buNone/>
          </a:pPr>
          <a:r>
            <a:rPr lang="en-GB" sz="1100" b="1" kern="1200">
              <a:latin typeface="+mj-lt"/>
              <a:ea typeface="+mn-ea"/>
              <a:cs typeface="Arial"/>
            </a:rPr>
            <a:t>Implementations</a:t>
          </a:r>
          <a:endParaRPr lang="en-GB" sz="1200" b="1" kern="1200">
            <a:latin typeface="+mj-lt"/>
            <a:ea typeface="+mn-ea"/>
            <a:cs typeface="Arial"/>
          </a:endParaRPr>
        </a:p>
      </dsp:txBody>
      <dsp:txXfrm>
        <a:off x="0" y="310601"/>
        <a:ext cx="1502242" cy="1287000"/>
      </dsp:txXfrm>
    </dsp:sp>
    <dsp:sp modelId="{86082C9C-70FC-4312-9741-B05F313A0B12}">
      <dsp:nvSpPr>
        <dsp:cNvPr id="0" name=""/>
        <dsp:cNvSpPr/>
      </dsp:nvSpPr>
      <dsp:spPr>
        <a:xfrm>
          <a:off x="1474075" y="281733"/>
          <a:ext cx="300448" cy="1287000"/>
        </a:xfrm>
        <a:prstGeom prst="leftBrace">
          <a:avLst>
            <a:gd name="adj1" fmla="val 35000"/>
            <a:gd name="adj2" fmla="val 50000"/>
          </a:avLst>
        </a:prstGeom>
        <a:noFill/>
        <a:ln w="19050" cap="flat" cmpd="sng" algn="ctr">
          <a:solidFill>
            <a:schemeClr val="accent2"/>
          </a:solidFill>
          <a:prstDash val="solid"/>
          <a:miter lim="800000"/>
        </a:ln>
        <a:effectLst/>
      </dsp:spPr>
      <dsp:style>
        <a:lnRef idx="2">
          <a:scrgbClr r="0" g="0" b="0"/>
        </a:lnRef>
        <a:fillRef idx="0">
          <a:scrgbClr r="0" g="0" b="0"/>
        </a:fillRef>
        <a:effectRef idx="0">
          <a:scrgbClr r="0" g="0" b="0"/>
        </a:effectRef>
        <a:fontRef idx="minor"/>
      </dsp:style>
    </dsp:sp>
    <dsp:sp modelId="{FE28D32A-6B72-4A59-A5D4-7FACF2C222B6}">
      <dsp:nvSpPr>
        <dsp:cNvPr id="0" name=""/>
        <dsp:cNvSpPr/>
      </dsp:nvSpPr>
      <dsp:spPr>
        <a:xfrm>
          <a:off x="1941954" y="285208"/>
          <a:ext cx="9936780" cy="1368621"/>
        </a:xfrm>
        <a:prstGeom prst="rect">
          <a:avLst/>
        </a:prstGeom>
        <a:solidFill>
          <a:schemeClr val="lt1">
            <a:hueOff val="0"/>
            <a:satOff val="0"/>
            <a:lumOff val="0"/>
            <a:alphaOff val="0"/>
          </a:schemeClr>
        </a:solidFill>
        <a:ln w="190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57150" lvl="1" indent="-57150" algn="l" defTabSz="488950">
            <a:lnSpc>
              <a:spcPct val="90000"/>
            </a:lnSpc>
            <a:spcBef>
              <a:spcPct val="0"/>
            </a:spcBef>
            <a:spcAft>
              <a:spcPct val="15000"/>
            </a:spcAft>
            <a:buFont typeface="Arial" panose="020B0604020202020204" pitchFamily="34" charset="0"/>
            <a:buNone/>
          </a:pPr>
          <a:r>
            <a:rPr kumimoji="0" lang="en-GB" sz="1200" b="0" i="0" u="none" strike="noStrike" kern="1200" cap="none" spc="0" normalizeH="0" baseline="0">
              <a:ln/>
              <a:solidFill>
                <a:schemeClr val="tx1"/>
              </a:solidFill>
              <a:effectLst/>
              <a:uLnTx/>
              <a:uFillTx/>
              <a:latin typeface="+mn-lt"/>
              <a:ea typeface="+mn-ea"/>
              <a:cs typeface="Arial" panose="020B0604020202020204" pitchFamily="34" charset="0"/>
            </a:rPr>
            <a:t>   None.</a:t>
          </a:r>
          <a:endParaRPr kumimoji="0" lang="en-GB" sz="1200" b="1" i="0" u="none" strike="noStrike" kern="1200" cap="none" spc="0" normalizeH="0" baseline="0">
            <a:ln/>
            <a:effectLst/>
            <a:uLnTx/>
            <a:uFillTx/>
            <a:latin typeface="+mn-lt"/>
            <a:ea typeface="+mn-ea"/>
            <a:cs typeface="Arial" panose="020B0604020202020204" pitchFamily="34" charset="0"/>
          </a:endParaRPr>
        </a:p>
      </dsp:txBody>
      <dsp:txXfrm>
        <a:off x="1941954" y="285208"/>
        <a:ext cx="9936780" cy="13686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08F919-E092-47E7-AE57-8D41CB746DD2}">
      <dsp:nvSpPr>
        <dsp:cNvPr id="0" name=""/>
        <dsp:cNvSpPr/>
      </dsp:nvSpPr>
      <dsp:spPr>
        <a:xfrm>
          <a:off x="4625" y="464400"/>
          <a:ext cx="1510942"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30480" rIns="85344" bIns="30480" numCol="1" spcCol="1270" anchor="ctr" anchorCtr="0">
          <a:noAutofit/>
        </a:bodyPr>
        <a:lstStyle/>
        <a:p>
          <a:pPr marL="0" lvl="0" indent="0" algn="r" defTabSz="533400">
            <a:lnSpc>
              <a:spcPct val="90000"/>
            </a:lnSpc>
            <a:spcBef>
              <a:spcPct val="0"/>
            </a:spcBef>
            <a:spcAft>
              <a:spcPct val="35000"/>
            </a:spcAft>
            <a:buNone/>
          </a:pPr>
          <a:r>
            <a:rPr lang="en-GB" sz="1200" b="1" kern="1200">
              <a:latin typeface="+mj-lt"/>
              <a:cs typeface="Arial"/>
            </a:rPr>
            <a:t>Workgroup Consultations</a:t>
          </a:r>
        </a:p>
      </dsp:txBody>
      <dsp:txXfrm>
        <a:off x="4625" y="464400"/>
        <a:ext cx="1510942" cy="1287000"/>
      </dsp:txXfrm>
    </dsp:sp>
    <dsp:sp modelId="{78383916-7D55-41D8-9055-08795561476F}">
      <dsp:nvSpPr>
        <dsp:cNvPr id="0" name=""/>
        <dsp:cNvSpPr/>
      </dsp:nvSpPr>
      <dsp:spPr>
        <a:xfrm>
          <a:off x="1515568" y="464400"/>
          <a:ext cx="302188" cy="1287000"/>
        </a:xfrm>
        <a:prstGeom prst="leftBrace">
          <a:avLst>
            <a:gd name="adj1" fmla="val 35000"/>
            <a:gd name="adj2" fmla="val 50000"/>
          </a:avLst>
        </a:prstGeom>
        <a:noFill/>
        <a:ln w="19050" cap="flat" cmpd="sng" algn="ctr">
          <a:solidFill>
            <a:schemeClr val="accent2"/>
          </a:solidFill>
          <a:prstDash val="solid"/>
          <a:miter lim="800000"/>
        </a:ln>
        <a:effectLst/>
      </dsp:spPr>
      <dsp:style>
        <a:lnRef idx="2">
          <a:scrgbClr r="0" g="0" b="0"/>
        </a:lnRef>
        <a:fillRef idx="0">
          <a:scrgbClr r="0" g="0" b="0"/>
        </a:fillRef>
        <a:effectRef idx="0">
          <a:scrgbClr r="0" g="0" b="0"/>
        </a:effectRef>
        <a:fontRef idx="minor"/>
      </dsp:style>
    </dsp:sp>
    <dsp:sp modelId="{55C4CD96-BE3C-4D7B-8564-E8CE3D02A10E}">
      <dsp:nvSpPr>
        <dsp:cNvPr id="0" name=""/>
        <dsp:cNvSpPr/>
      </dsp:nvSpPr>
      <dsp:spPr>
        <a:xfrm>
          <a:off x="1943257" y="379728"/>
          <a:ext cx="9935477" cy="1287000"/>
        </a:xfrm>
        <a:prstGeom prst="rect">
          <a:avLst/>
        </a:prstGeom>
        <a:solidFill>
          <a:schemeClr val="lt1">
            <a:hueOff val="0"/>
            <a:satOff val="0"/>
            <a:lumOff val="0"/>
            <a:alphaOff val="0"/>
          </a:schemeClr>
        </a:solidFill>
        <a:ln w="190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114300" lvl="1" indent="-114300" algn="l" defTabSz="533400">
            <a:lnSpc>
              <a:spcPct val="90000"/>
            </a:lnSpc>
            <a:spcBef>
              <a:spcPct val="0"/>
            </a:spcBef>
            <a:spcAft>
              <a:spcPct val="15000"/>
            </a:spcAft>
            <a:buClr>
              <a:schemeClr val="accent5">
                <a:lumMod val="75000"/>
              </a:schemeClr>
            </a:buClr>
            <a:buFont typeface="Arial" panose="020B0604020202020204" pitchFamily="34" charset="0"/>
            <a:buChar char="•"/>
          </a:pPr>
          <a:r>
            <a:rPr kumimoji="0" lang="en-GB" sz="1200" b="0" i="0" u="none" strike="noStrike" kern="1200" cap="none" spc="0" normalizeH="0" baseline="0">
              <a:ln/>
              <a:solidFill>
                <a:schemeClr val="tx1"/>
              </a:solidFill>
              <a:effectLst/>
              <a:uLnTx/>
              <a:uFillTx/>
              <a:latin typeface="+mj-lt"/>
              <a:ea typeface="+mn-ea"/>
              <a:cs typeface="Arial" panose="020B0604020202020204" pitchFamily="34" charset="0"/>
            </a:rPr>
            <a:t>None.</a:t>
          </a:r>
        </a:p>
      </dsp:txBody>
      <dsp:txXfrm>
        <a:off x="1943257" y="379728"/>
        <a:ext cx="9935477" cy="1287000"/>
      </dsp:txXfrm>
    </dsp:sp>
    <dsp:sp modelId="{AF5A25DF-A740-4D2B-92B5-B73F2F4A0D30}">
      <dsp:nvSpPr>
        <dsp:cNvPr id="0" name=""/>
        <dsp:cNvSpPr/>
      </dsp:nvSpPr>
      <dsp:spPr>
        <a:xfrm>
          <a:off x="4625" y="1985400"/>
          <a:ext cx="1510942"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30480" rIns="85344" bIns="30480" numCol="1" spcCol="1270" anchor="ctr" anchorCtr="0">
          <a:noAutofit/>
        </a:bodyPr>
        <a:lstStyle/>
        <a:p>
          <a:pPr marL="0" lvl="0" indent="0" algn="r" defTabSz="533400">
            <a:lnSpc>
              <a:spcPct val="90000"/>
            </a:lnSpc>
            <a:spcBef>
              <a:spcPct val="0"/>
            </a:spcBef>
            <a:spcAft>
              <a:spcPct val="35000"/>
            </a:spcAft>
            <a:buNone/>
          </a:pPr>
          <a:r>
            <a:rPr lang="en-GB" sz="1200" b="1" kern="1200">
              <a:latin typeface="+mj-lt"/>
              <a:cs typeface="Arial"/>
            </a:rPr>
            <a:t>Code Administrator Consultations</a:t>
          </a:r>
        </a:p>
      </dsp:txBody>
      <dsp:txXfrm>
        <a:off x="4625" y="1985400"/>
        <a:ext cx="1510942" cy="1287000"/>
      </dsp:txXfrm>
    </dsp:sp>
    <dsp:sp modelId="{1B317056-BD73-4E12-917A-7A3FA08E2315}">
      <dsp:nvSpPr>
        <dsp:cNvPr id="0" name=""/>
        <dsp:cNvSpPr/>
      </dsp:nvSpPr>
      <dsp:spPr>
        <a:xfrm>
          <a:off x="1515568" y="1985400"/>
          <a:ext cx="302188" cy="1287000"/>
        </a:xfrm>
        <a:prstGeom prst="leftBrace">
          <a:avLst>
            <a:gd name="adj1" fmla="val 35000"/>
            <a:gd name="adj2" fmla="val 50000"/>
          </a:avLst>
        </a:prstGeom>
        <a:noFill/>
        <a:ln w="19050" cap="flat" cmpd="sng" algn="ctr">
          <a:solidFill>
            <a:schemeClr val="accent2"/>
          </a:solidFill>
          <a:prstDash val="solid"/>
          <a:miter lim="800000"/>
        </a:ln>
        <a:effectLst/>
      </dsp:spPr>
      <dsp:style>
        <a:lnRef idx="2">
          <a:scrgbClr r="0" g="0" b="0"/>
        </a:lnRef>
        <a:fillRef idx="0">
          <a:scrgbClr r="0" g="0" b="0"/>
        </a:fillRef>
        <a:effectRef idx="0">
          <a:scrgbClr r="0" g="0" b="0"/>
        </a:effectRef>
        <a:fontRef idx="minor"/>
      </dsp:style>
    </dsp:sp>
    <dsp:sp modelId="{ABAE0C34-3D7D-4252-A3FA-E2636D0CDB22}">
      <dsp:nvSpPr>
        <dsp:cNvPr id="0" name=""/>
        <dsp:cNvSpPr/>
      </dsp:nvSpPr>
      <dsp:spPr>
        <a:xfrm>
          <a:off x="1943257" y="1987523"/>
          <a:ext cx="9935477" cy="1287000"/>
        </a:xfrm>
        <a:prstGeom prst="rect">
          <a:avLst/>
        </a:prstGeom>
        <a:solidFill>
          <a:schemeClr val="lt1">
            <a:hueOff val="0"/>
            <a:satOff val="0"/>
            <a:lumOff val="0"/>
            <a:alphaOff val="0"/>
          </a:schemeClr>
        </a:solidFill>
        <a:ln w="190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marR="0" lvl="1" indent="0" algn="l" defTabSz="622300" rtl="0" eaLnBrk="1" fontAlgn="auto" latinLnBrk="0" hangingPunct="1">
            <a:lnSpc>
              <a:spcPct val="90000"/>
            </a:lnSpc>
            <a:spcBef>
              <a:spcPct val="0"/>
            </a:spcBef>
            <a:spcAft>
              <a:spcPct val="15000"/>
            </a:spcAft>
            <a:buClrTx/>
            <a:buSzTx/>
            <a:buFont typeface="Arial" panose="020B0604020202020204" pitchFamily="34" charset="0"/>
            <a:buChar char="•"/>
            <a:tabLst/>
            <a:defRPr/>
          </a:pPr>
          <a:endParaRPr lang="en-GB" sz="1200" b="0" u="none" kern="1200">
            <a:solidFill>
              <a:schemeClr val="tx1"/>
            </a:solidFill>
            <a:latin typeface="+mj-lt"/>
            <a:ea typeface="+mn-ea"/>
            <a:cs typeface="Arial" panose="020B0604020202020204" pitchFamily="34" charset="0"/>
          </a:endParaRPr>
        </a:p>
        <a:p>
          <a:pPr marL="0" marR="0" lvl="1" indent="0" algn="l" defTabSz="622300" rtl="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GB" sz="1200" b="1" kern="1200">
              <a:solidFill>
                <a:srgbClr val="813366"/>
              </a:solidFill>
              <a:hlinkClick xmlns:r="http://schemas.openxmlformats.org/officeDocument/2006/relationships" r:id="rId1">
                <a:extLst>
                  <a:ext uri="{A12FA001-AC4F-418D-AE19-62706E023703}">
                    <ahyp:hlinkClr xmlns:ahyp="http://schemas.microsoft.com/office/drawing/2018/hyperlinkcolor" val="tx"/>
                  </a:ext>
                </a:extLst>
              </a:hlinkClick>
            </a:rPr>
            <a:t>CMP462</a:t>
          </a:r>
          <a:r>
            <a:rPr lang="en-GB" sz="1200" kern="1200"/>
            <a:t> ‘Provision for Alternate Panel Members’ opens 06 November and </a:t>
          </a:r>
          <a:r>
            <a:rPr lang="en-GB" sz="1200" b="1" kern="1200"/>
            <a:t>closes 20 December.</a:t>
          </a:r>
          <a:r>
            <a:rPr lang="en-GB" sz="1200" b="0" u="none" kern="1200">
              <a:solidFill>
                <a:schemeClr val="tx1"/>
              </a:solidFill>
              <a:latin typeface="+mj-lt"/>
              <a:ea typeface="+mn-ea"/>
              <a:cs typeface="Arial" panose="020B0604020202020204" pitchFamily="34" charset="0"/>
            </a:rPr>
            <a:t>.</a:t>
          </a:r>
        </a:p>
      </dsp:txBody>
      <dsp:txXfrm>
        <a:off x="1943257" y="1987523"/>
        <a:ext cx="9935477" cy="1287000"/>
      </dsp:txXfrm>
    </dsp:sp>
    <dsp:sp modelId="{E906CF27-60F1-4147-9EF1-748044D23E18}">
      <dsp:nvSpPr>
        <dsp:cNvPr id="0" name=""/>
        <dsp:cNvSpPr/>
      </dsp:nvSpPr>
      <dsp:spPr>
        <a:xfrm>
          <a:off x="4625" y="3506400"/>
          <a:ext cx="1510942" cy="128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27940" rIns="78232" bIns="27940" numCol="1" spcCol="1270" anchor="ctr" anchorCtr="0">
          <a:noAutofit/>
        </a:bodyPr>
        <a:lstStyle/>
        <a:p>
          <a:pPr marL="0" lvl="0" indent="0" algn="r" defTabSz="622300">
            <a:lnSpc>
              <a:spcPct val="90000"/>
            </a:lnSpc>
            <a:spcBef>
              <a:spcPct val="0"/>
            </a:spcBef>
            <a:spcAft>
              <a:spcPct val="35000"/>
            </a:spcAft>
            <a:buNone/>
          </a:pPr>
          <a:r>
            <a:rPr lang="en-GB" sz="1100" b="1" kern="1200">
              <a:latin typeface="+mj-lt"/>
              <a:ea typeface="+mn-ea"/>
              <a:cs typeface="Arial"/>
            </a:rPr>
            <a:t>Appeals Window</a:t>
          </a:r>
          <a:endParaRPr lang="en-GB" sz="1200" b="1" kern="1200">
            <a:latin typeface="+mj-lt"/>
            <a:ea typeface="+mn-ea"/>
            <a:cs typeface="Arial"/>
          </a:endParaRPr>
        </a:p>
      </dsp:txBody>
      <dsp:txXfrm>
        <a:off x="4625" y="3506400"/>
        <a:ext cx="1510942" cy="1287000"/>
      </dsp:txXfrm>
    </dsp:sp>
    <dsp:sp modelId="{86082C9C-70FC-4312-9741-B05F313A0B12}">
      <dsp:nvSpPr>
        <dsp:cNvPr id="0" name=""/>
        <dsp:cNvSpPr/>
      </dsp:nvSpPr>
      <dsp:spPr>
        <a:xfrm>
          <a:off x="1515568" y="3506400"/>
          <a:ext cx="302188" cy="1287000"/>
        </a:xfrm>
        <a:prstGeom prst="leftBrace">
          <a:avLst>
            <a:gd name="adj1" fmla="val 35000"/>
            <a:gd name="adj2" fmla="val 50000"/>
          </a:avLst>
        </a:prstGeom>
        <a:noFill/>
        <a:ln w="19050" cap="flat" cmpd="sng" algn="ctr">
          <a:solidFill>
            <a:schemeClr val="accent2"/>
          </a:solidFill>
          <a:prstDash val="solid"/>
          <a:miter lim="800000"/>
        </a:ln>
        <a:effectLst/>
      </dsp:spPr>
      <dsp:style>
        <a:lnRef idx="2">
          <a:scrgbClr r="0" g="0" b="0"/>
        </a:lnRef>
        <a:fillRef idx="0">
          <a:scrgbClr r="0" g="0" b="0"/>
        </a:fillRef>
        <a:effectRef idx="0">
          <a:scrgbClr r="0" g="0" b="0"/>
        </a:effectRef>
        <a:fontRef idx="minor"/>
      </dsp:style>
    </dsp:sp>
    <dsp:sp modelId="{FE28D32A-6B72-4A59-A5D4-7FACF2C222B6}">
      <dsp:nvSpPr>
        <dsp:cNvPr id="0" name=""/>
        <dsp:cNvSpPr/>
      </dsp:nvSpPr>
      <dsp:spPr>
        <a:xfrm>
          <a:off x="1931340" y="3465344"/>
          <a:ext cx="9935477" cy="1287000"/>
        </a:xfrm>
        <a:prstGeom prst="rect">
          <a:avLst/>
        </a:prstGeom>
        <a:solidFill>
          <a:schemeClr val="lt1">
            <a:hueOff val="0"/>
            <a:satOff val="0"/>
            <a:lumOff val="0"/>
            <a:alphaOff val="0"/>
          </a:schemeClr>
        </a:solidFill>
        <a:ln w="190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57150" lvl="1" indent="-57150" algn="l" defTabSz="488950">
            <a:lnSpc>
              <a:spcPct val="90000"/>
            </a:lnSpc>
            <a:spcBef>
              <a:spcPct val="0"/>
            </a:spcBef>
            <a:spcAft>
              <a:spcPct val="15000"/>
            </a:spcAft>
            <a:buClr>
              <a:schemeClr val="accent5">
                <a:lumMod val="75000"/>
              </a:schemeClr>
            </a:buClr>
            <a:buFont typeface="Arial" panose="020B0604020202020204" pitchFamily="34" charset="0"/>
            <a:buChar char="•"/>
          </a:pPr>
          <a:r>
            <a:rPr kumimoji="0" lang="en-GB" sz="1200" b="1" i="0" u="none" strike="noStrike" kern="1200" cap="none" spc="0" normalizeH="0" baseline="0">
              <a:ln/>
              <a:solidFill>
                <a:srgbClr val="813366"/>
              </a:solidFill>
              <a:effectLst/>
              <a:uLnTx/>
              <a:uFillTx/>
              <a:latin typeface="+mj-lt"/>
              <a:ea typeface="+mn-ea"/>
              <a:cs typeface="Arial" panose="020B0604020202020204" pitchFamily="34" charset="0"/>
              <a:hlinkClick xmlns:r="http://schemas.openxmlformats.org/officeDocument/2006/relationships" r:id="rId2">
                <a:extLst>
                  <a:ext uri="{A12FA001-AC4F-418D-AE19-62706E023703}">
                    <ahyp:hlinkClr xmlns:ahyp="http://schemas.microsoft.com/office/drawing/2018/hyperlinkcolor" val="tx"/>
                  </a:ext>
                </a:extLst>
              </a:hlinkClick>
            </a:rPr>
            <a:t>CMP461</a:t>
          </a:r>
          <a:r>
            <a:rPr kumimoji="0" lang="en-GB" sz="1200" b="0" i="0" u="none" strike="noStrike" kern="1200" cap="none" spc="0" normalizeH="0" baseline="0">
              <a:ln/>
              <a:effectLst/>
              <a:uLnTx/>
              <a:uFillTx/>
              <a:latin typeface="+mj-lt"/>
              <a:ea typeface="+mn-ea"/>
              <a:cs typeface="Arial" panose="020B0604020202020204" pitchFamily="34" charset="0"/>
            </a:rPr>
            <a:t> ‘R</a:t>
          </a:r>
          <a:r>
            <a:rPr lang="en-GB" sz="1200" b="0" i="0" kern="1200"/>
            <a:t>ectifications to Legal Text following various implementations’ opens 10 November and closes </a:t>
          </a:r>
          <a:r>
            <a:rPr lang="en-GB" sz="1200" b="1" i="0" kern="1200"/>
            <a:t>01 December</a:t>
          </a:r>
          <a:r>
            <a:rPr lang="en-GB" sz="1200" b="0" i="0" kern="1200"/>
            <a:t>.</a:t>
          </a:r>
          <a:endParaRPr kumimoji="0" lang="en-GB" sz="1200" b="0" i="0" u="none" strike="noStrike" kern="1200" cap="none" spc="0" normalizeH="0" baseline="0">
            <a:ln/>
            <a:effectLst/>
            <a:uLnTx/>
            <a:uFillTx/>
            <a:latin typeface="+mj-lt"/>
            <a:ea typeface="+mn-ea"/>
            <a:cs typeface="Arial" panose="020B0604020202020204" pitchFamily="34" charset="0"/>
          </a:endParaRPr>
        </a:p>
      </dsp:txBody>
      <dsp:txXfrm>
        <a:off x="1931340" y="3465344"/>
        <a:ext cx="9935477" cy="1287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C48866-21AD-4309-9AEE-E1DE4152BBD5}">
      <dsp:nvSpPr>
        <dsp:cNvPr id="0" name=""/>
        <dsp:cNvSpPr/>
      </dsp:nvSpPr>
      <dsp:spPr>
        <a:xfrm>
          <a:off x="0" y="92866"/>
          <a:ext cx="10918139" cy="725399"/>
        </a:xfrm>
        <a:prstGeom prst="roundRect">
          <a:avLst/>
        </a:prstGeom>
        <a:solidFill>
          <a:schemeClr val="accent1">
            <a:shade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GB" sz="3100" kern="1200"/>
            <a:t>Approach</a:t>
          </a:r>
        </a:p>
      </dsp:txBody>
      <dsp:txXfrm>
        <a:off x="35411" y="128277"/>
        <a:ext cx="10847317" cy="654577"/>
      </dsp:txXfrm>
    </dsp:sp>
    <dsp:sp modelId="{F0982300-BCEE-480A-A89C-4A2B036B5337}">
      <dsp:nvSpPr>
        <dsp:cNvPr id="0" name=""/>
        <dsp:cNvSpPr/>
      </dsp:nvSpPr>
      <dsp:spPr>
        <a:xfrm>
          <a:off x="0" y="818266"/>
          <a:ext cx="10918139" cy="18930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6651"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GB" sz="2400" kern="1200"/>
            <a:t>Draft November T and T model onwards will move to using “Form Controls” as an alternative to the “ActiveX controls”.</a:t>
          </a:r>
        </a:p>
        <a:p>
          <a:pPr marL="228600" lvl="1" indent="-228600" algn="l" defTabSz="1066800">
            <a:lnSpc>
              <a:spcPct val="90000"/>
            </a:lnSpc>
            <a:spcBef>
              <a:spcPct val="0"/>
            </a:spcBef>
            <a:spcAft>
              <a:spcPct val="20000"/>
            </a:spcAft>
            <a:buChar char="•"/>
          </a:pPr>
          <a:r>
            <a:rPr lang="en-GB" sz="2400" kern="1200"/>
            <a:t>No change to the layout or interaction with the model.</a:t>
          </a:r>
        </a:p>
        <a:p>
          <a:pPr marL="228600" lvl="1" indent="-228600" algn="l" defTabSz="1066800">
            <a:lnSpc>
              <a:spcPct val="90000"/>
            </a:lnSpc>
            <a:spcBef>
              <a:spcPct val="0"/>
            </a:spcBef>
            <a:spcAft>
              <a:spcPct val="20000"/>
            </a:spcAft>
            <a:buChar char="•"/>
          </a:pPr>
          <a:endParaRPr lang="en-GB" sz="2400" kern="1200"/>
        </a:p>
        <a:p>
          <a:pPr marL="228600" lvl="1" indent="-228600" algn="l" defTabSz="1066800">
            <a:lnSpc>
              <a:spcPct val="90000"/>
            </a:lnSpc>
            <a:spcBef>
              <a:spcPct val="0"/>
            </a:spcBef>
            <a:spcAft>
              <a:spcPct val="20000"/>
            </a:spcAft>
            <a:buChar char="•"/>
          </a:pPr>
          <a:endParaRPr lang="en-GB" sz="2400" kern="1200"/>
        </a:p>
      </dsp:txBody>
      <dsp:txXfrm>
        <a:off x="0" y="818266"/>
        <a:ext cx="10918139" cy="1893015"/>
      </dsp:txXfrm>
    </dsp:sp>
    <dsp:sp modelId="{33A223B6-E5CB-4AF3-A08F-FDF98AD9B10C}">
      <dsp:nvSpPr>
        <dsp:cNvPr id="0" name=""/>
        <dsp:cNvSpPr/>
      </dsp:nvSpPr>
      <dsp:spPr>
        <a:xfrm>
          <a:off x="0" y="2711281"/>
          <a:ext cx="10918139" cy="725399"/>
        </a:xfrm>
        <a:prstGeom prst="roundRect">
          <a:avLst/>
        </a:prstGeom>
        <a:solidFill>
          <a:schemeClr val="accent1">
            <a:shade val="50000"/>
            <a:hueOff val="0"/>
            <a:satOff val="0"/>
            <a:lumOff val="4830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GB" sz="3100" kern="1200"/>
            <a:t>Next Steps</a:t>
          </a:r>
        </a:p>
      </dsp:txBody>
      <dsp:txXfrm>
        <a:off x="35411" y="2746692"/>
        <a:ext cx="10847317" cy="654577"/>
      </dsp:txXfrm>
    </dsp:sp>
    <dsp:sp modelId="{721A40B1-16F8-4C21-BDA2-72E77D45E7F5}">
      <dsp:nvSpPr>
        <dsp:cNvPr id="0" name=""/>
        <dsp:cNvSpPr/>
      </dsp:nvSpPr>
      <dsp:spPr>
        <a:xfrm>
          <a:off x="0" y="3436681"/>
          <a:ext cx="10918139" cy="14117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6651"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GB" sz="2400" kern="1200"/>
            <a:t>We invite external parties to participate in testing the new version of the T and T model, to help confirm the changes are compatible with their systems. </a:t>
          </a:r>
        </a:p>
        <a:p>
          <a:pPr marL="228600" lvl="1" indent="-228600" algn="l" defTabSz="1066800">
            <a:lnSpc>
              <a:spcPct val="90000"/>
            </a:lnSpc>
            <a:spcBef>
              <a:spcPct val="0"/>
            </a:spcBef>
            <a:spcAft>
              <a:spcPct val="20000"/>
            </a:spcAft>
            <a:buChar char="•"/>
          </a:pPr>
          <a:r>
            <a:rPr lang="en-GB" sz="2400" kern="1200"/>
            <a:t>If interested, please contact us at </a:t>
          </a:r>
          <a:r>
            <a:rPr lang="en-GB" sz="2400" kern="1200">
              <a:hlinkClick xmlns:r="http://schemas.openxmlformats.org/officeDocument/2006/relationships" r:id="rId1">
                <a:extLst>
                  <a:ext uri="{A12FA001-AC4F-418D-AE19-62706E023703}">
                    <ahyp:hlinkClr xmlns:ahyp="http://schemas.microsoft.com/office/drawing/2018/hyperlinkcolor" val="tx"/>
                  </a:ext>
                </a:extLst>
              </a:hlinkClick>
            </a:rPr>
            <a:t>TNUoS.queries@neso.energy</a:t>
          </a:r>
          <a:endParaRPr lang="en-GB" sz="2400" kern="1200"/>
        </a:p>
      </dsp:txBody>
      <dsp:txXfrm>
        <a:off x="0" y="3436681"/>
        <a:ext cx="10918139" cy="1411739"/>
      </dsp:txXfrm>
    </dsp:sp>
  </dsp:spTree>
</dsp:drawing>
</file>

<file path=ppt/diagrams/layout1.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2.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3.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DA310AD-F027-27EB-4602-211E4A6D639D}"/>
              </a:ext>
            </a:extLst>
          </p:cNvPr>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en-GB"/>
          </a:p>
        </p:txBody>
      </p:sp>
      <p:sp>
        <p:nvSpPr>
          <p:cNvPr id="3" name="Date Placeholder 2">
            <a:extLst>
              <a:ext uri="{FF2B5EF4-FFF2-40B4-BE49-F238E27FC236}">
                <a16:creationId xmlns:a16="http://schemas.microsoft.com/office/drawing/2014/main" id="{248130B5-B50E-B6FE-4405-48E33F1C1522}"/>
              </a:ext>
            </a:extLst>
          </p:cNvPr>
          <p:cNvSpPr>
            <a:spLocks noGrp="1"/>
          </p:cNvSpPr>
          <p:nvPr>
            <p:ph type="dt" sz="quarter" idx="1"/>
          </p:nvPr>
        </p:nvSpPr>
        <p:spPr>
          <a:xfrm>
            <a:off x="4023992" y="0"/>
            <a:ext cx="3078427" cy="513508"/>
          </a:xfrm>
          <a:prstGeom prst="rect">
            <a:avLst/>
          </a:prstGeom>
        </p:spPr>
        <p:txBody>
          <a:bodyPr vert="horz" lIns="99075" tIns="49538" rIns="99075" bIns="49538" rtlCol="0"/>
          <a:lstStyle>
            <a:lvl1pPr algn="r">
              <a:defRPr sz="1300"/>
            </a:lvl1pPr>
          </a:lstStyle>
          <a:p>
            <a:fld id="{22D891A2-E083-C241-91C5-C9FB84084A2A}" type="datetimeFigureOut">
              <a:rPr lang="en-GB" smtClean="0"/>
              <a:t>17/11/2025</a:t>
            </a:fld>
            <a:endParaRPr lang="en-GB"/>
          </a:p>
        </p:txBody>
      </p:sp>
      <p:sp>
        <p:nvSpPr>
          <p:cNvPr id="4" name="Footer Placeholder 3">
            <a:extLst>
              <a:ext uri="{FF2B5EF4-FFF2-40B4-BE49-F238E27FC236}">
                <a16:creationId xmlns:a16="http://schemas.microsoft.com/office/drawing/2014/main" id="{052E0D38-ED75-AA87-7805-0081E7475BC6}"/>
              </a:ext>
            </a:extLst>
          </p:cNvPr>
          <p:cNvSpPr>
            <a:spLocks noGrp="1"/>
          </p:cNvSpPr>
          <p:nvPr>
            <p:ph type="ftr" sz="quarter" idx="2"/>
          </p:nvPr>
        </p:nvSpPr>
        <p:spPr>
          <a:xfrm>
            <a:off x="0" y="9721107"/>
            <a:ext cx="3078427" cy="513507"/>
          </a:xfrm>
          <a:prstGeom prst="rect">
            <a:avLst/>
          </a:prstGeom>
        </p:spPr>
        <p:txBody>
          <a:bodyPr vert="horz" lIns="99075" tIns="49538" rIns="99075" bIns="49538" rtlCol="0" anchor="b"/>
          <a:lstStyle>
            <a:lvl1pPr algn="l">
              <a:defRPr sz="1300"/>
            </a:lvl1pPr>
          </a:lstStyle>
          <a:p>
            <a:endParaRPr lang="en-GB"/>
          </a:p>
        </p:txBody>
      </p:sp>
      <p:sp>
        <p:nvSpPr>
          <p:cNvPr id="5" name="Slide Number Placeholder 4">
            <a:extLst>
              <a:ext uri="{FF2B5EF4-FFF2-40B4-BE49-F238E27FC236}">
                <a16:creationId xmlns:a16="http://schemas.microsoft.com/office/drawing/2014/main" id="{157F45DB-FB21-85F1-C9F3-78AE8584353F}"/>
              </a:ext>
            </a:extLst>
          </p:cNvPr>
          <p:cNvSpPr>
            <a:spLocks noGrp="1"/>
          </p:cNvSpPr>
          <p:nvPr>
            <p:ph type="sldNum" sz="quarter" idx="3"/>
          </p:nvPr>
        </p:nvSpPr>
        <p:spPr>
          <a:xfrm>
            <a:off x="4023992" y="9721107"/>
            <a:ext cx="3078427" cy="513507"/>
          </a:xfrm>
          <a:prstGeom prst="rect">
            <a:avLst/>
          </a:prstGeom>
        </p:spPr>
        <p:txBody>
          <a:bodyPr vert="horz" lIns="99075" tIns="49538" rIns="99075" bIns="49538" rtlCol="0" anchor="b"/>
          <a:lstStyle>
            <a:lvl1pPr algn="r">
              <a:defRPr sz="1300"/>
            </a:lvl1pPr>
          </a:lstStyle>
          <a:p>
            <a:fld id="{19FFC139-5B22-214E-96AA-73F1B8CD28ED}" type="slidenum">
              <a:rPr lang="en-GB" smtClean="0"/>
              <a:t>‹#›</a:t>
            </a:fld>
            <a:endParaRPr lang="en-GB"/>
          </a:p>
        </p:txBody>
      </p:sp>
    </p:spTree>
    <p:extLst>
      <p:ext uri="{BB962C8B-B14F-4D97-AF65-F5344CB8AC3E}">
        <p14:creationId xmlns:p14="http://schemas.microsoft.com/office/powerpoint/2010/main" val="3777799865"/>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224" userDrawn="1">
          <p15:clr>
            <a:srgbClr val="F26B43"/>
          </p15:clr>
        </p15:guide>
        <p15:guide id="2" pos="2238"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en-GB"/>
          </a:p>
        </p:txBody>
      </p:sp>
      <p:sp>
        <p:nvSpPr>
          <p:cNvPr id="3" name="Date Placeholder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8EA85FC6-1AC7-024C-A106-0432FE715B33}" type="datetimeFigureOut">
              <a:rPr lang="en-GB" smtClean="0"/>
              <a:t>17/11/2025</a:t>
            </a:fld>
            <a:endParaRPr lang="en-GB"/>
          </a:p>
        </p:txBody>
      </p:sp>
      <p:sp>
        <p:nvSpPr>
          <p:cNvPr id="4" name="Slide Image Placeholder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en-GB"/>
          </a:p>
        </p:txBody>
      </p:sp>
      <p:sp>
        <p:nvSpPr>
          <p:cNvPr id="5" name="Notes Placeholder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en-GB"/>
          </a:p>
        </p:txBody>
      </p:sp>
      <p:sp>
        <p:nvSpPr>
          <p:cNvPr id="7" name="Slide Number Placeholder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FCCB5404-C021-EC41-B6A7-4D708E49A9C1}" type="slidenum">
              <a:rPr lang="en-GB" smtClean="0"/>
              <a:t>‹#›</a:t>
            </a:fld>
            <a:endParaRPr lang="en-GB"/>
          </a:p>
        </p:txBody>
      </p:sp>
    </p:spTree>
    <p:extLst>
      <p:ext uri="{BB962C8B-B14F-4D97-AF65-F5344CB8AC3E}">
        <p14:creationId xmlns:p14="http://schemas.microsoft.com/office/powerpoint/2010/main" val="24937696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defTabSz="990752">
              <a:defRPr/>
            </a:pPr>
            <a:fld id="{FCCB5404-C021-EC41-B6A7-4D708E49A9C1}" type="slidenum">
              <a:rPr lang="en-GB">
                <a:solidFill>
                  <a:prstClr val="black"/>
                </a:solidFill>
                <a:latin typeface="Aptos" panose="02110004020202020204"/>
              </a:rPr>
              <a:pPr defTabSz="990752">
                <a:defRPr/>
              </a:pPr>
              <a:t>2</a:t>
            </a:fld>
            <a:endParaRPr lang="en-GB">
              <a:solidFill>
                <a:prstClr val="black"/>
              </a:solidFill>
              <a:latin typeface="Aptos" panose="02110004020202020204"/>
            </a:endParaRPr>
          </a:p>
        </p:txBody>
      </p:sp>
    </p:spTree>
    <p:extLst>
      <p:ext uri="{BB962C8B-B14F-4D97-AF65-F5344CB8AC3E}">
        <p14:creationId xmlns:p14="http://schemas.microsoft.com/office/powerpoint/2010/main" val="7654863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defTabSz="495376">
              <a:defRPr/>
            </a:pPr>
            <a:fld id="{F7B74334-5195-1F4B-B190-5A416FFA4340}" type="slidenum">
              <a:rPr lang="en-US">
                <a:solidFill>
                  <a:prstClr val="black"/>
                </a:solidFill>
                <a:latin typeface="Calibri" panose="020F0502020204030204"/>
              </a:rPr>
              <a:pPr defTabSz="495376">
                <a:defRPr/>
              </a:pPr>
              <a:t>25</a:t>
            </a:fld>
            <a:endParaRPr lang="en-US">
              <a:solidFill>
                <a:prstClr val="black"/>
              </a:solidFill>
              <a:latin typeface="Calibri" panose="020F0502020204030204"/>
            </a:endParaRPr>
          </a:p>
        </p:txBody>
      </p:sp>
    </p:spTree>
    <p:extLst>
      <p:ext uri="{BB962C8B-B14F-4D97-AF65-F5344CB8AC3E}">
        <p14:creationId xmlns:p14="http://schemas.microsoft.com/office/powerpoint/2010/main" val="35573624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Onshore Transmission Owners</a:t>
            </a:r>
          </a:p>
          <a:p>
            <a:r>
              <a:rPr lang="en-GB" b="1" dirty="0"/>
              <a:t>1. STCP24-1 only allows the use of substitute data in the case where no data has been received from the TOs for TNUOS Tariffs</a:t>
            </a:r>
          </a:p>
          <a:p>
            <a:r>
              <a:rPr lang="en-GB" b="1" dirty="0"/>
              <a:t>Detail</a:t>
            </a:r>
            <a:r>
              <a:rPr lang="en-GB" dirty="0"/>
              <a:t> In instances where alternative data would provide an improved “Best View” for use in TNUoS Tariff forecasts, NESO is currently unable to use alternative source without onshore TO agreement or through a derogation.</a:t>
            </a:r>
          </a:p>
          <a:p>
            <a:r>
              <a:rPr lang="en-GB" dirty="0"/>
              <a:t>Example; RIIO-ET3 Draft Determinations vs January 2025 Revenue Submissions</a:t>
            </a:r>
          </a:p>
          <a:p>
            <a:r>
              <a:rPr lang="en-GB" b="1" dirty="0"/>
              <a:t>Proposal - </a:t>
            </a:r>
            <a:r>
              <a:rPr lang="en-GB" dirty="0"/>
              <a:t>Amended STCP24-1 to allow latitude for NESO to use alternative data source if deemed necessary to provide Best View for industry.</a:t>
            </a:r>
          </a:p>
          <a:p>
            <a:r>
              <a:rPr lang="en-GB" dirty="0"/>
              <a:t>Proposed wording similar to STCP 14-1</a:t>
            </a:r>
          </a:p>
          <a:p>
            <a:endParaRPr lang="en-GB" dirty="0"/>
          </a:p>
          <a:p>
            <a:r>
              <a:rPr lang="en-GB" b="1" dirty="0"/>
              <a:t>2. STCP24-1 requires submission of revenue forecasts for the Financial Year Y+1 and following Five Financial Years from Y+2 onwards</a:t>
            </a:r>
          </a:p>
          <a:p>
            <a:r>
              <a:rPr lang="en-GB" b="1" dirty="0"/>
              <a:t>Detail</a:t>
            </a:r>
            <a:r>
              <a:rPr lang="en-GB" dirty="0"/>
              <a:t> Industry request longer-term projections of TNUoS Tariffs for Financial Modelling.</a:t>
            </a:r>
          </a:p>
          <a:p>
            <a:r>
              <a:rPr lang="en-GB" dirty="0"/>
              <a:t>However, any forecasts beyond FY + 5 are beyond the scope of STCP24-1, and are provided by onshore TOs by exception only.</a:t>
            </a:r>
          </a:p>
          <a:p>
            <a:r>
              <a:rPr lang="en-GB" dirty="0"/>
              <a:t>Example; for NESO (formally National Grid ESO) 10 Year Projection of TNUoS Tariffs, long-range revenue forecasts were set to be 2% inflation YoY, as no alternative data was available. </a:t>
            </a:r>
          </a:p>
          <a:p>
            <a:r>
              <a:rPr lang="en-GB" b="1" dirty="0"/>
              <a:t>Proposal</a:t>
            </a:r>
            <a:r>
              <a:rPr lang="en-GB" dirty="0"/>
              <a:t>: Amended STCP24-1 to require longer range forecasts on an [Annual?] basis</a:t>
            </a:r>
          </a:p>
          <a:p>
            <a:r>
              <a:rPr lang="en-GB" dirty="0"/>
              <a:t>3.2 and 3.3 to be amended to request a [8/10/25?] year projection</a:t>
            </a:r>
          </a:p>
          <a:p>
            <a:endParaRPr lang="en-GB" dirty="0"/>
          </a:p>
          <a:p>
            <a:r>
              <a:rPr lang="en-GB" b="1" dirty="0"/>
              <a:t>2. Also on additional Data, we have been talking about the possibility of whether a single number is appropriate as the revenue number from onshore TO,s particularly in a price control change year like what tariffs are for this year this year, maybe a high low </a:t>
            </a:r>
            <a:r>
              <a:rPr lang="en-GB" dirty="0"/>
              <a:t>range would be appropriate. </a:t>
            </a:r>
          </a:p>
          <a:p>
            <a:r>
              <a:rPr lang="en-GB" dirty="0"/>
              <a:t>In the 5 year view we tried to do sensitivities around different onshore TO revenue numbers as ultimately until the Ofgem final determinations are made its hard to put a single value on these. </a:t>
            </a:r>
          </a:p>
          <a:p>
            <a:r>
              <a:rPr lang="en-GB" dirty="0"/>
              <a:t>There are also other factors that the TO’s ma be considering within a year that mean that a central and high and low numbers would be appropriate for the submissions used, obviously for Final we would still need a single fixed value.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3. Frequent feedback from industry on the allowed revenues has been requiring additional information on drivers in allowed revenue forecasts and other changes.</a:t>
            </a:r>
          </a:p>
          <a:p>
            <a:r>
              <a:rPr lang="en-GB" dirty="0"/>
              <a:t>NESO acting as a go-between for the onshore Transmission Owners and </a:t>
            </a:r>
          </a:p>
          <a:p>
            <a:r>
              <a:rPr lang="en-GB" dirty="0"/>
              <a:t>We are currently looking at different options for this and will discuss it with the onshore TO’s in the coming weeks</a:t>
            </a:r>
          </a:p>
          <a:p>
            <a:endParaRPr lang="en-GB" dirty="0"/>
          </a:p>
          <a:p>
            <a:r>
              <a:rPr lang="en-GB" b="1" dirty="0"/>
              <a:t>Offshore Transmission Owners</a:t>
            </a:r>
          </a:p>
          <a:p>
            <a:r>
              <a:rPr lang="en-GB" dirty="0"/>
              <a:t>Relatively simple issue compared to the above, the timings of the OFTO submissions (25</a:t>
            </a:r>
            <a:r>
              <a:rPr lang="en-GB" baseline="30000" dirty="0"/>
              <a:t>th</a:t>
            </a:r>
            <a:r>
              <a:rPr lang="en-GB" dirty="0"/>
              <a:t> Jan or day after if it falls on a weekend) is very close to the deadline for us publishing final tariffs. Its common that some of the OFTO’s use the whole of that deadline, so we often receive data close to midnight on the final day. This makes it very tough on the team to do due diligence on the data and integrate it into tariffs and do the necessary checks before we publish, We have discussed the timing of this with contacts at Ofgem and its challenging to bring those dates earlier so the we are posing the question on what impact it would have on industry if final TNUoS tariffs were pushed back 1 week.  Just to be clear, we are not proposing this change for the tariffs to be published this January, barring any serious issues we are committed to publishing by the end of January 2026. This idea is for future years, as the number of </a:t>
            </a:r>
            <a:r>
              <a:rPr lang="en-GB" dirty="0" err="1"/>
              <a:t>Oftos</a:t>
            </a:r>
            <a:r>
              <a:rPr lang="en-GB" dirty="0"/>
              <a:t> grows and will grow further in the coming years, this timetable gets ever more challenging. </a:t>
            </a:r>
          </a:p>
        </p:txBody>
      </p:sp>
      <p:sp>
        <p:nvSpPr>
          <p:cNvPr id="4" name="Slide Number Placeholder 3"/>
          <p:cNvSpPr>
            <a:spLocks noGrp="1"/>
          </p:cNvSpPr>
          <p:nvPr>
            <p:ph type="sldNum" sz="quarter" idx="5"/>
          </p:nvPr>
        </p:nvSpPr>
        <p:spPr/>
        <p:txBody>
          <a:bodyPr/>
          <a:lstStyle/>
          <a:p>
            <a:fld id="{FCCB5404-C021-EC41-B6A7-4D708E49A9C1}" type="slidenum">
              <a:rPr lang="en-GB" smtClean="0"/>
              <a:t>34</a:t>
            </a:fld>
            <a:endParaRPr lang="en-GB"/>
          </a:p>
        </p:txBody>
      </p:sp>
    </p:spTree>
    <p:extLst>
      <p:ext uri="{BB962C8B-B14F-4D97-AF65-F5344CB8AC3E}">
        <p14:creationId xmlns:p14="http://schemas.microsoft.com/office/powerpoint/2010/main" val="2639857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CCB5404-C021-EC41-B6A7-4D708E49A9C1}" type="slidenum">
              <a:rPr lang="en-GB" smtClean="0"/>
              <a:t>4</a:t>
            </a:fld>
            <a:endParaRPr lang="en-GB"/>
          </a:p>
        </p:txBody>
      </p:sp>
    </p:spTree>
    <p:extLst>
      <p:ext uri="{BB962C8B-B14F-4D97-AF65-F5344CB8AC3E}">
        <p14:creationId xmlns:p14="http://schemas.microsoft.com/office/powerpoint/2010/main" val="2278943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B337DB-8362-EC13-FEAB-B828B92A64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E502BF-1346-2C0C-EE7E-95F21EAAB4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738A33-E137-BCED-D216-C0FCFCB13E1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6EBDBCE-0917-4F12-98AC-79AB679E6B6B}"/>
              </a:ext>
            </a:extLst>
          </p:cNvPr>
          <p:cNvSpPr>
            <a:spLocks noGrp="1"/>
          </p:cNvSpPr>
          <p:nvPr>
            <p:ph type="sldNum" sz="quarter" idx="5"/>
          </p:nvPr>
        </p:nvSpPr>
        <p:spPr/>
        <p:txBody>
          <a:bodyPr/>
          <a:lstStyle/>
          <a:p>
            <a:fld id="{FCCB5404-C021-EC41-B6A7-4D708E49A9C1}" type="slidenum">
              <a:rPr lang="en-GB" smtClean="0"/>
              <a:t>14</a:t>
            </a:fld>
            <a:endParaRPr lang="en-GB"/>
          </a:p>
        </p:txBody>
      </p:sp>
    </p:spTree>
    <p:extLst>
      <p:ext uri="{BB962C8B-B14F-4D97-AF65-F5344CB8AC3E}">
        <p14:creationId xmlns:p14="http://schemas.microsoft.com/office/powerpoint/2010/main" val="731030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Hi my name is alex curtis working in the commercial codes team in NESO working with Steve Baker on this mod. I have only just recently picked up this mod in the past two weeks and as your aware he is not working due to illness so I am diving into support. I will do what I can to help answer peoples questions and also have </a:t>
            </a:r>
            <a:r>
              <a:rPr lang="en-GB" b="1">
                <a:highlight>
                  <a:srgbClr val="FFFF00"/>
                </a:highlight>
              </a:rPr>
              <a:t>Tony Johnstone</a:t>
            </a:r>
            <a:r>
              <a:rPr lang="en-GB" b="1"/>
              <a:t> </a:t>
            </a:r>
            <a:r>
              <a:rPr lang="en-GB" b="0"/>
              <a:t>here with me to help with any questions you may have as I get up to speed on this topic. But please bear with us  as we work through this proposal form. Secondly apologies that the slides changed as well yesterday pm, this is due to the same issue so wanted here to give you more detail on the scope , problem and proposed solutions , </a:t>
            </a:r>
            <a:r>
              <a:rPr lang="en-GB" b="0" err="1"/>
              <a:t>ehnce</a:t>
            </a:r>
            <a:r>
              <a:rPr lang="en-GB" b="0"/>
              <a:t> the change.  </a:t>
            </a:r>
            <a:br>
              <a:rPr lang="en-GB" b="0"/>
            </a:br>
            <a:br>
              <a:rPr lang="en-GB" b="0"/>
            </a:br>
            <a:r>
              <a:rPr lang="en-GB" b="0"/>
              <a:t>so diving into the project scope, read the slide verbatim </a:t>
            </a:r>
          </a:p>
        </p:txBody>
      </p:sp>
      <p:sp>
        <p:nvSpPr>
          <p:cNvPr id="4" name="Slide Number Placeholder 3"/>
          <p:cNvSpPr>
            <a:spLocks noGrp="1"/>
          </p:cNvSpPr>
          <p:nvPr>
            <p:ph type="sldNum" sz="quarter" idx="5"/>
          </p:nvPr>
        </p:nvSpPr>
        <p:spPr/>
        <p:txBody>
          <a:bodyPr/>
          <a:lstStyle/>
          <a:p>
            <a:pPr defTabSz="990752">
              <a:defRPr/>
            </a:pPr>
            <a:fld id="{D23C31B1-DD90-409A-AC02-7FE319E4E112}" type="slidenum">
              <a:rPr lang="en-GB">
                <a:solidFill>
                  <a:prstClr val="black"/>
                </a:solidFill>
                <a:latin typeface="Aptos" panose="02110004020202020204"/>
              </a:rPr>
              <a:pPr defTabSz="990752">
                <a:defRPr/>
              </a:pPr>
              <a:t>17</a:t>
            </a:fld>
            <a:endParaRPr lang="en-GB">
              <a:solidFill>
                <a:prstClr val="black"/>
              </a:solidFill>
              <a:latin typeface="Aptos" panose="02110004020202020204"/>
            </a:endParaRPr>
          </a:p>
        </p:txBody>
      </p:sp>
    </p:spTree>
    <p:extLst>
      <p:ext uri="{BB962C8B-B14F-4D97-AF65-F5344CB8AC3E}">
        <p14:creationId xmlns:p14="http://schemas.microsoft.com/office/powerpoint/2010/main" val="2980301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a:latin typeface="Arial" panose="020B0604020202020204" pitchFamily="34" charset="0"/>
                <a:cs typeface="Arial" panose="020B0604020202020204" pitchFamily="34" charset="0"/>
              </a:rPr>
              <a:t>This mod proposes to incorporate the NCER change process into the BSC mod process specifically around the T&amp;Cs for System defence and system restoration service provider, so aligning the NCER and BSC processes </a:t>
            </a:r>
          </a:p>
          <a:p>
            <a:endParaRPr lang="en-GB" sz="1300">
              <a:latin typeface="Arial" panose="020B0604020202020204" pitchFamily="34" charset="0"/>
              <a:cs typeface="Arial" panose="020B0604020202020204" pitchFamily="34" charset="0"/>
            </a:endParaRPr>
          </a:p>
          <a:p>
            <a:r>
              <a:rPr lang="en-GB" sz="1300">
                <a:latin typeface="Arial" panose="020B0604020202020204" pitchFamily="34" charset="0"/>
                <a:cs typeface="Arial" panose="020B0604020202020204" pitchFamily="34" charset="0"/>
              </a:rPr>
              <a:t>Suggested steps are </a:t>
            </a:r>
          </a:p>
          <a:p>
            <a:endParaRPr lang="en-GB" sz="1300">
              <a:latin typeface="Arial" panose="020B0604020202020204" pitchFamily="34" charset="0"/>
              <a:cs typeface="Arial" panose="020B0604020202020204" pitchFamily="34" charset="0"/>
            </a:endParaRPr>
          </a:p>
          <a:p>
            <a:pPr marL="309610" indent="-309610">
              <a:buFont typeface="Arial" panose="020B0604020202020204" pitchFamily="34" charset="0"/>
              <a:buChar char="•"/>
            </a:pPr>
            <a:r>
              <a:rPr lang="en-GB" sz="1300">
                <a:latin typeface="Arial" panose="020B0604020202020204" pitchFamily="34" charset="0"/>
                <a:cs typeface="Arial" panose="020B0604020202020204" pitchFamily="34" charset="0"/>
              </a:rPr>
              <a:t>Initial Impact assessment – </a:t>
            </a:r>
            <a:r>
              <a:rPr lang="en-GB" sz="1300" err="1">
                <a:latin typeface="Arial" panose="020B0604020202020204" pitchFamily="34" charset="0"/>
                <a:cs typeface="Arial" panose="020B0604020202020204" pitchFamily="34" charset="0"/>
              </a:rPr>
              <a:t>Elexon</a:t>
            </a:r>
            <a:r>
              <a:rPr lang="en-GB" sz="1300">
                <a:latin typeface="Arial" panose="020B0604020202020204" pitchFamily="34" charset="0"/>
                <a:cs typeface="Arial" panose="020B0604020202020204" pitchFamily="34" charset="0"/>
              </a:rPr>
              <a:t> will assess for any BSC mod if there is any impact to the NCER </a:t>
            </a:r>
          </a:p>
          <a:p>
            <a:pPr marL="309610" indent="-309610">
              <a:buFont typeface="Arial" panose="020B0604020202020204" pitchFamily="34" charset="0"/>
              <a:buChar char="•"/>
            </a:pPr>
            <a:r>
              <a:rPr lang="en-GB" sz="1300">
                <a:latin typeface="Arial" panose="020B0604020202020204" pitchFamily="34" charset="0"/>
                <a:cs typeface="Arial" panose="020B0604020202020204" pitchFamily="34" charset="0"/>
              </a:rPr>
              <a:t>TSO Confirmation and Engagement – If there is, NESO to confirm if amendment is necessary and attend Panel</a:t>
            </a:r>
          </a:p>
          <a:p>
            <a:pPr marL="309610" indent="-309610">
              <a:buFont typeface="Arial" panose="020B0604020202020204" pitchFamily="34" charset="0"/>
              <a:buChar char="•"/>
            </a:pPr>
            <a:r>
              <a:rPr lang="en-GB" sz="1300">
                <a:latin typeface="Arial" panose="020B0604020202020204" pitchFamily="34" charset="0"/>
                <a:cs typeface="Arial" panose="020B0604020202020204" pitchFamily="34" charset="0"/>
              </a:rPr>
              <a:t>Stakeholder Involvement – NESO to participate in the workgroup to meet NCER obligations </a:t>
            </a:r>
          </a:p>
          <a:p>
            <a:pPr marL="309610" indent="-309610">
              <a:buFont typeface="Arial" panose="020B0604020202020204" pitchFamily="34" charset="0"/>
              <a:buChar char="•"/>
            </a:pPr>
            <a:r>
              <a:rPr lang="en-GB" sz="1300">
                <a:latin typeface="Arial" panose="020B0604020202020204" pitchFamily="34" charset="0"/>
                <a:cs typeface="Arial" panose="020B0604020202020204" pitchFamily="34" charset="0"/>
              </a:rPr>
              <a:t>Parallel Consultations – at the report phase NESO to publish a parallel NCER consultation </a:t>
            </a:r>
          </a:p>
          <a:p>
            <a:pPr marL="309610" indent="-309610">
              <a:buFont typeface="Arial" panose="020B0604020202020204" pitchFamily="34" charset="0"/>
              <a:buChar char="•"/>
            </a:pPr>
            <a:r>
              <a:rPr lang="en-GB" sz="1300">
                <a:latin typeface="Arial" panose="020B0604020202020204" pitchFamily="34" charset="0"/>
                <a:cs typeface="Arial" panose="020B0604020202020204" pitchFamily="34" charset="0"/>
              </a:rPr>
              <a:t>Consideration of responses - NESO and </a:t>
            </a:r>
            <a:r>
              <a:rPr lang="en-GB" sz="1300" err="1">
                <a:latin typeface="Arial" panose="020B0604020202020204" pitchFamily="34" charset="0"/>
                <a:cs typeface="Arial" panose="020B0604020202020204" pitchFamily="34" charset="0"/>
              </a:rPr>
              <a:t>Elexon</a:t>
            </a:r>
            <a:r>
              <a:rPr lang="en-GB" sz="1300">
                <a:latin typeface="Arial" panose="020B0604020202020204" pitchFamily="34" charset="0"/>
                <a:cs typeface="Arial" panose="020B0604020202020204" pitchFamily="34" charset="0"/>
              </a:rPr>
              <a:t> to jointly consider consultation responses, providing views and publish a consolidated conclusions </a:t>
            </a:r>
          </a:p>
          <a:p>
            <a:pPr marL="309610" indent="-309610">
              <a:buFont typeface="Arial" panose="020B0604020202020204" pitchFamily="34" charset="0"/>
              <a:buChar char="•"/>
            </a:pPr>
            <a:r>
              <a:rPr lang="en-GB" sz="1300">
                <a:latin typeface="Arial" panose="020B0604020202020204" pitchFamily="34" charset="0"/>
                <a:cs typeface="Arial" panose="020B0604020202020204" pitchFamily="34" charset="0"/>
              </a:rPr>
              <a:t>Dual Submission to Ofgem; NESO will submit the Modification to Ofgem for approval of the NCER T&amp;C changes whilst </a:t>
            </a:r>
            <a:r>
              <a:rPr lang="en-GB" sz="1300" err="1">
                <a:latin typeface="Arial" panose="020B0604020202020204" pitchFamily="34" charset="0"/>
                <a:cs typeface="Arial" panose="020B0604020202020204" pitchFamily="34" charset="0"/>
              </a:rPr>
              <a:t>Elexon</a:t>
            </a:r>
            <a:r>
              <a:rPr lang="en-GB" sz="1300">
                <a:latin typeface="Arial" panose="020B0604020202020204" pitchFamily="34" charset="0"/>
                <a:cs typeface="Arial" panose="020B0604020202020204" pitchFamily="34" charset="0"/>
              </a:rPr>
              <a:t> submits the modification to Ofgem on the BSC. Ofgem to approve both concurrently</a:t>
            </a:r>
          </a:p>
          <a:p>
            <a:endParaRPr lang="en-GB" sz="1300">
              <a:latin typeface="Arial" panose="020B0604020202020204" pitchFamily="34" charset="0"/>
              <a:cs typeface="Arial" panose="020B0604020202020204" pitchFamily="34" charset="0"/>
            </a:endParaRPr>
          </a:p>
          <a:p>
            <a:endParaRPr lang="en-GB" sz="1300">
              <a:latin typeface="Arial" panose="020B0604020202020204" pitchFamily="34" charset="0"/>
              <a:cs typeface="Arial" panose="020B0604020202020204" pitchFamily="34" charset="0"/>
            </a:endParaRPr>
          </a:p>
          <a:p>
            <a:endParaRPr lang="en-GB" sz="1300">
              <a:latin typeface="Arial" panose="020B0604020202020204" pitchFamily="34" charset="0"/>
              <a:cs typeface="Arial" panose="020B0604020202020204" pitchFamily="34" charset="0"/>
            </a:endParaRPr>
          </a:p>
          <a:p>
            <a:r>
              <a:rPr lang="en-GB" sz="1300">
                <a:latin typeface="Arial" panose="020B0604020202020204" pitchFamily="34" charset="0"/>
                <a:cs typeface="Arial" panose="020B0604020202020204" pitchFamily="34" charset="0"/>
              </a:rPr>
              <a:t>There would need to be a new Annex created to map out the NCER T&amp;Cs to the relevant BSC provision adding to the existing Annex 2 for EBGL. This will giving legislative distinction whilst preserving BSC governance over the impacted </a:t>
            </a:r>
            <a:r>
              <a:rPr lang="en-GB" sz="1300" err="1">
                <a:latin typeface="Arial" panose="020B0604020202020204" pitchFamily="34" charset="0"/>
                <a:cs typeface="Arial" panose="020B0604020202020204" pitchFamily="34" charset="0"/>
              </a:rPr>
              <a:t>provisisons</a:t>
            </a:r>
            <a:r>
              <a:rPr lang="en-GB" sz="1300">
                <a:latin typeface="Arial" panose="020B0604020202020204" pitchFamily="34" charset="0"/>
                <a:cs typeface="Arial" panose="020B0604020202020204" pitchFamily="34" charset="0"/>
              </a:rPr>
              <a:t> and ensure compliance with EU retained law</a:t>
            </a:r>
          </a:p>
          <a:p>
            <a:endParaRPr lang="en-GB" sz="1300">
              <a:latin typeface="Arial" panose="020B0604020202020204" pitchFamily="34" charset="0"/>
              <a:cs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pPr defTabSz="990752">
              <a:defRPr/>
            </a:pPr>
            <a:fld id="{D23C31B1-DD90-409A-AC02-7FE319E4E112}" type="slidenum">
              <a:rPr lang="en-GB">
                <a:solidFill>
                  <a:prstClr val="black"/>
                </a:solidFill>
                <a:latin typeface="Aptos" panose="02110004020202020204"/>
              </a:rPr>
              <a:pPr defTabSz="990752">
                <a:defRPr/>
              </a:pPr>
              <a:t>18</a:t>
            </a:fld>
            <a:endParaRPr lang="en-GB">
              <a:solidFill>
                <a:prstClr val="black"/>
              </a:solidFill>
              <a:latin typeface="Aptos" panose="02110004020202020204"/>
            </a:endParaRPr>
          </a:p>
        </p:txBody>
      </p:sp>
    </p:spTree>
    <p:extLst>
      <p:ext uri="{BB962C8B-B14F-4D97-AF65-F5344CB8AC3E}">
        <p14:creationId xmlns:p14="http://schemas.microsoft.com/office/powerpoint/2010/main" val="2732235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the ask is if this topic interests you please do get in contact with </a:t>
            </a:r>
            <a:r>
              <a:rPr lang="en-GB" dirty="0" err="1"/>
              <a:t>Elexon</a:t>
            </a:r>
            <a:r>
              <a:rPr lang="en-GB" dirty="0"/>
              <a:t> to join the work group via the details below, any questions?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5FAF5C-8048-4526-A5C3-7B6C5FF9AF2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53375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defTabSz="495376">
              <a:defRPr/>
            </a:pPr>
            <a:fld id="{F7B74334-5195-1F4B-B190-5A416FFA4340}" type="slidenum">
              <a:rPr lang="en-US">
                <a:solidFill>
                  <a:prstClr val="black"/>
                </a:solidFill>
                <a:latin typeface="Calibri" panose="020F0502020204030204"/>
              </a:rPr>
              <a:pPr defTabSz="495376">
                <a:defRPr/>
              </a:pPr>
              <a:t>22</a:t>
            </a:fld>
            <a:endParaRPr lang="en-US">
              <a:solidFill>
                <a:prstClr val="black"/>
              </a:solidFill>
              <a:latin typeface="Calibri" panose="020F0502020204030204"/>
            </a:endParaRPr>
          </a:p>
        </p:txBody>
      </p:sp>
    </p:spTree>
    <p:extLst>
      <p:ext uri="{BB962C8B-B14F-4D97-AF65-F5344CB8AC3E}">
        <p14:creationId xmlns:p14="http://schemas.microsoft.com/office/powerpoint/2010/main" val="3753236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54A56F-9AB7-B231-89B8-6E981B463F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840725-87E9-CE15-C9C3-166D651E09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758870-A33A-DBEE-980A-CDD2898654A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06040E2-0249-FCEA-847B-6C60C13A5D6E}"/>
              </a:ext>
            </a:extLst>
          </p:cNvPr>
          <p:cNvSpPr>
            <a:spLocks noGrp="1"/>
          </p:cNvSpPr>
          <p:nvPr>
            <p:ph type="sldNum" sz="quarter" idx="5"/>
          </p:nvPr>
        </p:nvSpPr>
        <p:spPr/>
        <p:txBody>
          <a:bodyPr/>
          <a:lstStyle/>
          <a:p>
            <a:pPr defTabSz="495376">
              <a:defRPr/>
            </a:pPr>
            <a:fld id="{F7B74334-5195-1F4B-B190-5A416FFA4340}" type="slidenum">
              <a:rPr lang="en-US">
                <a:solidFill>
                  <a:prstClr val="black"/>
                </a:solidFill>
                <a:latin typeface="Calibri" panose="020F0502020204030204"/>
              </a:rPr>
              <a:pPr defTabSz="495376">
                <a:defRPr/>
              </a:pPr>
              <a:t>23</a:t>
            </a:fld>
            <a:endParaRPr lang="en-US">
              <a:solidFill>
                <a:prstClr val="black"/>
              </a:solidFill>
              <a:latin typeface="Calibri" panose="020F0502020204030204"/>
            </a:endParaRPr>
          </a:p>
        </p:txBody>
      </p:sp>
    </p:spTree>
    <p:extLst>
      <p:ext uri="{BB962C8B-B14F-4D97-AF65-F5344CB8AC3E}">
        <p14:creationId xmlns:p14="http://schemas.microsoft.com/office/powerpoint/2010/main" val="11501291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defTabSz="495376">
              <a:defRPr/>
            </a:pPr>
            <a:fld id="{F7B74334-5195-1F4B-B190-5A416FFA4340}" type="slidenum">
              <a:rPr lang="en-US">
                <a:solidFill>
                  <a:prstClr val="black"/>
                </a:solidFill>
                <a:latin typeface="Calibri" panose="020F0502020204030204"/>
              </a:rPr>
              <a:pPr defTabSz="495376">
                <a:defRPr/>
              </a:pPr>
              <a:t>24</a:t>
            </a:fld>
            <a:endParaRPr lang="en-US">
              <a:solidFill>
                <a:prstClr val="black"/>
              </a:solidFill>
              <a:latin typeface="Calibri" panose="020F0502020204030204"/>
            </a:endParaRPr>
          </a:p>
        </p:txBody>
      </p:sp>
    </p:spTree>
    <p:extLst>
      <p:ext uri="{BB962C8B-B14F-4D97-AF65-F5344CB8AC3E}">
        <p14:creationId xmlns:p14="http://schemas.microsoft.com/office/powerpoint/2010/main" val="21141159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Master" Target="../slideMasters/slideMaster4.xml"/><Relationship Id="rId4" Type="http://schemas.openxmlformats.org/officeDocument/2006/relationships/image" Target="../media/image19.png"/></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5.xml"/><Relationship Id="rId5" Type="http://schemas.openxmlformats.org/officeDocument/2006/relationships/image" Target="../media/image38.svg"/><Relationship Id="rId4" Type="http://schemas.openxmlformats.org/officeDocument/2006/relationships/image" Target="../media/image37.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Master" Target="../slideMasters/slideMaster5.xml"/><Relationship Id="rId5" Type="http://schemas.openxmlformats.org/officeDocument/2006/relationships/image" Target="../media/image38.svg"/><Relationship Id="rId4" Type="http://schemas.openxmlformats.org/officeDocument/2006/relationships/image" Target="../media/image37.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5.xml"/><Relationship Id="rId5" Type="http://schemas.openxmlformats.org/officeDocument/2006/relationships/image" Target="../media/image38.svg"/><Relationship Id="rId4" Type="http://schemas.openxmlformats.org/officeDocument/2006/relationships/image" Target="../media/image37.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9.png"/><Relationship Id="rId1" Type="http://schemas.openxmlformats.org/officeDocument/2006/relationships/slideMaster" Target="../slideMasters/slideMaster5.xml"/><Relationship Id="rId5" Type="http://schemas.openxmlformats.org/officeDocument/2006/relationships/image" Target="../media/image38.svg"/><Relationship Id="rId4" Type="http://schemas.openxmlformats.org/officeDocument/2006/relationships/image" Target="../media/image37.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Master" Target="../slideMasters/slideMaster5.xml"/><Relationship Id="rId5" Type="http://schemas.openxmlformats.org/officeDocument/2006/relationships/image" Target="../media/image38.svg"/><Relationship Id="rId4" Type="http://schemas.openxmlformats.org/officeDocument/2006/relationships/image" Target="../media/image37.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2.xml"/><Relationship Id="rId5" Type="http://schemas.openxmlformats.org/officeDocument/2006/relationships/image" Target="../media/image36.jpeg"/><Relationship Id="rId4" Type="http://schemas.openxmlformats.org/officeDocument/2006/relationships/image" Target="../media/image35.emf"/></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slide">
    <p:bg>
      <p:bgPr>
        <a:solidFill>
          <a:schemeClr val="tx2"/>
        </a:solidFill>
        <a:effectLst/>
      </p:bgPr>
    </p:bg>
    <p:spTree>
      <p:nvGrpSpPr>
        <p:cNvPr id="1" name=""/>
        <p:cNvGrpSpPr/>
        <p:nvPr/>
      </p:nvGrpSpPr>
      <p:grpSpPr>
        <a:xfrm>
          <a:off x="0" y="0"/>
          <a:ext cx="0" cy="0"/>
          <a:chOff x="0" y="0"/>
          <a:chExt cx="0" cy="0"/>
        </a:xfrm>
      </p:grpSpPr>
      <p:pic>
        <p:nvPicPr>
          <p:cNvPr id="9" name="Picture 8" descr="A screenshot of a video game&#10;&#10;Description automatically generated">
            <a:extLst>
              <a:ext uri="{FF2B5EF4-FFF2-40B4-BE49-F238E27FC236}">
                <a16:creationId xmlns:a16="http://schemas.microsoft.com/office/drawing/2014/main" id="{FADD29DE-B854-2169-55E1-C3FD699E00D8}"/>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304E765-D7CE-66CF-AAD3-B47633EED211}"/>
              </a:ext>
            </a:extLst>
          </p:cNvPr>
          <p:cNvSpPr>
            <a:spLocks noGrp="1"/>
          </p:cNvSpPr>
          <p:nvPr>
            <p:ph type="ctrTitle"/>
          </p:nvPr>
        </p:nvSpPr>
        <p:spPr>
          <a:xfrm>
            <a:off x="532944" y="1788983"/>
            <a:ext cx="5385942" cy="2387600"/>
          </a:xfrm>
        </p:spPr>
        <p:txBody>
          <a:bodyPr anchor="b">
            <a:normAutofit/>
          </a:bodyPr>
          <a:lstStyle>
            <a:lvl1pPr algn="l">
              <a:defRPr sz="4400" b="0" i="0">
                <a:solidFill>
                  <a:schemeClr val="accent1"/>
                </a:solidFill>
                <a:latin typeface="Poppins Medium" pitchFamily="2" charset="77"/>
                <a:cs typeface="Poppins Medium" pitchFamily="2" charset="77"/>
              </a:defRPr>
            </a:lvl1pPr>
          </a:lstStyle>
          <a:p>
            <a:r>
              <a:rPr lang="en-GB"/>
              <a:t>Click to edit Master title style</a:t>
            </a:r>
          </a:p>
        </p:txBody>
      </p:sp>
      <p:sp>
        <p:nvSpPr>
          <p:cNvPr id="3" name="Subtitle 2">
            <a:extLst>
              <a:ext uri="{FF2B5EF4-FFF2-40B4-BE49-F238E27FC236}">
                <a16:creationId xmlns:a16="http://schemas.microsoft.com/office/drawing/2014/main" id="{EE141B9C-4686-EF1F-23CB-10919C7B2DC1}"/>
              </a:ext>
            </a:extLst>
          </p:cNvPr>
          <p:cNvSpPr>
            <a:spLocks noGrp="1"/>
          </p:cNvSpPr>
          <p:nvPr>
            <p:ph type="subTitle" idx="1"/>
          </p:nvPr>
        </p:nvSpPr>
        <p:spPr>
          <a:xfrm>
            <a:off x="532944" y="4213654"/>
            <a:ext cx="4335618" cy="1044146"/>
          </a:xfrm>
        </p:spPr>
        <p:txBody>
          <a:bodyPr>
            <a:normAutofit/>
          </a:bodyPr>
          <a:lstStyle>
            <a:lvl1pPr marL="0" indent="0" algn="l">
              <a:buNone/>
              <a:defRPr sz="2400" b="0" i="0">
                <a:solidFill>
                  <a:schemeClr val="bg1"/>
                </a:solidFill>
                <a:latin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5" name="TextBox 4">
            <a:extLst>
              <a:ext uri="{FF2B5EF4-FFF2-40B4-BE49-F238E27FC236}">
                <a16:creationId xmlns:a16="http://schemas.microsoft.com/office/drawing/2014/main" id="{CA69FE06-965E-AA5C-F8B9-30A3AB56667F}"/>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itchFamily="2" charset="77"/>
              </a:rPr>
              <a:t>Public</a:t>
            </a:r>
          </a:p>
        </p:txBody>
      </p:sp>
    </p:spTree>
    <p:extLst>
      <p:ext uri="{BB962C8B-B14F-4D97-AF65-F5344CB8AC3E}">
        <p14:creationId xmlns:p14="http://schemas.microsoft.com/office/powerpoint/2010/main" val="36146749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box x 1">
    <p:spTree>
      <p:nvGrpSpPr>
        <p:cNvPr id="1" name=""/>
        <p:cNvGrpSpPr/>
        <p:nvPr/>
      </p:nvGrpSpPr>
      <p:grpSpPr>
        <a:xfrm>
          <a:off x="0" y="0"/>
          <a:ext cx="0" cy="0"/>
          <a:chOff x="0" y="0"/>
          <a:chExt cx="0" cy="0"/>
        </a:xfrm>
      </p:grpSpPr>
      <p:pic>
        <p:nvPicPr>
          <p:cNvPr id="10" name="Picture 9" descr="A black background with a pink object&#10;&#10;Description automatically generated">
            <a:extLst>
              <a:ext uri="{FF2B5EF4-FFF2-40B4-BE49-F238E27FC236}">
                <a16:creationId xmlns:a16="http://schemas.microsoft.com/office/drawing/2014/main" id="{A17F6C51-DF54-894F-505B-FBC3BC97F71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 y="-1"/>
            <a:ext cx="12192002" cy="6858001"/>
          </a:xfrm>
          <a:prstGeom prst="rect">
            <a:avLst/>
          </a:prstGeom>
        </p:spPr>
      </p:pic>
      <p:sp>
        <p:nvSpPr>
          <p:cNvPr id="2" name="Title 1">
            <a:extLst>
              <a:ext uri="{FF2B5EF4-FFF2-40B4-BE49-F238E27FC236}">
                <a16:creationId xmlns:a16="http://schemas.microsoft.com/office/drawing/2014/main" id="{A24D5798-821B-54D8-7307-D3B592F91BCE}"/>
              </a:ext>
            </a:extLst>
          </p:cNvPr>
          <p:cNvSpPr>
            <a:spLocks noGrp="1"/>
          </p:cNvSpPr>
          <p:nvPr>
            <p:ph type="title"/>
          </p:nvPr>
        </p:nvSpPr>
        <p:spPr>
          <a:xfrm>
            <a:off x="637273" y="365125"/>
            <a:ext cx="9709361" cy="870551"/>
          </a:xfrm>
        </p:spPr>
        <p:txBody>
          <a:bodyPr/>
          <a:lstStyle>
            <a:lvl1pPr>
              <a:defRPr b="0" i="0">
                <a:solidFill>
                  <a:schemeClr val="accent1"/>
                </a:solidFill>
                <a:latin typeface="Poppins Medium" pitchFamily="2" charset="77"/>
                <a:cs typeface="Poppins Medium" pitchFamily="2" charset="77"/>
              </a:defRPr>
            </a:lvl1pPr>
          </a:lstStyle>
          <a:p>
            <a:r>
              <a:rPr lang="en-GB"/>
              <a:t>Click to edit Master title style</a:t>
            </a:r>
          </a:p>
        </p:txBody>
      </p:sp>
      <p:sp>
        <p:nvSpPr>
          <p:cNvPr id="3" name="Content Placeholder 2">
            <a:extLst>
              <a:ext uri="{FF2B5EF4-FFF2-40B4-BE49-F238E27FC236}">
                <a16:creationId xmlns:a16="http://schemas.microsoft.com/office/drawing/2014/main" id="{A4A32C58-2F88-40C5-EF11-16328E9C88E8}"/>
              </a:ext>
            </a:extLst>
          </p:cNvPr>
          <p:cNvSpPr>
            <a:spLocks noGrp="1"/>
          </p:cNvSpPr>
          <p:nvPr>
            <p:ph sz="half" idx="1"/>
          </p:nvPr>
        </p:nvSpPr>
        <p:spPr>
          <a:xfrm>
            <a:off x="637273" y="2372497"/>
            <a:ext cx="9709362" cy="3804466"/>
          </a:xfrm>
        </p:spPr>
        <p:txBody>
          <a:bodyPr>
            <a:normAutofit/>
          </a:bodyPr>
          <a:lstStyle>
            <a:lvl1pPr marL="0" indent="0">
              <a:buNone/>
              <a:defRPr sz="1800" b="0" i="0">
                <a:latin typeface="Poppins" pitchFamily="2" charset="77"/>
              </a:defRPr>
            </a:lvl1pPr>
          </a:lstStyle>
          <a:p>
            <a:pPr lvl="0"/>
            <a:r>
              <a:rPr lang="en-GB"/>
              <a:t>Click to edit Master text styles</a:t>
            </a:r>
          </a:p>
        </p:txBody>
      </p:sp>
      <p:sp>
        <p:nvSpPr>
          <p:cNvPr id="9" name="Content Placeholder 8">
            <a:extLst>
              <a:ext uri="{FF2B5EF4-FFF2-40B4-BE49-F238E27FC236}">
                <a16:creationId xmlns:a16="http://schemas.microsoft.com/office/drawing/2014/main" id="{35AB5FD5-63AB-4F3D-B548-39DB3336BC6A}"/>
              </a:ext>
            </a:extLst>
          </p:cNvPr>
          <p:cNvSpPr>
            <a:spLocks noGrp="1"/>
          </p:cNvSpPr>
          <p:nvPr>
            <p:ph sz="quarter" idx="13"/>
          </p:nvPr>
        </p:nvSpPr>
        <p:spPr>
          <a:xfrm>
            <a:off x="637273" y="1322559"/>
            <a:ext cx="9709361" cy="759597"/>
          </a:xfrm>
        </p:spPr>
        <p:txBody>
          <a:bodyPr>
            <a:normAutofit/>
          </a:bodyPr>
          <a:lstStyle>
            <a:lvl1pPr marL="0" indent="0">
              <a:buNone/>
              <a:defRPr sz="2400" b="0" i="0">
                <a:latin typeface="Poppins" pitchFamily="2" charset="77"/>
                <a:cs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193066814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Primary Image Breaker Slide (Purpl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FF8368B-8346-55F3-7D58-DDEE5EB26EAC}"/>
              </a:ext>
            </a:extLst>
          </p:cNvPr>
          <p:cNvSpPr>
            <a:spLocks noGrp="1"/>
          </p:cNvSpPr>
          <p:nvPr>
            <p:ph type="pic" sz="quarter" idx="13"/>
          </p:nvPr>
        </p:nvSpPr>
        <p:spPr>
          <a:xfrm>
            <a:off x="0" y="0"/>
            <a:ext cx="12192000" cy="6858000"/>
          </a:xfrm>
        </p:spPr>
        <p:txBody>
          <a:bodyPr/>
          <a:lstStyle>
            <a:lvl1pPr>
              <a:defRPr b="0" i="0">
                <a:latin typeface="Poppins" panose="00000500000000000000" pitchFamily="2" charset="0"/>
              </a:defRPr>
            </a:lvl1pPr>
          </a:lstStyle>
          <a:p>
            <a:r>
              <a:rPr lang="en-US"/>
              <a:t>Click icon to add picture</a:t>
            </a:r>
            <a:endParaRPr lang="en-GB"/>
          </a:p>
        </p:txBody>
      </p:sp>
      <p:pic>
        <p:nvPicPr>
          <p:cNvPr id="7" name="Picture 6" descr="A group of purple circles on a black background&#10;&#10;Description automatically generated">
            <a:extLst>
              <a:ext uri="{FF2B5EF4-FFF2-40B4-BE49-F238E27FC236}">
                <a16:creationId xmlns:a16="http://schemas.microsoft.com/office/drawing/2014/main" id="{EDD804F0-E153-6B19-9F2C-012CBEAE4F41}"/>
              </a:ext>
            </a:extLst>
          </p:cNvPr>
          <p:cNvPicPr>
            <a:picLocks noChangeAspect="1"/>
          </p:cNvPicPr>
          <p:nvPr userDrawn="1"/>
        </p:nvPicPr>
        <p:blipFill>
          <a:blip r:embed="rId2"/>
          <a:stretch>
            <a:fillRect/>
          </a:stretch>
        </p:blipFill>
        <p:spPr>
          <a:xfrm>
            <a:off x="19877" y="-1388"/>
            <a:ext cx="12189533" cy="6859388"/>
          </a:xfrm>
          <a:prstGeom prst="rect">
            <a:avLst/>
          </a:prstGeom>
        </p:spPr>
      </p:pic>
      <p:sp>
        <p:nvSpPr>
          <p:cNvPr id="12" name="Title 1">
            <a:extLst>
              <a:ext uri="{FF2B5EF4-FFF2-40B4-BE49-F238E27FC236}">
                <a16:creationId xmlns:a16="http://schemas.microsoft.com/office/drawing/2014/main" id="{59302902-1CE7-278C-0E6C-C35B72BD0542}"/>
              </a:ext>
            </a:extLst>
          </p:cNvPr>
          <p:cNvSpPr>
            <a:spLocks noGrp="1"/>
          </p:cNvSpPr>
          <p:nvPr>
            <p:ph type="ctrTitle"/>
          </p:nvPr>
        </p:nvSpPr>
        <p:spPr>
          <a:xfrm>
            <a:off x="532944" y="820795"/>
            <a:ext cx="5105856" cy="2387600"/>
          </a:xfrm>
        </p:spPr>
        <p:txBody>
          <a:bodyPr anchor="b">
            <a:normAutofit/>
          </a:bodyPr>
          <a:lstStyle>
            <a:lvl1pPr algn="l">
              <a:lnSpc>
                <a:spcPct val="100000"/>
              </a:lnSpc>
              <a:defRPr sz="4400" b="1" i="0">
                <a:solidFill>
                  <a:schemeClr val="tx1"/>
                </a:solidFill>
                <a:latin typeface="Poppins" panose="00000500000000000000" pitchFamily="2" charset="0"/>
                <a:cs typeface="Poppins" panose="00000500000000000000" pitchFamily="2" charset="0"/>
              </a:defRPr>
            </a:lvl1pPr>
          </a:lstStyle>
          <a:p>
            <a:r>
              <a:rPr lang="en-US"/>
              <a:t>Click to edit Master title style</a:t>
            </a:r>
            <a:endParaRPr lang="en-GB"/>
          </a:p>
        </p:txBody>
      </p:sp>
      <p:sp>
        <p:nvSpPr>
          <p:cNvPr id="13" name="Subtitle 2">
            <a:extLst>
              <a:ext uri="{FF2B5EF4-FFF2-40B4-BE49-F238E27FC236}">
                <a16:creationId xmlns:a16="http://schemas.microsoft.com/office/drawing/2014/main" id="{43267D14-FA6F-F2E2-91FC-0421FD5B4571}"/>
              </a:ext>
            </a:extLst>
          </p:cNvPr>
          <p:cNvSpPr>
            <a:spLocks noGrp="1"/>
          </p:cNvSpPr>
          <p:nvPr>
            <p:ph type="subTitle" idx="1"/>
          </p:nvPr>
        </p:nvSpPr>
        <p:spPr>
          <a:xfrm>
            <a:off x="532944" y="3245466"/>
            <a:ext cx="3885619" cy="1044146"/>
          </a:xfrm>
        </p:spPr>
        <p:txBody>
          <a:bodyPr>
            <a:normAutofit/>
          </a:bodyPr>
          <a:lstStyle>
            <a:lvl1pPr marL="0" indent="0" algn="l">
              <a:lnSpc>
                <a:spcPct val="100000"/>
              </a:lnSpc>
              <a:buNone/>
              <a:defRPr sz="2400" b="0" i="0">
                <a:solidFill>
                  <a:schemeClr val="tx1"/>
                </a:solidFill>
                <a:latin typeface="Poppins"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192154626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Primary Image Breaker Slide (Purple)">
    <p:spTree>
      <p:nvGrpSpPr>
        <p:cNvPr id="1" name=""/>
        <p:cNvGrpSpPr/>
        <p:nvPr/>
      </p:nvGrpSpPr>
      <p:grpSpPr>
        <a:xfrm>
          <a:off x="0" y="0"/>
          <a:ext cx="0" cy="0"/>
          <a:chOff x="0" y="0"/>
          <a:chExt cx="0" cy="0"/>
        </a:xfrm>
      </p:grpSpPr>
      <p:pic>
        <p:nvPicPr>
          <p:cNvPr id="5" name="Picture 4" descr="A aerial view of a landscape&#10;&#10;Description automatically generated">
            <a:extLst>
              <a:ext uri="{FF2B5EF4-FFF2-40B4-BE49-F238E27FC236}">
                <a16:creationId xmlns:a16="http://schemas.microsoft.com/office/drawing/2014/main" id="{CD01DA94-F338-6D64-E8BC-F0B3B13D7B0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388"/>
            <a:ext cx="12192000" cy="6859388"/>
          </a:xfrm>
          <a:prstGeom prst="rect">
            <a:avLst/>
          </a:prstGeom>
        </p:spPr>
      </p:pic>
      <p:sp>
        <p:nvSpPr>
          <p:cNvPr id="4" name="Rectangle 3">
            <a:extLst>
              <a:ext uri="{FF2B5EF4-FFF2-40B4-BE49-F238E27FC236}">
                <a16:creationId xmlns:a16="http://schemas.microsoft.com/office/drawing/2014/main" id="{3CAB9DCB-488A-769D-8E9F-C764AB021394}"/>
              </a:ext>
            </a:extLst>
          </p:cNvPr>
          <p:cNvSpPr/>
          <p:nvPr userDrawn="1"/>
        </p:nvSpPr>
        <p:spPr>
          <a:xfrm>
            <a:off x="0" y="-1388"/>
            <a:ext cx="12192000" cy="6859388"/>
          </a:xfrm>
          <a:prstGeom prst="rect">
            <a:avLst/>
          </a:prstGeom>
          <a:gradFill>
            <a:gsLst>
              <a:gs pos="0">
                <a:schemeClr val="tx1">
                  <a:alpha val="39214"/>
                </a:schemeClr>
              </a:gs>
              <a:gs pos="99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group of purple circles on a black background&#10;&#10;Description automatically generated">
            <a:extLst>
              <a:ext uri="{FF2B5EF4-FFF2-40B4-BE49-F238E27FC236}">
                <a16:creationId xmlns:a16="http://schemas.microsoft.com/office/drawing/2014/main" id="{EDD804F0-E153-6B19-9F2C-012CBEAE4F41}"/>
              </a:ext>
            </a:extLst>
          </p:cNvPr>
          <p:cNvPicPr>
            <a:picLocks noChangeAspect="1"/>
          </p:cNvPicPr>
          <p:nvPr userDrawn="1"/>
        </p:nvPicPr>
        <p:blipFill>
          <a:blip r:embed="rId3"/>
          <a:stretch>
            <a:fillRect/>
          </a:stretch>
        </p:blipFill>
        <p:spPr>
          <a:xfrm>
            <a:off x="19877" y="-1388"/>
            <a:ext cx="12189533" cy="6859388"/>
          </a:xfrm>
          <a:prstGeom prst="rect">
            <a:avLst/>
          </a:prstGeom>
          <a:ln>
            <a:noFill/>
          </a:ln>
        </p:spPr>
      </p:pic>
      <p:sp>
        <p:nvSpPr>
          <p:cNvPr id="12" name="Title 1">
            <a:extLst>
              <a:ext uri="{FF2B5EF4-FFF2-40B4-BE49-F238E27FC236}">
                <a16:creationId xmlns:a16="http://schemas.microsoft.com/office/drawing/2014/main" id="{59302902-1CE7-278C-0E6C-C35B72BD0542}"/>
              </a:ext>
            </a:extLst>
          </p:cNvPr>
          <p:cNvSpPr>
            <a:spLocks noGrp="1"/>
          </p:cNvSpPr>
          <p:nvPr>
            <p:ph type="ctrTitle"/>
          </p:nvPr>
        </p:nvSpPr>
        <p:spPr>
          <a:xfrm>
            <a:off x="532944" y="820795"/>
            <a:ext cx="5105856" cy="2387600"/>
          </a:xfrm>
        </p:spPr>
        <p:txBody>
          <a:bodyPr anchor="b">
            <a:normAutofit/>
          </a:bodyPr>
          <a:lstStyle>
            <a:lvl1pPr algn="l">
              <a:lnSpc>
                <a:spcPct val="100000"/>
              </a:lnSpc>
              <a:defRPr sz="4400" b="1" i="0">
                <a:solidFill>
                  <a:schemeClr val="bg1"/>
                </a:solidFill>
                <a:latin typeface="Poppins" panose="00000500000000000000" pitchFamily="2" charset="0"/>
                <a:cs typeface="Poppins" panose="00000500000000000000" pitchFamily="2" charset="0"/>
              </a:defRPr>
            </a:lvl1pPr>
          </a:lstStyle>
          <a:p>
            <a:r>
              <a:rPr lang="en-US"/>
              <a:t>Click to edit Master title style</a:t>
            </a:r>
            <a:endParaRPr lang="en-GB"/>
          </a:p>
        </p:txBody>
      </p:sp>
      <p:sp>
        <p:nvSpPr>
          <p:cNvPr id="13" name="Subtitle 2">
            <a:extLst>
              <a:ext uri="{FF2B5EF4-FFF2-40B4-BE49-F238E27FC236}">
                <a16:creationId xmlns:a16="http://schemas.microsoft.com/office/drawing/2014/main" id="{43267D14-FA6F-F2E2-91FC-0421FD5B4571}"/>
              </a:ext>
            </a:extLst>
          </p:cNvPr>
          <p:cNvSpPr>
            <a:spLocks noGrp="1"/>
          </p:cNvSpPr>
          <p:nvPr>
            <p:ph type="subTitle" idx="1"/>
          </p:nvPr>
        </p:nvSpPr>
        <p:spPr>
          <a:xfrm>
            <a:off x="532944" y="3245466"/>
            <a:ext cx="3885619" cy="1044146"/>
          </a:xfrm>
        </p:spPr>
        <p:txBody>
          <a:bodyPr>
            <a:normAutofit/>
          </a:bodyPr>
          <a:lstStyle>
            <a:lvl1pPr marL="0" indent="0" algn="l">
              <a:lnSpc>
                <a:spcPct val="100000"/>
              </a:lnSpc>
              <a:buNone/>
              <a:defRPr sz="2400" b="0" i="0">
                <a:solidFill>
                  <a:schemeClr val="bg1"/>
                </a:solidFill>
                <a:latin typeface="Poppins"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9" name="TextBox 8">
            <a:extLst>
              <a:ext uri="{FF2B5EF4-FFF2-40B4-BE49-F238E27FC236}">
                <a16:creationId xmlns:a16="http://schemas.microsoft.com/office/drawing/2014/main" id="{9A087B3C-9691-28BD-F147-96ADB5060A6A}"/>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Poppins" panose="00000500000000000000" pitchFamily="2" charset="0"/>
                <a:cs typeface="Poppins" panose="00000500000000000000" pitchFamily="2" charset="0"/>
              </a:rPr>
              <a:t>‹#›</a:t>
            </a:fld>
            <a:endParaRPr lang="en-GB" sz="2000" b="0" i="0" noProof="0">
              <a:solidFill>
                <a:schemeClr val="bg1"/>
              </a:solidFill>
              <a:latin typeface="Poppins" panose="00000500000000000000" pitchFamily="2" charset="0"/>
              <a:cs typeface="Poppins" panose="00000500000000000000" pitchFamily="2" charset="0"/>
            </a:endParaRPr>
          </a:p>
        </p:txBody>
      </p:sp>
      <p:sp>
        <p:nvSpPr>
          <p:cNvPr id="10" name="TextBox 9">
            <a:extLst>
              <a:ext uri="{FF2B5EF4-FFF2-40B4-BE49-F238E27FC236}">
                <a16:creationId xmlns:a16="http://schemas.microsoft.com/office/drawing/2014/main" id="{09BADDA3-0942-7593-9CD1-65C17C30CD45}"/>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anose="00000500000000000000" pitchFamily="2" charset="0"/>
              </a:rPr>
              <a:t>Public</a:t>
            </a:r>
          </a:p>
        </p:txBody>
      </p:sp>
    </p:spTree>
    <p:extLst>
      <p:ext uri="{BB962C8B-B14F-4D97-AF65-F5344CB8AC3E}">
        <p14:creationId xmlns:p14="http://schemas.microsoft.com/office/powerpoint/2010/main" val="23307477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Primary Text (Left) Media (Right) Slide - Purple">
    <p:bg>
      <p:bgPr>
        <a:solidFill>
          <a:schemeClr val="tx2"/>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17E8957-A01D-893F-D819-6B81B4015BEE}"/>
              </a:ext>
            </a:extLst>
          </p:cNvPr>
          <p:cNvSpPr>
            <a:spLocks noGrp="1"/>
          </p:cNvSpPr>
          <p:nvPr>
            <p:ph type="pic" sz="quarter" idx="14"/>
          </p:nvPr>
        </p:nvSpPr>
        <p:spPr>
          <a:xfrm>
            <a:off x="6096000" y="0"/>
            <a:ext cx="6096000" cy="6858000"/>
          </a:xfrm>
        </p:spPr>
        <p:txBody>
          <a:bodyPr/>
          <a:lstStyle>
            <a:lvl1pPr>
              <a:defRPr b="0" i="0">
                <a:latin typeface="Poppins" panose="00000500000000000000" pitchFamily="2" charset="0"/>
              </a:defRPr>
            </a:lvl1pPr>
          </a:lstStyle>
          <a:p>
            <a:r>
              <a:rPr lang="en-US"/>
              <a:t>Click icon to add picture</a:t>
            </a:r>
            <a:endParaRPr lang="en-GB"/>
          </a:p>
        </p:txBody>
      </p:sp>
      <p:pic>
        <p:nvPicPr>
          <p:cNvPr id="11" name="Picture 10" descr="A black background with white dots&#10;&#10;Description automatically generated">
            <a:extLst>
              <a:ext uri="{FF2B5EF4-FFF2-40B4-BE49-F238E27FC236}">
                <a16:creationId xmlns:a16="http://schemas.microsoft.com/office/drawing/2014/main" id="{ABFEF8AB-34E7-73B6-DDB3-863F32E4DC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54EFE4BF-EB68-BFFF-F1BF-9E1AC71C4350}"/>
              </a:ext>
            </a:extLst>
          </p:cNvPr>
          <p:cNvSpPr>
            <a:spLocks noGrp="1"/>
          </p:cNvSpPr>
          <p:nvPr>
            <p:ph type="title"/>
          </p:nvPr>
        </p:nvSpPr>
        <p:spPr>
          <a:xfrm>
            <a:off x="637273" y="827711"/>
            <a:ext cx="5045070" cy="1325563"/>
          </a:xfrm>
        </p:spPr>
        <p:txBody>
          <a:bodyPr/>
          <a:lstStyle>
            <a:lvl1pPr>
              <a:lnSpc>
                <a:spcPct val="100000"/>
              </a:lnSpc>
              <a:defRPr b="1" i="0">
                <a:solidFill>
                  <a:schemeClr val="bg1"/>
                </a:solidFill>
                <a:latin typeface="Poppins" panose="00000500000000000000" pitchFamily="2" charset="0"/>
                <a:cs typeface="Poppins" panose="00000500000000000000" pitchFamily="2" charset="0"/>
              </a:defRPr>
            </a:lvl1pPr>
          </a:lstStyle>
          <a:p>
            <a:r>
              <a:rPr lang="en-US"/>
              <a:t>Click to edit Master title style</a:t>
            </a:r>
            <a:endParaRPr lang="en-GB"/>
          </a:p>
        </p:txBody>
      </p:sp>
      <p:sp>
        <p:nvSpPr>
          <p:cNvPr id="6" name="Text Placeholder 12">
            <a:extLst>
              <a:ext uri="{FF2B5EF4-FFF2-40B4-BE49-F238E27FC236}">
                <a16:creationId xmlns:a16="http://schemas.microsoft.com/office/drawing/2014/main" id="{4736E375-44F9-DC20-7D2C-AE6352F49D2D}"/>
              </a:ext>
            </a:extLst>
          </p:cNvPr>
          <p:cNvSpPr>
            <a:spLocks noGrp="1"/>
          </p:cNvSpPr>
          <p:nvPr>
            <p:ph type="body" sz="quarter" idx="13"/>
          </p:nvPr>
        </p:nvSpPr>
        <p:spPr>
          <a:xfrm>
            <a:off x="637273" y="2389357"/>
            <a:ext cx="5045070" cy="2410421"/>
          </a:xfrm>
        </p:spPr>
        <p:txBody>
          <a:bodyPr>
            <a:normAutofit/>
          </a:bodyPr>
          <a:lstStyle>
            <a:lvl1pPr marL="0" indent="0">
              <a:lnSpc>
                <a:spcPct val="100000"/>
              </a:lnSpc>
              <a:buNone/>
              <a:defRPr sz="1800" b="0" i="0">
                <a:solidFill>
                  <a:schemeClr val="bg1"/>
                </a:solidFill>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 name="TextBox 2">
            <a:extLst>
              <a:ext uri="{FF2B5EF4-FFF2-40B4-BE49-F238E27FC236}">
                <a16:creationId xmlns:a16="http://schemas.microsoft.com/office/drawing/2014/main" id="{E536F979-0D00-F0C3-148A-532A54812373}"/>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Poppins" panose="00000500000000000000" pitchFamily="2" charset="0"/>
                <a:cs typeface="Poppins" panose="00000500000000000000" pitchFamily="2" charset="0"/>
              </a:rPr>
              <a:t>‹#›</a:t>
            </a:fld>
            <a:endParaRPr lang="en-GB" sz="2000" b="0" i="0" noProof="0">
              <a:solidFill>
                <a:schemeClr val="bg1"/>
              </a:solidFill>
              <a:latin typeface="Poppins" panose="00000500000000000000" pitchFamily="2" charset="0"/>
              <a:cs typeface="Poppins" panose="00000500000000000000" pitchFamily="2" charset="0"/>
            </a:endParaRPr>
          </a:p>
        </p:txBody>
      </p:sp>
      <p:sp>
        <p:nvSpPr>
          <p:cNvPr id="4" name="TextBox 3">
            <a:extLst>
              <a:ext uri="{FF2B5EF4-FFF2-40B4-BE49-F238E27FC236}">
                <a16:creationId xmlns:a16="http://schemas.microsoft.com/office/drawing/2014/main" id="{200950CE-BF57-F141-1E4B-5E561804F486}"/>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anose="00000500000000000000" pitchFamily="2" charset="0"/>
              </a:rPr>
              <a:t>Public</a:t>
            </a:r>
          </a:p>
        </p:txBody>
      </p:sp>
    </p:spTree>
    <p:extLst>
      <p:ext uri="{BB962C8B-B14F-4D97-AF65-F5344CB8AC3E}">
        <p14:creationId xmlns:p14="http://schemas.microsoft.com/office/powerpoint/2010/main" val="410785834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Dark background text layout">
    <p:bg>
      <p:bgPr>
        <a:solidFill>
          <a:schemeClr val="tx2"/>
        </a:solidFill>
        <a:effectLst/>
      </p:bgPr>
    </p:bg>
    <p:spTree>
      <p:nvGrpSpPr>
        <p:cNvPr id="1" name=""/>
        <p:cNvGrpSpPr/>
        <p:nvPr/>
      </p:nvGrpSpPr>
      <p:grpSpPr>
        <a:xfrm>
          <a:off x="0" y="0"/>
          <a:ext cx="0" cy="0"/>
          <a:chOff x="0" y="0"/>
          <a:chExt cx="0" cy="0"/>
        </a:xfrm>
      </p:grpSpPr>
      <p:pic>
        <p:nvPicPr>
          <p:cNvPr id="11" name="Picture 10" descr="A black background with white dots&#10;&#10;Description automatically generated">
            <a:extLst>
              <a:ext uri="{FF2B5EF4-FFF2-40B4-BE49-F238E27FC236}">
                <a16:creationId xmlns:a16="http://schemas.microsoft.com/office/drawing/2014/main" id="{ABFEF8AB-34E7-73B6-DDB3-863F32E4DC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C594BE5F-29D9-6A6E-3331-86902DD8870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5085913"/>
            <a:ext cx="3652468" cy="1772086"/>
          </a:xfrm>
          <a:prstGeom prst="rect">
            <a:avLst/>
          </a:prstGeom>
        </p:spPr>
      </p:pic>
      <p:pic>
        <p:nvPicPr>
          <p:cNvPr id="4" name="Picture 3" descr="A black background with a pink object&#10;&#10;Description automatically generated">
            <a:extLst>
              <a:ext uri="{FF2B5EF4-FFF2-40B4-BE49-F238E27FC236}">
                <a16:creationId xmlns:a16="http://schemas.microsoft.com/office/drawing/2014/main" id="{1E9E3F9F-3B31-579B-232E-B051281E6921}"/>
              </a:ext>
            </a:extLst>
          </p:cNvPr>
          <p:cNvPicPr>
            <a:picLocks noChangeAspect="1"/>
          </p:cNvPicPr>
          <p:nvPr userDrawn="1"/>
        </p:nvPicPr>
        <p:blipFill>
          <a:blip r:embed="rId4"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8805910" y="0"/>
            <a:ext cx="3386090" cy="2339440"/>
          </a:xfrm>
          <a:prstGeom prst="rect">
            <a:avLst/>
          </a:prstGeom>
        </p:spPr>
      </p:pic>
      <p:sp>
        <p:nvSpPr>
          <p:cNvPr id="14" name="Title 1">
            <a:extLst>
              <a:ext uri="{FF2B5EF4-FFF2-40B4-BE49-F238E27FC236}">
                <a16:creationId xmlns:a16="http://schemas.microsoft.com/office/drawing/2014/main" id="{34E2B107-4A77-DBA7-45F4-4E1E102F838B}"/>
              </a:ext>
            </a:extLst>
          </p:cNvPr>
          <p:cNvSpPr>
            <a:spLocks noGrp="1"/>
          </p:cNvSpPr>
          <p:nvPr>
            <p:ph type="title"/>
          </p:nvPr>
        </p:nvSpPr>
        <p:spPr>
          <a:xfrm>
            <a:off x="637273" y="365125"/>
            <a:ext cx="8664382" cy="1325563"/>
          </a:xfrm>
        </p:spPr>
        <p:txBody>
          <a:bodyPr/>
          <a:lstStyle>
            <a:lvl1pPr>
              <a:lnSpc>
                <a:spcPct val="100000"/>
              </a:lnSpc>
              <a:defRPr b="1" i="0">
                <a:solidFill>
                  <a:schemeClr val="bg1"/>
                </a:solidFill>
                <a:latin typeface="Poppins" panose="00000500000000000000" pitchFamily="2" charset="0"/>
                <a:cs typeface="Poppins" panose="00000500000000000000" pitchFamily="2" charset="0"/>
              </a:defRPr>
            </a:lvl1pPr>
          </a:lstStyle>
          <a:p>
            <a:r>
              <a:rPr lang="en-US"/>
              <a:t>Click to edit Master title style</a:t>
            </a:r>
            <a:endParaRPr lang="en-GB"/>
          </a:p>
        </p:txBody>
      </p:sp>
      <p:sp>
        <p:nvSpPr>
          <p:cNvPr id="16" name="Text Placeholder 12">
            <a:extLst>
              <a:ext uri="{FF2B5EF4-FFF2-40B4-BE49-F238E27FC236}">
                <a16:creationId xmlns:a16="http://schemas.microsoft.com/office/drawing/2014/main" id="{AF2E0677-1F71-2249-5CE6-C3BA76F65548}"/>
              </a:ext>
            </a:extLst>
          </p:cNvPr>
          <p:cNvSpPr>
            <a:spLocks noGrp="1"/>
          </p:cNvSpPr>
          <p:nvPr>
            <p:ph type="body" sz="quarter" idx="13"/>
          </p:nvPr>
        </p:nvSpPr>
        <p:spPr>
          <a:xfrm>
            <a:off x="637273" y="1926771"/>
            <a:ext cx="4462848" cy="2755588"/>
          </a:xfrm>
        </p:spPr>
        <p:txBody>
          <a:bodyPr>
            <a:normAutofit/>
          </a:bodyPr>
          <a:lstStyle>
            <a:lvl1pPr marL="0" indent="0">
              <a:lnSpc>
                <a:spcPct val="100000"/>
              </a:lnSpc>
              <a:buNone/>
              <a:defRPr sz="1800" b="0" i="0">
                <a:solidFill>
                  <a:schemeClr val="bg1"/>
                </a:solidFill>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Text Placeholder 12">
            <a:extLst>
              <a:ext uri="{FF2B5EF4-FFF2-40B4-BE49-F238E27FC236}">
                <a16:creationId xmlns:a16="http://schemas.microsoft.com/office/drawing/2014/main" id="{E7A36747-0535-B11F-27CB-9A6F5DF06DB7}"/>
              </a:ext>
            </a:extLst>
          </p:cNvPr>
          <p:cNvSpPr>
            <a:spLocks noGrp="1"/>
          </p:cNvSpPr>
          <p:nvPr>
            <p:ph type="body" sz="quarter" idx="14"/>
          </p:nvPr>
        </p:nvSpPr>
        <p:spPr>
          <a:xfrm>
            <a:off x="5449088" y="1926771"/>
            <a:ext cx="4462848" cy="2755588"/>
          </a:xfrm>
        </p:spPr>
        <p:txBody>
          <a:bodyPr>
            <a:normAutofit/>
          </a:bodyPr>
          <a:lstStyle>
            <a:lvl1pPr marL="0" indent="0">
              <a:lnSpc>
                <a:spcPct val="100000"/>
              </a:lnSpc>
              <a:buNone/>
              <a:defRPr sz="1800" b="0" i="0">
                <a:solidFill>
                  <a:schemeClr val="bg1"/>
                </a:solidFill>
                <a:latin typeface="Poppins" panose="00000500000000000000" pitchFamily="2" charset="0"/>
              </a:defRPr>
            </a:lvl1pPr>
          </a:lstStyle>
          <a:p>
            <a:pPr lvl="0"/>
            <a:r>
              <a:rPr lang="en-US"/>
              <a:t>Click to edit Master text styles</a:t>
            </a:r>
          </a:p>
        </p:txBody>
      </p:sp>
      <p:sp>
        <p:nvSpPr>
          <p:cNvPr id="5" name="TextBox 4">
            <a:extLst>
              <a:ext uri="{FF2B5EF4-FFF2-40B4-BE49-F238E27FC236}">
                <a16:creationId xmlns:a16="http://schemas.microsoft.com/office/drawing/2014/main" id="{A9754318-E03D-0393-D152-B9A196C9C082}"/>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Poppins" panose="00000500000000000000" pitchFamily="2" charset="0"/>
                <a:cs typeface="Poppins" panose="00000500000000000000" pitchFamily="2" charset="0"/>
              </a:rPr>
              <a:t>‹#›</a:t>
            </a:fld>
            <a:endParaRPr lang="en-GB" sz="2000" b="0" i="0" noProof="0">
              <a:solidFill>
                <a:schemeClr val="bg1"/>
              </a:solidFill>
              <a:latin typeface="Poppins" panose="00000500000000000000" pitchFamily="2" charset="0"/>
              <a:cs typeface="Poppins" panose="00000500000000000000" pitchFamily="2" charset="0"/>
            </a:endParaRPr>
          </a:p>
        </p:txBody>
      </p:sp>
      <p:sp>
        <p:nvSpPr>
          <p:cNvPr id="6" name="TextBox 5">
            <a:extLst>
              <a:ext uri="{FF2B5EF4-FFF2-40B4-BE49-F238E27FC236}">
                <a16:creationId xmlns:a16="http://schemas.microsoft.com/office/drawing/2014/main" id="{6898F9D1-B0EF-AE36-DB04-7692115EF1AF}"/>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anose="00000500000000000000" pitchFamily="2" charset="0"/>
              </a:rPr>
              <a:t>Public</a:t>
            </a:r>
          </a:p>
        </p:txBody>
      </p:sp>
    </p:spTree>
    <p:extLst>
      <p:ext uri="{BB962C8B-B14F-4D97-AF65-F5344CB8AC3E}">
        <p14:creationId xmlns:p14="http://schemas.microsoft.com/office/powerpoint/2010/main" val="25665464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Primary Text (left) Circle Media (right) -Purple">
    <p:spTree>
      <p:nvGrpSpPr>
        <p:cNvPr id="1" name=""/>
        <p:cNvGrpSpPr/>
        <p:nvPr/>
      </p:nvGrpSpPr>
      <p:grpSpPr>
        <a:xfrm>
          <a:off x="0" y="0"/>
          <a:ext cx="0" cy="0"/>
          <a:chOff x="0" y="0"/>
          <a:chExt cx="0" cy="0"/>
        </a:xfrm>
      </p:grpSpPr>
      <p:pic>
        <p:nvPicPr>
          <p:cNvPr id="10" name="Picture 9" descr="A purple circle with a white circle in the middle&#10;&#10;Description automatically generated">
            <a:extLst>
              <a:ext uri="{FF2B5EF4-FFF2-40B4-BE49-F238E27FC236}">
                <a16:creationId xmlns:a16="http://schemas.microsoft.com/office/drawing/2014/main" id="{9D45391A-D756-788D-03AE-0C05671999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Picture Placeholder 13">
            <a:extLst>
              <a:ext uri="{FF2B5EF4-FFF2-40B4-BE49-F238E27FC236}">
                <a16:creationId xmlns:a16="http://schemas.microsoft.com/office/drawing/2014/main" id="{CFC8E555-A363-BBFE-7CE9-820F21628147}"/>
              </a:ext>
            </a:extLst>
          </p:cNvPr>
          <p:cNvSpPr>
            <a:spLocks noGrp="1"/>
          </p:cNvSpPr>
          <p:nvPr>
            <p:ph type="pic" sz="quarter" idx="13"/>
          </p:nvPr>
        </p:nvSpPr>
        <p:spPr>
          <a:xfrm>
            <a:off x="6690691" y="-620033"/>
            <a:ext cx="8539843" cy="8327117"/>
          </a:xfrm>
          <a:prstGeom prst="ellipse">
            <a:avLst/>
          </a:prstGeom>
        </p:spPr>
        <p:txBody>
          <a:bodyPr/>
          <a:lstStyle>
            <a:lvl1pPr>
              <a:defRPr b="0" i="0">
                <a:latin typeface="Poppins" panose="00000500000000000000" pitchFamily="2" charset="0"/>
              </a:defRPr>
            </a:lvl1pPr>
          </a:lstStyle>
          <a:p>
            <a:r>
              <a:rPr lang="en-US"/>
              <a:t>Click icon to add picture</a:t>
            </a:r>
            <a:endParaRPr lang="en-GB"/>
          </a:p>
        </p:txBody>
      </p:sp>
      <p:sp>
        <p:nvSpPr>
          <p:cNvPr id="15" name="Title 1">
            <a:extLst>
              <a:ext uri="{FF2B5EF4-FFF2-40B4-BE49-F238E27FC236}">
                <a16:creationId xmlns:a16="http://schemas.microsoft.com/office/drawing/2014/main" id="{CF0BC532-0DCF-D95D-28B5-7CED43AF3080}"/>
              </a:ext>
            </a:extLst>
          </p:cNvPr>
          <p:cNvSpPr>
            <a:spLocks noGrp="1"/>
          </p:cNvSpPr>
          <p:nvPr>
            <p:ph type="title"/>
          </p:nvPr>
        </p:nvSpPr>
        <p:spPr>
          <a:xfrm>
            <a:off x="637273" y="1077687"/>
            <a:ext cx="5274796" cy="1325563"/>
          </a:xfrm>
        </p:spPr>
        <p:txBody>
          <a:bodyPr/>
          <a:lstStyle>
            <a:lvl1pPr>
              <a:lnSpc>
                <a:spcPct val="100000"/>
              </a:lnSpc>
              <a:defRPr b="1" i="0">
                <a:solidFill>
                  <a:schemeClr val="bg1"/>
                </a:solidFill>
                <a:latin typeface="Poppins" panose="00000500000000000000" pitchFamily="2" charset="0"/>
                <a:cs typeface="Poppins" panose="00000500000000000000" pitchFamily="2" charset="0"/>
              </a:defRPr>
            </a:lvl1pPr>
          </a:lstStyle>
          <a:p>
            <a:r>
              <a:rPr lang="en-US"/>
              <a:t>Click to edit Master title style</a:t>
            </a:r>
            <a:endParaRPr lang="en-GB"/>
          </a:p>
        </p:txBody>
      </p:sp>
      <p:sp>
        <p:nvSpPr>
          <p:cNvPr id="16" name="Text Placeholder 12">
            <a:extLst>
              <a:ext uri="{FF2B5EF4-FFF2-40B4-BE49-F238E27FC236}">
                <a16:creationId xmlns:a16="http://schemas.microsoft.com/office/drawing/2014/main" id="{FA8AA84D-31F0-CED3-DCC7-DD7727F14369}"/>
              </a:ext>
            </a:extLst>
          </p:cNvPr>
          <p:cNvSpPr>
            <a:spLocks noGrp="1"/>
          </p:cNvSpPr>
          <p:nvPr>
            <p:ph type="body" sz="quarter" idx="14"/>
          </p:nvPr>
        </p:nvSpPr>
        <p:spPr>
          <a:xfrm>
            <a:off x="637273" y="2628900"/>
            <a:ext cx="4462848" cy="3151414"/>
          </a:xfrm>
        </p:spPr>
        <p:txBody>
          <a:bodyPr>
            <a:normAutofit/>
          </a:bodyPr>
          <a:lstStyle>
            <a:lvl1pPr marL="0" indent="0">
              <a:lnSpc>
                <a:spcPct val="100000"/>
              </a:lnSpc>
              <a:buNone/>
              <a:defRPr sz="1800" b="0" i="0">
                <a:solidFill>
                  <a:schemeClr val="bg1"/>
                </a:solidFill>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 name="TextBox 3">
            <a:extLst>
              <a:ext uri="{FF2B5EF4-FFF2-40B4-BE49-F238E27FC236}">
                <a16:creationId xmlns:a16="http://schemas.microsoft.com/office/drawing/2014/main" id="{6111AFC3-25D2-4B14-78FC-0C6BD6DE986C}"/>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Poppins" panose="00000500000000000000" pitchFamily="2" charset="0"/>
                <a:cs typeface="Poppins" panose="00000500000000000000" pitchFamily="2" charset="0"/>
              </a:rPr>
              <a:t>‹#›</a:t>
            </a:fld>
            <a:endParaRPr lang="en-GB" sz="2000" b="0" i="0" noProof="0">
              <a:solidFill>
                <a:schemeClr val="bg1"/>
              </a:solidFill>
              <a:latin typeface="Poppins" panose="00000500000000000000" pitchFamily="2" charset="0"/>
              <a:cs typeface="Poppins" panose="00000500000000000000" pitchFamily="2" charset="0"/>
            </a:endParaRPr>
          </a:p>
        </p:txBody>
      </p:sp>
      <p:sp>
        <p:nvSpPr>
          <p:cNvPr id="6" name="TextBox 5">
            <a:extLst>
              <a:ext uri="{FF2B5EF4-FFF2-40B4-BE49-F238E27FC236}">
                <a16:creationId xmlns:a16="http://schemas.microsoft.com/office/drawing/2014/main" id="{F45BE1D4-0CA5-EF7F-31DA-EF1E68C5FAE0}"/>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anose="00000500000000000000" pitchFamily="2" charset="0"/>
              </a:rPr>
              <a:t>Public</a:t>
            </a:r>
          </a:p>
        </p:txBody>
      </p:sp>
    </p:spTree>
    <p:extLst>
      <p:ext uri="{BB962C8B-B14F-4D97-AF65-F5344CB8AC3E}">
        <p14:creationId xmlns:p14="http://schemas.microsoft.com/office/powerpoint/2010/main" val="228291706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Secondary Breaker slide - Blue">
    <p:bg>
      <p:bgPr>
        <a:solidFill>
          <a:schemeClr val="tx2"/>
        </a:solidFill>
        <a:effectLst/>
      </p:bgPr>
    </p:bg>
    <p:spTree>
      <p:nvGrpSpPr>
        <p:cNvPr id="1" name=""/>
        <p:cNvGrpSpPr/>
        <p:nvPr/>
      </p:nvGrpSpPr>
      <p:grpSpPr>
        <a:xfrm>
          <a:off x="0" y="0"/>
          <a:ext cx="0" cy="0"/>
          <a:chOff x="0" y="0"/>
          <a:chExt cx="0" cy="0"/>
        </a:xfrm>
      </p:grpSpPr>
      <p:pic>
        <p:nvPicPr>
          <p:cNvPr id="8" name="Picture 7" descr="A blue and white clouds in the sky&#10;&#10;Description automatically generated">
            <a:extLst>
              <a:ext uri="{FF2B5EF4-FFF2-40B4-BE49-F238E27FC236}">
                <a16:creationId xmlns:a16="http://schemas.microsoft.com/office/drawing/2014/main" id="{695FCF66-087E-9315-E6B2-2961093D6DA7}"/>
              </a:ext>
            </a:extLst>
          </p:cNvPr>
          <p:cNvPicPr>
            <a:picLocks noChangeAspect="1"/>
          </p:cNvPicPr>
          <p:nvPr userDrawn="1"/>
        </p:nvPicPr>
        <p:blipFill>
          <a:blip r:embed="rId2"/>
          <a:stretch>
            <a:fillRect/>
          </a:stretch>
        </p:blipFill>
        <p:spPr>
          <a:xfrm>
            <a:off x="2466" y="0"/>
            <a:ext cx="12189533" cy="6859388"/>
          </a:xfrm>
          <a:prstGeom prst="rect">
            <a:avLst/>
          </a:prstGeom>
        </p:spPr>
      </p:pic>
      <p:sp>
        <p:nvSpPr>
          <p:cNvPr id="2" name="Title 1">
            <a:extLst>
              <a:ext uri="{FF2B5EF4-FFF2-40B4-BE49-F238E27FC236}">
                <a16:creationId xmlns:a16="http://schemas.microsoft.com/office/drawing/2014/main" id="{E304E765-D7CE-66CF-AAD3-B47633EED211}"/>
              </a:ext>
            </a:extLst>
          </p:cNvPr>
          <p:cNvSpPr>
            <a:spLocks noGrp="1"/>
          </p:cNvSpPr>
          <p:nvPr>
            <p:ph type="ctrTitle"/>
          </p:nvPr>
        </p:nvSpPr>
        <p:spPr>
          <a:xfrm>
            <a:off x="637273" y="820795"/>
            <a:ext cx="5001527" cy="2387600"/>
          </a:xfrm>
        </p:spPr>
        <p:txBody>
          <a:bodyPr anchor="b">
            <a:normAutofit/>
          </a:bodyPr>
          <a:lstStyle>
            <a:lvl1pPr algn="l">
              <a:lnSpc>
                <a:spcPct val="100000"/>
              </a:lnSpc>
              <a:defRPr sz="4400" b="1" i="0">
                <a:solidFill>
                  <a:schemeClr val="bg1"/>
                </a:solidFill>
                <a:latin typeface="Poppins" panose="00000500000000000000" pitchFamily="2" charset="0"/>
                <a:cs typeface="Poppins" panose="00000500000000000000"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EE141B9C-4686-EF1F-23CB-10919C7B2DC1}"/>
              </a:ext>
            </a:extLst>
          </p:cNvPr>
          <p:cNvSpPr>
            <a:spLocks noGrp="1"/>
          </p:cNvSpPr>
          <p:nvPr>
            <p:ph type="subTitle" idx="1"/>
          </p:nvPr>
        </p:nvSpPr>
        <p:spPr>
          <a:xfrm>
            <a:off x="637273" y="3245466"/>
            <a:ext cx="3806223" cy="1044146"/>
          </a:xfrm>
        </p:spPr>
        <p:txBody>
          <a:bodyPr>
            <a:normAutofit/>
          </a:bodyPr>
          <a:lstStyle>
            <a:lvl1pPr marL="0" indent="0" algn="l">
              <a:lnSpc>
                <a:spcPct val="100000"/>
              </a:lnSpc>
              <a:buNone/>
              <a:defRPr sz="2400" b="0" i="0">
                <a:solidFill>
                  <a:schemeClr val="bg1"/>
                </a:solidFill>
                <a:latin typeface="Poppins"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Box 4">
            <a:extLst>
              <a:ext uri="{FF2B5EF4-FFF2-40B4-BE49-F238E27FC236}">
                <a16:creationId xmlns:a16="http://schemas.microsoft.com/office/drawing/2014/main" id="{37256FFC-8BE2-6AB3-3E84-1F18019410A9}"/>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Poppins" panose="00000500000000000000" pitchFamily="2" charset="0"/>
                <a:cs typeface="Poppins" panose="00000500000000000000" pitchFamily="2" charset="0"/>
              </a:rPr>
              <a:t>‹#›</a:t>
            </a:fld>
            <a:endParaRPr lang="en-GB" sz="2000" b="0" i="0" noProof="0">
              <a:solidFill>
                <a:schemeClr val="bg1"/>
              </a:solidFill>
              <a:latin typeface="Poppins" panose="00000500000000000000" pitchFamily="2" charset="0"/>
              <a:cs typeface="Poppins" panose="00000500000000000000" pitchFamily="2" charset="0"/>
            </a:endParaRPr>
          </a:p>
        </p:txBody>
      </p:sp>
      <p:sp>
        <p:nvSpPr>
          <p:cNvPr id="6" name="TextBox 5">
            <a:extLst>
              <a:ext uri="{FF2B5EF4-FFF2-40B4-BE49-F238E27FC236}">
                <a16:creationId xmlns:a16="http://schemas.microsoft.com/office/drawing/2014/main" id="{AA502BE5-984B-7BC2-8798-A6E4E9C95C07}"/>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anose="00000500000000000000" pitchFamily="2" charset="0"/>
              </a:rPr>
              <a:t>Internal Use Only</a:t>
            </a:r>
          </a:p>
        </p:txBody>
      </p:sp>
    </p:spTree>
    <p:extLst>
      <p:ext uri="{BB962C8B-B14F-4D97-AF65-F5344CB8AC3E}">
        <p14:creationId xmlns:p14="http://schemas.microsoft.com/office/powerpoint/2010/main" val="6152230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econdary Image Breaker Slide (Blue)">
    <p:spTree>
      <p:nvGrpSpPr>
        <p:cNvPr id="1" name=""/>
        <p:cNvGrpSpPr/>
        <p:nvPr/>
      </p:nvGrpSpPr>
      <p:grpSpPr>
        <a:xfrm>
          <a:off x="0" y="0"/>
          <a:ext cx="0" cy="0"/>
          <a:chOff x="0" y="0"/>
          <a:chExt cx="0" cy="0"/>
        </a:xfrm>
      </p:grpSpPr>
      <p:pic>
        <p:nvPicPr>
          <p:cNvPr id="5" name="Picture 4" descr="A group of wind turbines in the clouds&#10;&#10;Description automatically generated">
            <a:extLst>
              <a:ext uri="{FF2B5EF4-FFF2-40B4-BE49-F238E27FC236}">
                <a16:creationId xmlns:a16="http://schemas.microsoft.com/office/drawing/2014/main" id="{E7EEC786-2769-8466-07B5-E7D0AA49D5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7112"/>
            <a:ext cx="12189533" cy="6859388"/>
          </a:xfrm>
          <a:prstGeom prst="rect">
            <a:avLst/>
          </a:prstGeom>
        </p:spPr>
      </p:pic>
      <p:sp>
        <p:nvSpPr>
          <p:cNvPr id="6" name="Rectangle 5">
            <a:extLst>
              <a:ext uri="{FF2B5EF4-FFF2-40B4-BE49-F238E27FC236}">
                <a16:creationId xmlns:a16="http://schemas.microsoft.com/office/drawing/2014/main" id="{BBE0215E-7B04-4288-9AC8-EF4E34392362}"/>
              </a:ext>
            </a:extLst>
          </p:cNvPr>
          <p:cNvSpPr/>
          <p:nvPr userDrawn="1"/>
        </p:nvSpPr>
        <p:spPr>
          <a:xfrm>
            <a:off x="0" y="-1388"/>
            <a:ext cx="12192000" cy="6859388"/>
          </a:xfrm>
          <a:prstGeom prst="rect">
            <a:avLst/>
          </a:prstGeom>
          <a:gradFill>
            <a:gsLst>
              <a:gs pos="0">
                <a:schemeClr val="tx1">
                  <a:alpha val="39214"/>
                </a:schemeClr>
              </a:gs>
              <a:gs pos="99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blue circles on a black background&#10;&#10;Description automatically generated">
            <a:extLst>
              <a:ext uri="{FF2B5EF4-FFF2-40B4-BE49-F238E27FC236}">
                <a16:creationId xmlns:a16="http://schemas.microsoft.com/office/drawing/2014/main" id="{BA538AA3-D05D-FFD9-A944-D4518D7AD22F}"/>
              </a:ext>
            </a:extLst>
          </p:cNvPr>
          <p:cNvPicPr>
            <a:picLocks noChangeAspect="1"/>
          </p:cNvPicPr>
          <p:nvPr userDrawn="1"/>
        </p:nvPicPr>
        <p:blipFill>
          <a:blip r:embed="rId3"/>
          <a:stretch>
            <a:fillRect/>
          </a:stretch>
        </p:blipFill>
        <p:spPr>
          <a:xfrm>
            <a:off x="2466" y="0"/>
            <a:ext cx="12189533" cy="6859388"/>
          </a:xfrm>
          <a:prstGeom prst="rect">
            <a:avLst/>
          </a:prstGeom>
        </p:spPr>
      </p:pic>
      <p:sp>
        <p:nvSpPr>
          <p:cNvPr id="7" name="Title 1">
            <a:extLst>
              <a:ext uri="{FF2B5EF4-FFF2-40B4-BE49-F238E27FC236}">
                <a16:creationId xmlns:a16="http://schemas.microsoft.com/office/drawing/2014/main" id="{E4EC0BC1-72B6-275A-5E00-6D110B8EB9C4}"/>
              </a:ext>
            </a:extLst>
          </p:cNvPr>
          <p:cNvSpPr>
            <a:spLocks noGrp="1"/>
          </p:cNvSpPr>
          <p:nvPr>
            <p:ph type="ctrTitle"/>
          </p:nvPr>
        </p:nvSpPr>
        <p:spPr>
          <a:xfrm>
            <a:off x="637273" y="820795"/>
            <a:ext cx="5001527" cy="2387600"/>
          </a:xfrm>
        </p:spPr>
        <p:txBody>
          <a:bodyPr anchor="b">
            <a:normAutofit/>
          </a:bodyPr>
          <a:lstStyle>
            <a:lvl1pPr algn="l">
              <a:lnSpc>
                <a:spcPct val="100000"/>
              </a:lnSpc>
              <a:defRPr sz="4400" b="1" i="0">
                <a:solidFill>
                  <a:schemeClr val="bg1"/>
                </a:solidFill>
                <a:latin typeface="Poppins" panose="00000500000000000000" pitchFamily="2" charset="0"/>
                <a:cs typeface="Poppins" panose="00000500000000000000" pitchFamily="2" charset="0"/>
              </a:defRPr>
            </a:lvl1pPr>
          </a:lstStyle>
          <a:p>
            <a:r>
              <a:rPr lang="en-US"/>
              <a:t>Click to edit Master title style</a:t>
            </a:r>
            <a:endParaRPr lang="en-GB"/>
          </a:p>
        </p:txBody>
      </p:sp>
      <p:sp>
        <p:nvSpPr>
          <p:cNvPr id="8" name="Subtitle 2">
            <a:extLst>
              <a:ext uri="{FF2B5EF4-FFF2-40B4-BE49-F238E27FC236}">
                <a16:creationId xmlns:a16="http://schemas.microsoft.com/office/drawing/2014/main" id="{10004CF6-EF4E-6CC8-4202-FAE750CFEAA0}"/>
              </a:ext>
            </a:extLst>
          </p:cNvPr>
          <p:cNvSpPr>
            <a:spLocks noGrp="1"/>
          </p:cNvSpPr>
          <p:nvPr>
            <p:ph type="subTitle" idx="1"/>
          </p:nvPr>
        </p:nvSpPr>
        <p:spPr>
          <a:xfrm>
            <a:off x="637273" y="3245466"/>
            <a:ext cx="3806223" cy="1044146"/>
          </a:xfrm>
        </p:spPr>
        <p:txBody>
          <a:bodyPr>
            <a:normAutofit/>
          </a:bodyPr>
          <a:lstStyle>
            <a:lvl1pPr marL="0" indent="0" algn="l">
              <a:lnSpc>
                <a:spcPct val="100000"/>
              </a:lnSpc>
              <a:buNone/>
              <a:defRPr sz="2400" b="0" i="0">
                <a:solidFill>
                  <a:schemeClr val="bg1"/>
                </a:solidFill>
                <a:latin typeface="Poppins"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3" name="TextBox 12">
            <a:extLst>
              <a:ext uri="{FF2B5EF4-FFF2-40B4-BE49-F238E27FC236}">
                <a16:creationId xmlns:a16="http://schemas.microsoft.com/office/drawing/2014/main" id="{347BBA40-725A-C3B6-3BA3-BB0EC57FDF21}"/>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Poppins" panose="00000500000000000000" pitchFamily="2" charset="0"/>
                <a:cs typeface="Poppins" panose="00000500000000000000" pitchFamily="2" charset="0"/>
              </a:rPr>
              <a:t>‹#›</a:t>
            </a:fld>
            <a:endParaRPr lang="en-GB" sz="2000" b="0" i="0" noProof="0">
              <a:solidFill>
                <a:schemeClr val="bg1"/>
              </a:solidFill>
              <a:latin typeface="Poppins" panose="00000500000000000000" pitchFamily="2" charset="0"/>
              <a:cs typeface="Poppins" panose="00000500000000000000" pitchFamily="2" charset="0"/>
            </a:endParaRPr>
          </a:p>
        </p:txBody>
      </p:sp>
      <p:sp>
        <p:nvSpPr>
          <p:cNvPr id="14" name="TextBox 13">
            <a:extLst>
              <a:ext uri="{FF2B5EF4-FFF2-40B4-BE49-F238E27FC236}">
                <a16:creationId xmlns:a16="http://schemas.microsoft.com/office/drawing/2014/main" id="{A79C0364-C6AF-A244-BAED-37AD26D11DBD}"/>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anose="00000500000000000000" pitchFamily="2" charset="0"/>
              </a:rPr>
              <a:t>Public</a:t>
            </a:r>
          </a:p>
        </p:txBody>
      </p:sp>
    </p:spTree>
    <p:extLst>
      <p:ext uri="{BB962C8B-B14F-4D97-AF65-F5344CB8AC3E}">
        <p14:creationId xmlns:p14="http://schemas.microsoft.com/office/powerpoint/2010/main" val="3492760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econdary Text (Left) Media (Right) Slide - Blue">
    <p:bg>
      <p:bgPr>
        <a:solidFill>
          <a:schemeClr val="bg2"/>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17E8957-A01D-893F-D819-6B81B4015BEE}"/>
              </a:ext>
            </a:extLst>
          </p:cNvPr>
          <p:cNvSpPr>
            <a:spLocks noGrp="1"/>
          </p:cNvSpPr>
          <p:nvPr>
            <p:ph type="pic" sz="quarter" idx="14"/>
          </p:nvPr>
        </p:nvSpPr>
        <p:spPr>
          <a:xfrm>
            <a:off x="6096000" y="0"/>
            <a:ext cx="6096000" cy="6858000"/>
          </a:xfrm>
        </p:spPr>
        <p:txBody>
          <a:bodyPr/>
          <a:lstStyle>
            <a:lvl1pPr>
              <a:defRPr b="0" i="0">
                <a:latin typeface="Poppins" panose="00000500000000000000" pitchFamily="2" charset="0"/>
              </a:defRPr>
            </a:lvl1pPr>
          </a:lstStyle>
          <a:p>
            <a:r>
              <a:rPr lang="en-US"/>
              <a:t>Click icon to add picture</a:t>
            </a:r>
            <a:endParaRPr lang="en-GB"/>
          </a:p>
        </p:txBody>
      </p:sp>
      <p:pic>
        <p:nvPicPr>
          <p:cNvPr id="2" name="Picture 1" descr="A black background with white dots&#10;&#10;Description automatically generated">
            <a:extLst>
              <a:ext uri="{FF2B5EF4-FFF2-40B4-BE49-F238E27FC236}">
                <a16:creationId xmlns:a16="http://schemas.microsoft.com/office/drawing/2014/main" id="{5D9163CD-19FC-782F-5450-ED883692132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7887A11A-A392-6FAC-5922-AEBA42E592C6}"/>
              </a:ext>
            </a:extLst>
          </p:cNvPr>
          <p:cNvSpPr>
            <a:spLocks noGrp="1"/>
          </p:cNvSpPr>
          <p:nvPr>
            <p:ph type="title"/>
          </p:nvPr>
        </p:nvSpPr>
        <p:spPr>
          <a:xfrm>
            <a:off x="637273" y="827711"/>
            <a:ext cx="5045070" cy="1325563"/>
          </a:xfrm>
        </p:spPr>
        <p:txBody>
          <a:bodyPr/>
          <a:lstStyle>
            <a:lvl1pPr>
              <a:lnSpc>
                <a:spcPct val="100000"/>
              </a:lnSpc>
              <a:defRPr b="1" i="0">
                <a:solidFill>
                  <a:schemeClr val="bg1"/>
                </a:solidFill>
                <a:latin typeface="Poppins" panose="00000500000000000000" pitchFamily="2" charset="0"/>
                <a:cs typeface="Poppins" panose="00000500000000000000" pitchFamily="2" charset="0"/>
              </a:defRPr>
            </a:lvl1pPr>
          </a:lstStyle>
          <a:p>
            <a:r>
              <a:rPr lang="en-US"/>
              <a:t>Click to edit Master title style</a:t>
            </a:r>
            <a:endParaRPr lang="en-GB"/>
          </a:p>
        </p:txBody>
      </p:sp>
      <p:sp>
        <p:nvSpPr>
          <p:cNvPr id="11" name="Text Placeholder 12">
            <a:extLst>
              <a:ext uri="{FF2B5EF4-FFF2-40B4-BE49-F238E27FC236}">
                <a16:creationId xmlns:a16="http://schemas.microsoft.com/office/drawing/2014/main" id="{CA61B4C0-F6DF-37B6-776B-E9844CCFD826}"/>
              </a:ext>
            </a:extLst>
          </p:cNvPr>
          <p:cNvSpPr>
            <a:spLocks noGrp="1"/>
          </p:cNvSpPr>
          <p:nvPr>
            <p:ph type="body" sz="quarter" idx="13"/>
          </p:nvPr>
        </p:nvSpPr>
        <p:spPr>
          <a:xfrm>
            <a:off x="637273" y="2389357"/>
            <a:ext cx="5045070" cy="2410421"/>
          </a:xfrm>
        </p:spPr>
        <p:txBody>
          <a:bodyPr>
            <a:normAutofit/>
          </a:bodyPr>
          <a:lstStyle>
            <a:lvl1pPr marL="0" indent="0">
              <a:lnSpc>
                <a:spcPct val="100000"/>
              </a:lnSpc>
              <a:buNone/>
              <a:defRPr sz="1800" b="0" i="0">
                <a:solidFill>
                  <a:schemeClr val="bg1"/>
                </a:solidFill>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 name="TextBox 2">
            <a:extLst>
              <a:ext uri="{FF2B5EF4-FFF2-40B4-BE49-F238E27FC236}">
                <a16:creationId xmlns:a16="http://schemas.microsoft.com/office/drawing/2014/main" id="{8DDDB8E0-6780-FE8C-B899-CB71568827DF}"/>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Poppins" panose="00000500000000000000" pitchFamily="2" charset="0"/>
                <a:cs typeface="Poppins" panose="00000500000000000000" pitchFamily="2" charset="0"/>
              </a:rPr>
              <a:t>‹#›</a:t>
            </a:fld>
            <a:endParaRPr lang="en-GB" sz="2000" b="0" i="0" noProof="0">
              <a:solidFill>
                <a:schemeClr val="bg1"/>
              </a:solidFill>
              <a:latin typeface="Poppins" panose="00000500000000000000" pitchFamily="2" charset="0"/>
              <a:cs typeface="Poppins" panose="00000500000000000000" pitchFamily="2" charset="0"/>
            </a:endParaRPr>
          </a:p>
        </p:txBody>
      </p:sp>
      <p:sp>
        <p:nvSpPr>
          <p:cNvPr id="4" name="TextBox 3">
            <a:extLst>
              <a:ext uri="{FF2B5EF4-FFF2-40B4-BE49-F238E27FC236}">
                <a16:creationId xmlns:a16="http://schemas.microsoft.com/office/drawing/2014/main" id="{222C92AB-CE37-3685-78BC-89E7D5E966F6}"/>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anose="00000500000000000000" pitchFamily="2" charset="0"/>
              </a:rPr>
              <a:t>Public</a:t>
            </a:r>
          </a:p>
        </p:txBody>
      </p:sp>
    </p:spTree>
    <p:extLst>
      <p:ext uri="{BB962C8B-B14F-4D97-AF65-F5344CB8AC3E}">
        <p14:creationId xmlns:p14="http://schemas.microsoft.com/office/powerpoint/2010/main" val="230794542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econdary Text (left) Circle Media (right) - Blue">
    <p:spTree>
      <p:nvGrpSpPr>
        <p:cNvPr id="1" name=""/>
        <p:cNvGrpSpPr/>
        <p:nvPr/>
      </p:nvGrpSpPr>
      <p:grpSpPr>
        <a:xfrm>
          <a:off x="0" y="0"/>
          <a:ext cx="0" cy="0"/>
          <a:chOff x="0" y="0"/>
          <a:chExt cx="0" cy="0"/>
        </a:xfrm>
      </p:grpSpPr>
      <p:pic>
        <p:nvPicPr>
          <p:cNvPr id="5" name="Picture 4" descr="A blue circle with a white circle in the middle&#10;&#10;Description automatically generated">
            <a:extLst>
              <a:ext uri="{FF2B5EF4-FFF2-40B4-BE49-F238E27FC236}">
                <a16:creationId xmlns:a16="http://schemas.microsoft.com/office/drawing/2014/main" id="{E7A9C4BF-956B-808E-3CF6-CE7422921B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Picture Placeholder 13">
            <a:extLst>
              <a:ext uri="{FF2B5EF4-FFF2-40B4-BE49-F238E27FC236}">
                <a16:creationId xmlns:a16="http://schemas.microsoft.com/office/drawing/2014/main" id="{CFC8E555-A363-BBFE-7CE9-820F21628147}"/>
              </a:ext>
            </a:extLst>
          </p:cNvPr>
          <p:cNvSpPr>
            <a:spLocks noGrp="1"/>
          </p:cNvSpPr>
          <p:nvPr>
            <p:ph type="pic" sz="quarter" idx="13"/>
          </p:nvPr>
        </p:nvSpPr>
        <p:spPr>
          <a:xfrm>
            <a:off x="6690691" y="-620033"/>
            <a:ext cx="8539843" cy="8327117"/>
          </a:xfrm>
          <a:prstGeom prst="ellipse">
            <a:avLst/>
          </a:prstGeom>
        </p:spPr>
        <p:txBody>
          <a:bodyPr/>
          <a:lstStyle>
            <a:lvl1pPr>
              <a:defRPr b="0" i="0">
                <a:latin typeface="Poppins" panose="00000500000000000000" pitchFamily="2" charset="0"/>
              </a:defRPr>
            </a:lvl1pPr>
          </a:lstStyle>
          <a:p>
            <a:r>
              <a:rPr lang="en-US"/>
              <a:t>Click icon to add picture</a:t>
            </a:r>
            <a:endParaRPr lang="en-GB"/>
          </a:p>
        </p:txBody>
      </p:sp>
      <p:pic>
        <p:nvPicPr>
          <p:cNvPr id="12" name="Picture 11" descr="A black background with white dots&#10;&#10;Description automatically generated">
            <a:extLst>
              <a:ext uri="{FF2B5EF4-FFF2-40B4-BE49-F238E27FC236}">
                <a16:creationId xmlns:a16="http://schemas.microsoft.com/office/drawing/2014/main" id="{E67CFF76-6D91-97FD-5651-EF0E6470CA4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Title 1">
            <a:extLst>
              <a:ext uri="{FF2B5EF4-FFF2-40B4-BE49-F238E27FC236}">
                <a16:creationId xmlns:a16="http://schemas.microsoft.com/office/drawing/2014/main" id="{CF0BC532-0DCF-D95D-28B5-7CED43AF3080}"/>
              </a:ext>
            </a:extLst>
          </p:cNvPr>
          <p:cNvSpPr>
            <a:spLocks noGrp="1"/>
          </p:cNvSpPr>
          <p:nvPr>
            <p:ph type="title"/>
          </p:nvPr>
        </p:nvSpPr>
        <p:spPr>
          <a:xfrm>
            <a:off x="637273" y="1077687"/>
            <a:ext cx="5006782" cy="1325563"/>
          </a:xfrm>
        </p:spPr>
        <p:txBody>
          <a:bodyPr/>
          <a:lstStyle>
            <a:lvl1pPr>
              <a:lnSpc>
                <a:spcPct val="100000"/>
              </a:lnSpc>
              <a:defRPr b="1" i="0">
                <a:solidFill>
                  <a:schemeClr val="bg1"/>
                </a:solidFill>
                <a:latin typeface="Poppins" panose="00000500000000000000" pitchFamily="2" charset="0"/>
                <a:cs typeface="Poppins" panose="00000500000000000000" pitchFamily="2" charset="0"/>
              </a:defRPr>
            </a:lvl1pPr>
          </a:lstStyle>
          <a:p>
            <a:r>
              <a:rPr lang="en-US"/>
              <a:t>Click to edit Master title style</a:t>
            </a:r>
            <a:endParaRPr lang="en-GB"/>
          </a:p>
        </p:txBody>
      </p:sp>
      <p:sp>
        <p:nvSpPr>
          <p:cNvPr id="16" name="Text Placeholder 12">
            <a:extLst>
              <a:ext uri="{FF2B5EF4-FFF2-40B4-BE49-F238E27FC236}">
                <a16:creationId xmlns:a16="http://schemas.microsoft.com/office/drawing/2014/main" id="{FA8AA84D-31F0-CED3-DCC7-DD7727F14369}"/>
              </a:ext>
            </a:extLst>
          </p:cNvPr>
          <p:cNvSpPr>
            <a:spLocks noGrp="1"/>
          </p:cNvSpPr>
          <p:nvPr>
            <p:ph type="body" sz="quarter" idx="14"/>
          </p:nvPr>
        </p:nvSpPr>
        <p:spPr>
          <a:xfrm>
            <a:off x="637273" y="2628900"/>
            <a:ext cx="4462848" cy="3151414"/>
          </a:xfrm>
        </p:spPr>
        <p:txBody>
          <a:bodyPr>
            <a:normAutofit/>
          </a:bodyPr>
          <a:lstStyle>
            <a:lvl1pPr marL="0" indent="0">
              <a:lnSpc>
                <a:spcPct val="100000"/>
              </a:lnSpc>
              <a:buNone/>
              <a:defRPr sz="1800" b="0" i="0">
                <a:solidFill>
                  <a:schemeClr val="bg1"/>
                </a:solidFill>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 name="TextBox 1">
            <a:extLst>
              <a:ext uri="{FF2B5EF4-FFF2-40B4-BE49-F238E27FC236}">
                <a16:creationId xmlns:a16="http://schemas.microsoft.com/office/drawing/2014/main" id="{65A0BDAB-0384-8944-7892-A19661E7044D}"/>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Poppins" panose="00000500000000000000" pitchFamily="2" charset="0"/>
                <a:cs typeface="Poppins" panose="00000500000000000000" pitchFamily="2" charset="0"/>
              </a:rPr>
              <a:t>‹#›</a:t>
            </a:fld>
            <a:endParaRPr lang="en-GB" sz="2000" b="0" i="0" noProof="0">
              <a:solidFill>
                <a:schemeClr val="bg1"/>
              </a:solidFill>
              <a:latin typeface="Poppins" panose="00000500000000000000" pitchFamily="2" charset="0"/>
              <a:cs typeface="Poppins" panose="00000500000000000000" pitchFamily="2" charset="0"/>
            </a:endParaRPr>
          </a:p>
        </p:txBody>
      </p:sp>
      <p:sp>
        <p:nvSpPr>
          <p:cNvPr id="3" name="TextBox 2">
            <a:extLst>
              <a:ext uri="{FF2B5EF4-FFF2-40B4-BE49-F238E27FC236}">
                <a16:creationId xmlns:a16="http://schemas.microsoft.com/office/drawing/2014/main" id="{DB903B73-DEBD-E77C-5002-748408255D38}"/>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anose="00000500000000000000" pitchFamily="2" charset="0"/>
              </a:rPr>
              <a:t>Public</a:t>
            </a:r>
          </a:p>
        </p:txBody>
      </p:sp>
    </p:spTree>
    <p:extLst>
      <p:ext uri="{BB962C8B-B14F-4D97-AF65-F5344CB8AC3E}">
        <p14:creationId xmlns:p14="http://schemas.microsoft.com/office/powerpoint/2010/main" val="6395589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rtiary Breaker slide - Green">
    <p:bg>
      <p:bgPr>
        <a:solidFill>
          <a:schemeClr val="tx2"/>
        </a:solidFill>
        <a:effectLst/>
      </p:bgPr>
    </p:bg>
    <p:spTree>
      <p:nvGrpSpPr>
        <p:cNvPr id="1" name=""/>
        <p:cNvGrpSpPr/>
        <p:nvPr/>
      </p:nvGrpSpPr>
      <p:grpSpPr>
        <a:xfrm>
          <a:off x="0" y="0"/>
          <a:ext cx="0" cy="0"/>
          <a:chOff x="0" y="0"/>
          <a:chExt cx="0" cy="0"/>
        </a:xfrm>
      </p:grpSpPr>
      <p:pic>
        <p:nvPicPr>
          <p:cNvPr id="7" name="Picture 6" descr="A green background with white dots&#10;&#10;Description automatically generated">
            <a:extLst>
              <a:ext uri="{FF2B5EF4-FFF2-40B4-BE49-F238E27FC236}">
                <a16:creationId xmlns:a16="http://schemas.microsoft.com/office/drawing/2014/main" id="{1A23FE8F-1A8C-3483-DD34-260D9AAE7570}"/>
              </a:ext>
            </a:extLst>
          </p:cNvPr>
          <p:cNvPicPr>
            <a:picLocks noChangeAspect="1"/>
          </p:cNvPicPr>
          <p:nvPr userDrawn="1"/>
        </p:nvPicPr>
        <p:blipFill>
          <a:blip r:embed="rId2"/>
          <a:stretch>
            <a:fillRect/>
          </a:stretch>
        </p:blipFill>
        <p:spPr>
          <a:xfrm>
            <a:off x="2466" y="0"/>
            <a:ext cx="12189533" cy="6859388"/>
          </a:xfrm>
          <a:prstGeom prst="rect">
            <a:avLst/>
          </a:prstGeom>
        </p:spPr>
      </p:pic>
      <p:sp>
        <p:nvSpPr>
          <p:cNvPr id="5" name="Title 1">
            <a:extLst>
              <a:ext uri="{FF2B5EF4-FFF2-40B4-BE49-F238E27FC236}">
                <a16:creationId xmlns:a16="http://schemas.microsoft.com/office/drawing/2014/main" id="{13128467-E1EE-21BE-5004-05D7FBC53EEB}"/>
              </a:ext>
            </a:extLst>
          </p:cNvPr>
          <p:cNvSpPr>
            <a:spLocks noGrp="1"/>
          </p:cNvSpPr>
          <p:nvPr>
            <p:ph type="ctrTitle"/>
          </p:nvPr>
        </p:nvSpPr>
        <p:spPr>
          <a:xfrm>
            <a:off x="637273" y="820795"/>
            <a:ext cx="5001527" cy="2387600"/>
          </a:xfrm>
        </p:spPr>
        <p:txBody>
          <a:bodyPr anchor="b">
            <a:normAutofit/>
          </a:bodyPr>
          <a:lstStyle>
            <a:lvl1pPr algn="l">
              <a:lnSpc>
                <a:spcPct val="100000"/>
              </a:lnSpc>
              <a:defRPr sz="4400" b="1" i="0">
                <a:solidFill>
                  <a:schemeClr val="bg1"/>
                </a:solidFill>
                <a:latin typeface="Poppins" panose="00000500000000000000" pitchFamily="2" charset="0"/>
                <a:cs typeface="Poppins" panose="00000500000000000000" pitchFamily="2" charset="0"/>
              </a:defRPr>
            </a:lvl1pPr>
          </a:lstStyle>
          <a:p>
            <a:r>
              <a:rPr lang="en-US"/>
              <a:t>Click to edit Master title style</a:t>
            </a:r>
            <a:endParaRPr lang="en-GB"/>
          </a:p>
        </p:txBody>
      </p:sp>
      <p:sp>
        <p:nvSpPr>
          <p:cNvPr id="6" name="Subtitle 2">
            <a:extLst>
              <a:ext uri="{FF2B5EF4-FFF2-40B4-BE49-F238E27FC236}">
                <a16:creationId xmlns:a16="http://schemas.microsoft.com/office/drawing/2014/main" id="{706A50D8-B7F7-160D-2F07-AD017507DDFD}"/>
              </a:ext>
            </a:extLst>
          </p:cNvPr>
          <p:cNvSpPr>
            <a:spLocks noGrp="1"/>
          </p:cNvSpPr>
          <p:nvPr>
            <p:ph type="subTitle" idx="1"/>
          </p:nvPr>
        </p:nvSpPr>
        <p:spPr>
          <a:xfrm>
            <a:off x="637273" y="3245466"/>
            <a:ext cx="3806223" cy="1044146"/>
          </a:xfrm>
        </p:spPr>
        <p:txBody>
          <a:bodyPr>
            <a:normAutofit/>
          </a:bodyPr>
          <a:lstStyle>
            <a:lvl1pPr marL="0" indent="0" algn="l">
              <a:lnSpc>
                <a:spcPct val="100000"/>
              </a:lnSpc>
              <a:buNone/>
              <a:defRPr sz="2400" b="0" i="0">
                <a:solidFill>
                  <a:schemeClr val="bg1"/>
                </a:solidFill>
                <a:latin typeface="Poppins"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1" name="TextBox 10">
            <a:extLst>
              <a:ext uri="{FF2B5EF4-FFF2-40B4-BE49-F238E27FC236}">
                <a16:creationId xmlns:a16="http://schemas.microsoft.com/office/drawing/2014/main" id="{A5F0AE30-09F3-89B9-C1D8-4D114E715861}"/>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Poppins" panose="00000500000000000000" pitchFamily="2" charset="0"/>
                <a:cs typeface="Poppins" panose="00000500000000000000" pitchFamily="2" charset="0"/>
              </a:rPr>
              <a:t>‹#›</a:t>
            </a:fld>
            <a:endParaRPr lang="en-GB" sz="2000" b="0" i="0" noProof="0">
              <a:solidFill>
                <a:schemeClr val="bg1"/>
              </a:solidFill>
              <a:latin typeface="Poppins" panose="00000500000000000000" pitchFamily="2" charset="0"/>
              <a:cs typeface="Poppins" panose="00000500000000000000" pitchFamily="2" charset="0"/>
            </a:endParaRPr>
          </a:p>
        </p:txBody>
      </p:sp>
      <p:sp>
        <p:nvSpPr>
          <p:cNvPr id="12" name="TextBox 11">
            <a:extLst>
              <a:ext uri="{FF2B5EF4-FFF2-40B4-BE49-F238E27FC236}">
                <a16:creationId xmlns:a16="http://schemas.microsoft.com/office/drawing/2014/main" id="{CF6E8F8B-EFF1-8BE5-531B-11D2F646C39D}"/>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anose="00000500000000000000" pitchFamily="2" charset="0"/>
              </a:rPr>
              <a:t>Public</a:t>
            </a:r>
          </a:p>
        </p:txBody>
      </p:sp>
    </p:spTree>
    <p:extLst>
      <p:ext uri="{BB962C8B-B14F-4D97-AF65-F5344CB8AC3E}">
        <p14:creationId xmlns:p14="http://schemas.microsoft.com/office/powerpoint/2010/main" val="3735504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box (left) media box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57A9E-C78F-DAF6-0658-5E582E5609F0}"/>
              </a:ext>
            </a:extLst>
          </p:cNvPr>
          <p:cNvSpPr>
            <a:spLocks noGrp="1"/>
          </p:cNvSpPr>
          <p:nvPr>
            <p:ph type="title"/>
          </p:nvPr>
        </p:nvSpPr>
        <p:spPr>
          <a:xfrm>
            <a:off x="637274" y="365125"/>
            <a:ext cx="5360302" cy="1325563"/>
          </a:xfrm>
        </p:spPr>
        <p:txBody>
          <a:bodyPr/>
          <a:lstStyle>
            <a:lvl1pPr>
              <a:defRPr b="0" i="0">
                <a:solidFill>
                  <a:schemeClr val="accent1"/>
                </a:solidFill>
                <a:latin typeface="Poppins Medium" pitchFamily="2" charset="77"/>
                <a:cs typeface="Poppins Medium" pitchFamily="2" charset="77"/>
              </a:defRPr>
            </a:lvl1pPr>
          </a:lstStyle>
          <a:p>
            <a:r>
              <a:rPr lang="en-GB"/>
              <a:t>Click to edit Master title style</a:t>
            </a:r>
          </a:p>
        </p:txBody>
      </p:sp>
      <p:sp>
        <p:nvSpPr>
          <p:cNvPr id="3" name="Text Placeholder 2">
            <a:extLst>
              <a:ext uri="{FF2B5EF4-FFF2-40B4-BE49-F238E27FC236}">
                <a16:creationId xmlns:a16="http://schemas.microsoft.com/office/drawing/2014/main" id="{1881D6EB-D2F1-4B16-20AA-2B2362036EC3}"/>
              </a:ext>
            </a:extLst>
          </p:cNvPr>
          <p:cNvSpPr>
            <a:spLocks noGrp="1"/>
          </p:cNvSpPr>
          <p:nvPr>
            <p:ph type="body" idx="1"/>
          </p:nvPr>
        </p:nvSpPr>
        <p:spPr>
          <a:xfrm>
            <a:off x="637274" y="1681163"/>
            <a:ext cx="5360302" cy="546222"/>
          </a:xfrm>
        </p:spPr>
        <p:txBody>
          <a:bodyPr anchor="b"/>
          <a:lstStyle>
            <a:lvl1pPr marL="0" indent="0">
              <a:buNone/>
              <a:defRPr sz="2400" b="0" i="0">
                <a:latin typeface="Poppins" pitchFamily="2" charset="77"/>
                <a:cs typeface="Poppins"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05F1A0D-AA08-8017-1259-207ADC3A5774}"/>
              </a:ext>
            </a:extLst>
          </p:cNvPr>
          <p:cNvSpPr>
            <a:spLocks noGrp="1"/>
          </p:cNvSpPr>
          <p:nvPr>
            <p:ph sz="half" idx="2"/>
          </p:nvPr>
        </p:nvSpPr>
        <p:spPr>
          <a:xfrm>
            <a:off x="637274" y="2505075"/>
            <a:ext cx="5360302" cy="3684588"/>
          </a:xfrm>
        </p:spPr>
        <p:txBody>
          <a:bodyPr>
            <a:normAutofit/>
          </a:bodyPr>
          <a:lstStyle>
            <a:lvl1pPr marL="0" indent="0">
              <a:buNone/>
              <a:defRPr sz="1800" b="0" i="0">
                <a:latin typeface="Poppins" pitchFamily="2" charset="77"/>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a:t>Click to edit Master text styles</a:t>
            </a:r>
          </a:p>
        </p:txBody>
      </p:sp>
      <p:sp>
        <p:nvSpPr>
          <p:cNvPr id="11" name="Picture Placeholder 10">
            <a:extLst>
              <a:ext uri="{FF2B5EF4-FFF2-40B4-BE49-F238E27FC236}">
                <a16:creationId xmlns:a16="http://schemas.microsoft.com/office/drawing/2014/main" id="{920475B3-F806-CFBA-374B-4DFD48EA25F5}"/>
              </a:ext>
            </a:extLst>
          </p:cNvPr>
          <p:cNvSpPr>
            <a:spLocks noGrp="1"/>
          </p:cNvSpPr>
          <p:nvPr>
            <p:ph type="pic" sz="quarter" idx="13"/>
          </p:nvPr>
        </p:nvSpPr>
        <p:spPr>
          <a:xfrm>
            <a:off x="6470650" y="0"/>
            <a:ext cx="5721350" cy="6858000"/>
          </a:xfrm>
        </p:spPr>
        <p:txBody>
          <a:bodyPr/>
          <a:lstStyle>
            <a:lvl1pPr>
              <a:defRPr b="0" i="0">
                <a:latin typeface="Poppins" pitchFamily="2" charset="77"/>
              </a:defRPr>
            </a:lvl1pPr>
          </a:lstStyle>
          <a:p>
            <a:endParaRPr lang="en-GB"/>
          </a:p>
        </p:txBody>
      </p:sp>
      <p:pic>
        <p:nvPicPr>
          <p:cNvPr id="15" name="Picture 14" descr="A black and white logo&#10;&#10;Description automatically generated">
            <a:extLst>
              <a:ext uri="{FF2B5EF4-FFF2-40B4-BE49-F238E27FC236}">
                <a16:creationId xmlns:a16="http://schemas.microsoft.com/office/drawing/2014/main" id="{3864807D-A5DF-3E79-E021-543FED2A71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98283" y="5745025"/>
            <a:ext cx="1658716" cy="1112975"/>
          </a:xfrm>
          <a:prstGeom prst="rect">
            <a:avLst/>
          </a:prstGeom>
        </p:spPr>
      </p:pic>
    </p:spTree>
    <p:extLst>
      <p:ext uri="{BB962C8B-B14F-4D97-AF65-F5344CB8AC3E}">
        <p14:creationId xmlns:p14="http://schemas.microsoft.com/office/powerpoint/2010/main" val="62254900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Tertiary Image Breaker Slide (Green)">
    <p:spTree>
      <p:nvGrpSpPr>
        <p:cNvPr id="1" name=""/>
        <p:cNvGrpSpPr/>
        <p:nvPr/>
      </p:nvGrpSpPr>
      <p:grpSpPr>
        <a:xfrm>
          <a:off x="0" y="0"/>
          <a:ext cx="0" cy="0"/>
          <a:chOff x="0" y="0"/>
          <a:chExt cx="0" cy="0"/>
        </a:xfrm>
      </p:grpSpPr>
      <p:pic>
        <p:nvPicPr>
          <p:cNvPr id="5" name="Picture 4" descr="A landscape with wind turbines&#10;&#10;Description automatically generated">
            <a:extLst>
              <a:ext uri="{FF2B5EF4-FFF2-40B4-BE49-F238E27FC236}">
                <a16:creationId xmlns:a16="http://schemas.microsoft.com/office/drawing/2014/main" id="{80230456-1E1D-9882-953C-735C1650D9D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1389"/>
            <a:ext cx="12191999" cy="6859389"/>
          </a:xfrm>
          <a:prstGeom prst="rect">
            <a:avLst/>
          </a:prstGeom>
        </p:spPr>
      </p:pic>
      <p:sp>
        <p:nvSpPr>
          <p:cNvPr id="2" name="Rectangle 1">
            <a:extLst>
              <a:ext uri="{FF2B5EF4-FFF2-40B4-BE49-F238E27FC236}">
                <a16:creationId xmlns:a16="http://schemas.microsoft.com/office/drawing/2014/main" id="{25D03570-DB34-2024-B384-8606A528FC2A}"/>
              </a:ext>
            </a:extLst>
          </p:cNvPr>
          <p:cNvSpPr/>
          <p:nvPr userDrawn="1"/>
        </p:nvSpPr>
        <p:spPr>
          <a:xfrm>
            <a:off x="0" y="-1388"/>
            <a:ext cx="12192000" cy="6859388"/>
          </a:xfrm>
          <a:prstGeom prst="rect">
            <a:avLst/>
          </a:prstGeom>
          <a:gradFill>
            <a:gsLst>
              <a:gs pos="0">
                <a:schemeClr val="tx1">
                  <a:alpha val="39214"/>
                </a:schemeClr>
              </a:gs>
              <a:gs pos="99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oup of green circles on a black background&#10;&#10;Description automatically generated">
            <a:extLst>
              <a:ext uri="{FF2B5EF4-FFF2-40B4-BE49-F238E27FC236}">
                <a16:creationId xmlns:a16="http://schemas.microsoft.com/office/drawing/2014/main" id="{61C10941-FE59-5783-1798-BE788622A26F}"/>
              </a:ext>
            </a:extLst>
          </p:cNvPr>
          <p:cNvPicPr>
            <a:picLocks noChangeAspect="1"/>
          </p:cNvPicPr>
          <p:nvPr userDrawn="1"/>
        </p:nvPicPr>
        <p:blipFill>
          <a:blip r:embed="rId3"/>
          <a:stretch>
            <a:fillRect/>
          </a:stretch>
        </p:blipFill>
        <p:spPr>
          <a:xfrm>
            <a:off x="2466" y="0"/>
            <a:ext cx="12189533" cy="6859388"/>
          </a:xfrm>
          <a:prstGeom prst="rect">
            <a:avLst/>
          </a:prstGeom>
        </p:spPr>
      </p:pic>
      <p:sp>
        <p:nvSpPr>
          <p:cNvPr id="6" name="Title 1">
            <a:extLst>
              <a:ext uri="{FF2B5EF4-FFF2-40B4-BE49-F238E27FC236}">
                <a16:creationId xmlns:a16="http://schemas.microsoft.com/office/drawing/2014/main" id="{59E7D018-B171-94AC-7AB0-6D4A778AF143}"/>
              </a:ext>
            </a:extLst>
          </p:cNvPr>
          <p:cNvSpPr>
            <a:spLocks noGrp="1"/>
          </p:cNvSpPr>
          <p:nvPr>
            <p:ph type="ctrTitle"/>
          </p:nvPr>
        </p:nvSpPr>
        <p:spPr>
          <a:xfrm>
            <a:off x="637273" y="820795"/>
            <a:ext cx="5001527" cy="2387600"/>
          </a:xfrm>
        </p:spPr>
        <p:txBody>
          <a:bodyPr anchor="b">
            <a:normAutofit/>
          </a:bodyPr>
          <a:lstStyle>
            <a:lvl1pPr algn="l">
              <a:lnSpc>
                <a:spcPct val="100000"/>
              </a:lnSpc>
              <a:defRPr sz="4400" b="1" i="0">
                <a:solidFill>
                  <a:schemeClr val="bg1"/>
                </a:solidFill>
                <a:latin typeface="Poppins" panose="00000500000000000000" pitchFamily="2" charset="0"/>
                <a:cs typeface="Poppins" panose="00000500000000000000" pitchFamily="2" charset="0"/>
              </a:defRPr>
            </a:lvl1pPr>
          </a:lstStyle>
          <a:p>
            <a:r>
              <a:rPr lang="en-US"/>
              <a:t>Click to edit Master title style</a:t>
            </a:r>
            <a:endParaRPr lang="en-GB"/>
          </a:p>
        </p:txBody>
      </p:sp>
      <p:sp>
        <p:nvSpPr>
          <p:cNvPr id="7" name="Subtitle 2">
            <a:extLst>
              <a:ext uri="{FF2B5EF4-FFF2-40B4-BE49-F238E27FC236}">
                <a16:creationId xmlns:a16="http://schemas.microsoft.com/office/drawing/2014/main" id="{E204E558-0287-752E-E0C0-41C16261E3E1}"/>
              </a:ext>
            </a:extLst>
          </p:cNvPr>
          <p:cNvSpPr>
            <a:spLocks noGrp="1"/>
          </p:cNvSpPr>
          <p:nvPr>
            <p:ph type="subTitle" idx="1"/>
          </p:nvPr>
        </p:nvSpPr>
        <p:spPr>
          <a:xfrm>
            <a:off x="637273" y="3245466"/>
            <a:ext cx="3806223" cy="1044146"/>
          </a:xfrm>
        </p:spPr>
        <p:txBody>
          <a:bodyPr>
            <a:normAutofit/>
          </a:bodyPr>
          <a:lstStyle>
            <a:lvl1pPr marL="0" indent="0" algn="l">
              <a:lnSpc>
                <a:spcPct val="100000"/>
              </a:lnSpc>
              <a:buNone/>
              <a:defRPr sz="2400" b="0" i="0">
                <a:solidFill>
                  <a:schemeClr val="bg1"/>
                </a:solidFill>
                <a:latin typeface="Poppins"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3" name="TextBox 12">
            <a:extLst>
              <a:ext uri="{FF2B5EF4-FFF2-40B4-BE49-F238E27FC236}">
                <a16:creationId xmlns:a16="http://schemas.microsoft.com/office/drawing/2014/main" id="{4EB6BB7C-D587-B2C7-DFFC-E364FFD9D89C}"/>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Poppins" panose="00000500000000000000" pitchFamily="2" charset="0"/>
                <a:cs typeface="Poppins" panose="00000500000000000000" pitchFamily="2" charset="0"/>
              </a:rPr>
              <a:t>‹#›</a:t>
            </a:fld>
            <a:endParaRPr lang="en-GB" sz="2000" b="0" i="0" noProof="0">
              <a:solidFill>
                <a:schemeClr val="bg1"/>
              </a:solidFill>
              <a:latin typeface="Poppins" panose="00000500000000000000" pitchFamily="2" charset="0"/>
              <a:cs typeface="Poppins" panose="00000500000000000000" pitchFamily="2" charset="0"/>
            </a:endParaRPr>
          </a:p>
        </p:txBody>
      </p:sp>
      <p:sp>
        <p:nvSpPr>
          <p:cNvPr id="14" name="TextBox 13">
            <a:extLst>
              <a:ext uri="{FF2B5EF4-FFF2-40B4-BE49-F238E27FC236}">
                <a16:creationId xmlns:a16="http://schemas.microsoft.com/office/drawing/2014/main" id="{7776B989-9632-966E-9D46-52E392FACE69}"/>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anose="00000500000000000000" pitchFamily="2" charset="0"/>
              </a:rPr>
              <a:t>Public</a:t>
            </a:r>
          </a:p>
        </p:txBody>
      </p:sp>
    </p:spTree>
    <p:extLst>
      <p:ext uri="{BB962C8B-B14F-4D97-AF65-F5344CB8AC3E}">
        <p14:creationId xmlns:p14="http://schemas.microsoft.com/office/powerpoint/2010/main" val="34212697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Tertiary Text (Left) Media (Right) Slide - Green">
    <p:bg>
      <p:bgPr>
        <a:solidFill>
          <a:schemeClr val="accent5"/>
        </a:solidFill>
        <a:effectLst/>
      </p:bgPr>
    </p:bg>
    <p:spTree>
      <p:nvGrpSpPr>
        <p:cNvPr id="1" name=""/>
        <p:cNvGrpSpPr/>
        <p:nvPr/>
      </p:nvGrpSpPr>
      <p:grpSpPr>
        <a:xfrm>
          <a:off x="0" y="0"/>
          <a:ext cx="0" cy="0"/>
          <a:chOff x="0" y="0"/>
          <a:chExt cx="0" cy="0"/>
        </a:xfrm>
      </p:grpSpPr>
      <p:pic>
        <p:nvPicPr>
          <p:cNvPr id="2" name="Picture 1" descr="A black background with white dots&#10;&#10;Description automatically generated">
            <a:extLst>
              <a:ext uri="{FF2B5EF4-FFF2-40B4-BE49-F238E27FC236}">
                <a16:creationId xmlns:a16="http://schemas.microsoft.com/office/drawing/2014/main" id="{4C9BF871-1C7B-3808-FD75-784CB7BA95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Picture Placeholder 8">
            <a:extLst>
              <a:ext uri="{FF2B5EF4-FFF2-40B4-BE49-F238E27FC236}">
                <a16:creationId xmlns:a16="http://schemas.microsoft.com/office/drawing/2014/main" id="{717E8957-A01D-893F-D819-6B81B4015BEE}"/>
              </a:ext>
            </a:extLst>
          </p:cNvPr>
          <p:cNvSpPr>
            <a:spLocks noGrp="1"/>
          </p:cNvSpPr>
          <p:nvPr>
            <p:ph type="pic" sz="quarter" idx="14"/>
          </p:nvPr>
        </p:nvSpPr>
        <p:spPr>
          <a:xfrm>
            <a:off x="6096000" y="0"/>
            <a:ext cx="6096000" cy="6858000"/>
          </a:xfrm>
        </p:spPr>
        <p:txBody>
          <a:bodyPr/>
          <a:lstStyle>
            <a:lvl1pPr>
              <a:defRPr b="0" i="0">
                <a:latin typeface="Poppins" panose="00000500000000000000" pitchFamily="2" charset="0"/>
              </a:defRPr>
            </a:lvl1pPr>
          </a:lstStyle>
          <a:p>
            <a:r>
              <a:rPr lang="en-US"/>
              <a:t>Click icon to add picture</a:t>
            </a:r>
            <a:endParaRPr lang="en-GB"/>
          </a:p>
        </p:txBody>
      </p:sp>
      <p:sp>
        <p:nvSpPr>
          <p:cNvPr id="10" name="Title 1">
            <a:extLst>
              <a:ext uri="{FF2B5EF4-FFF2-40B4-BE49-F238E27FC236}">
                <a16:creationId xmlns:a16="http://schemas.microsoft.com/office/drawing/2014/main" id="{2207C220-E592-CD43-BF11-9B33F731AC01}"/>
              </a:ext>
            </a:extLst>
          </p:cNvPr>
          <p:cNvSpPr>
            <a:spLocks noGrp="1"/>
          </p:cNvSpPr>
          <p:nvPr>
            <p:ph type="title"/>
          </p:nvPr>
        </p:nvSpPr>
        <p:spPr>
          <a:xfrm>
            <a:off x="637273" y="827711"/>
            <a:ext cx="5045070" cy="1325563"/>
          </a:xfrm>
        </p:spPr>
        <p:txBody>
          <a:bodyPr/>
          <a:lstStyle>
            <a:lvl1pPr>
              <a:lnSpc>
                <a:spcPct val="100000"/>
              </a:lnSpc>
              <a:defRPr b="1" i="0">
                <a:solidFill>
                  <a:schemeClr val="bg1"/>
                </a:solidFill>
                <a:latin typeface="Poppins" panose="00000500000000000000" pitchFamily="2" charset="0"/>
                <a:cs typeface="Poppins" panose="00000500000000000000" pitchFamily="2" charset="0"/>
              </a:defRPr>
            </a:lvl1pPr>
          </a:lstStyle>
          <a:p>
            <a:r>
              <a:rPr lang="en-US"/>
              <a:t>Click to edit Master title style</a:t>
            </a:r>
            <a:endParaRPr lang="en-GB"/>
          </a:p>
        </p:txBody>
      </p:sp>
      <p:sp>
        <p:nvSpPr>
          <p:cNvPr id="11" name="Text Placeholder 12">
            <a:extLst>
              <a:ext uri="{FF2B5EF4-FFF2-40B4-BE49-F238E27FC236}">
                <a16:creationId xmlns:a16="http://schemas.microsoft.com/office/drawing/2014/main" id="{38887E76-4EAB-217B-9905-5F41F80D1AB5}"/>
              </a:ext>
            </a:extLst>
          </p:cNvPr>
          <p:cNvSpPr>
            <a:spLocks noGrp="1"/>
          </p:cNvSpPr>
          <p:nvPr>
            <p:ph type="body" sz="quarter" idx="13"/>
          </p:nvPr>
        </p:nvSpPr>
        <p:spPr>
          <a:xfrm>
            <a:off x="637273" y="2389357"/>
            <a:ext cx="5045070" cy="2410421"/>
          </a:xfrm>
        </p:spPr>
        <p:txBody>
          <a:bodyPr>
            <a:normAutofit/>
          </a:bodyPr>
          <a:lstStyle>
            <a:lvl1pPr marL="0" indent="0">
              <a:lnSpc>
                <a:spcPct val="100000"/>
              </a:lnSpc>
              <a:buNone/>
              <a:defRPr sz="1800" b="0" i="0">
                <a:solidFill>
                  <a:schemeClr val="bg1"/>
                </a:solidFill>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 name="TextBox 2">
            <a:extLst>
              <a:ext uri="{FF2B5EF4-FFF2-40B4-BE49-F238E27FC236}">
                <a16:creationId xmlns:a16="http://schemas.microsoft.com/office/drawing/2014/main" id="{2ED519D1-4CCA-277C-E47A-2C77401C2A94}"/>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Poppins" panose="00000500000000000000" pitchFamily="2" charset="0"/>
                <a:cs typeface="Poppins" panose="00000500000000000000" pitchFamily="2" charset="0"/>
              </a:rPr>
              <a:t>‹#›</a:t>
            </a:fld>
            <a:endParaRPr lang="en-GB" sz="2000" b="0" i="0" noProof="0">
              <a:solidFill>
                <a:schemeClr val="bg1"/>
              </a:solidFill>
              <a:latin typeface="Poppins" panose="00000500000000000000" pitchFamily="2" charset="0"/>
              <a:cs typeface="Poppins" panose="00000500000000000000" pitchFamily="2" charset="0"/>
            </a:endParaRPr>
          </a:p>
        </p:txBody>
      </p:sp>
      <p:sp>
        <p:nvSpPr>
          <p:cNvPr id="4" name="TextBox 3">
            <a:extLst>
              <a:ext uri="{FF2B5EF4-FFF2-40B4-BE49-F238E27FC236}">
                <a16:creationId xmlns:a16="http://schemas.microsoft.com/office/drawing/2014/main" id="{51A00439-5CC6-1C5A-00EC-8D4C6105E95B}"/>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anose="00000500000000000000" pitchFamily="2" charset="0"/>
              </a:rPr>
              <a:t>Public</a:t>
            </a:r>
          </a:p>
        </p:txBody>
      </p:sp>
    </p:spTree>
    <p:extLst>
      <p:ext uri="{BB962C8B-B14F-4D97-AF65-F5344CB8AC3E}">
        <p14:creationId xmlns:p14="http://schemas.microsoft.com/office/powerpoint/2010/main" val="81966601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ertiary Text (left) Circle Media (right) -Green">
    <p:spTree>
      <p:nvGrpSpPr>
        <p:cNvPr id="1" name=""/>
        <p:cNvGrpSpPr/>
        <p:nvPr/>
      </p:nvGrpSpPr>
      <p:grpSpPr>
        <a:xfrm>
          <a:off x="0" y="0"/>
          <a:ext cx="0" cy="0"/>
          <a:chOff x="0" y="0"/>
          <a:chExt cx="0" cy="0"/>
        </a:xfrm>
      </p:grpSpPr>
      <p:pic>
        <p:nvPicPr>
          <p:cNvPr id="4" name="Picture 3" descr="A green circle on a green background&#10;&#10;Description automatically generated">
            <a:extLst>
              <a:ext uri="{FF2B5EF4-FFF2-40B4-BE49-F238E27FC236}">
                <a16:creationId xmlns:a16="http://schemas.microsoft.com/office/drawing/2014/main" id="{20C745BF-A6FE-9C89-A1A9-53C92188F4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Picture Placeholder 13">
            <a:extLst>
              <a:ext uri="{FF2B5EF4-FFF2-40B4-BE49-F238E27FC236}">
                <a16:creationId xmlns:a16="http://schemas.microsoft.com/office/drawing/2014/main" id="{CFC8E555-A363-BBFE-7CE9-820F21628147}"/>
              </a:ext>
            </a:extLst>
          </p:cNvPr>
          <p:cNvSpPr>
            <a:spLocks noGrp="1"/>
          </p:cNvSpPr>
          <p:nvPr>
            <p:ph type="pic" sz="quarter" idx="13"/>
          </p:nvPr>
        </p:nvSpPr>
        <p:spPr>
          <a:xfrm>
            <a:off x="6690691" y="-620033"/>
            <a:ext cx="8539843" cy="8327117"/>
          </a:xfrm>
          <a:prstGeom prst="ellipse">
            <a:avLst/>
          </a:prstGeom>
        </p:spPr>
        <p:txBody>
          <a:bodyPr/>
          <a:lstStyle>
            <a:lvl1pPr>
              <a:defRPr b="0" i="0">
                <a:latin typeface="Poppins" panose="00000500000000000000" pitchFamily="2" charset="0"/>
              </a:defRPr>
            </a:lvl1pPr>
          </a:lstStyle>
          <a:p>
            <a:r>
              <a:rPr lang="en-US"/>
              <a:t>Click icon to add picture</a:t>
            </a:r>
            <a:endParaRPr lang="en-GB"/>
          </a:p>
        </p:txBody>
      </p:sp>
      <p:pic>
        <p:nvPicPr>
          <p:cNvPr id="12" name="Picture 11" descr="A black background with white dots&#10;&#10;Description automatically generated">
            <a:extLst>
              <a:ext uri="{FF2B5EF4-FFF2-40B4-BE49-F238E27FC236}">
                <a16:creationId xmlns:a16="http://schemas.microsoft.com/office/drawing/2014/main" id="{E67CFF76-6D91-97FD-5651-EF0E6470CA4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Title 1">
            <a:extLst>
              <a:ext uri="{FF2B5EF4-FFF2-40B4-BE49-F238E27FC236}">
                <a16:creationId xmlns:a16="http://schemas.microsoft.com/office/drawing/2014/main" id="{CF0BC532-0DCF-D95D-28B5-7CED43AF3080}"/>
              </a:ext>
            </a:extLst>
          </p:cNvPr>
          <p:cNvSpPr>
            <a:spLocks noGrp="1"/>
          </p:cNvSpPr>
          <p:nvPr>
            <p:ph type="title"/>
          </p:nvPr>
        </p:nvSpPr>
        <p:spPr>
          <a:xfrm>
            <a:off x="637272" y="1077687"/>
            <a:ext cx="5458727" cy="1325563"/>
          </a:xfrm>
        </p:spPr>
        <p:txBody>
          <a:bodyPr/>
          <a:lstStyle>
            <a:lvl1pPr>
              <a:lnSpc>
                <a:spcPct val="100000"/>
              </a:lnSpc>
              <a:defRPr b="1" i="0">
                <a:solidFill>
                  <a:schemeClr val="bg1"/>
                </a:solidFill>
                <a:latin typeface="Poppins" panose="00000500000000000000" pitchFamily="2" charset="0"/>
                <a:cs typeface="Poppins" panose="00000500000000000000" pitchFamily="2" charset="0"/>
              </a:defRPr>
            </a:lvl1pPr>
          </a:lstStyle>
          <a:p>
            <a:r>
              <a:rPr lang="en-US"/>
              <a:t>Click to edit Master title style</a:t>
            </a:r>
            <a:endParaRPr lang="en-GB"/>
          </a:p>
        </p:txBody>
      </p:sp>
      <p:sp>
        <p:nvSpPr>
          <p:cNvPr id="16" name="Text Placeholder 12">
            <a:extLst>
              <a:ext uri="{FF2B5EF4-FFF2-40B4-BE49-F238E27FC236}">
                <a16:creationId xmlns:a16="http://schemas.microsoft.com/office/drawing/2014/main" id="{FA8AA84D-31F0-CED3-DCC7-DD7727F14369}"/>
              </a:ext>
            </a:extLst>
          </p:cNvPr>
          <p:cNvSpPr>
            <a:spLocks noGrp="1"/>
          </p:cNvSpPr>
          <p:nvPr>
            <p:ph type="body" sz="quarter" idx="14"/>
          </p:nvPr>
        </p:nvSpPr>
        <p:spPr>
          <a:xfrm>
            <a:off x="637273" y="2628900"/>
            <a:ext cx="4462848" cy="3151414"/>
          </a:xfrm>
        </p:spPr>
        <p:txBody>
          <a:bodyPr>
            <a:normAutofit/>
          </a:bodyPr>
          <a:lstStyle>
            <a:lvl1pPr marL="0" indent="0">
              <a:lnSpc>
                <a:spcPct val="100000"/>
              </a:lnSpc>
              <a:buNone/>
              <a:defRPr sz="1800" b="0" i="0">
                <a:solidFill>
                  <a:schemeClr val="bg1"/>
                </a:solidFill>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 name="TextBox 2">
            <a:extLst>
              <a:ext uri="{FF2B5EF4-FFF2-40B4-BE49-F238E27FC236}">
                <a16:creationId xmlns:a16="http://schemas.microsoft.com/office/drawing/2014/main" id="{EE90123E-ED9B-5C86-2BDD-C6716D248A35}"/>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Poppins" panose="00000500000000000000" pitchFamily="2" charset="0"/>
                <a:cs typeface="Poppins" panose="00000500000000000000" pitchFamily="2" charset="0"/>
              </a:rPr>
              <a:t>‹#›</a:t>
            </a:fld>
            <a:endParaRPr lang="en-GB" sz="2000" b="0" i="0" noProof="0">
              <a:solidFill>
                <a:schemeClr val="bg1"/>
              </a:solidFill>
              <a:latin typeface="Poppins" panose="00000500000000000000" pitchFamily="2" charset="0"/>
              <a:cs typeface="Poppins" panose="00000500000000000000" pitchFamily="2" charset="0"/>
            </a:endParaRPr>
          </a:p>
        </p:txBody>
      </p:sp>
      <p:sp>
        <p:nvSpPr>
          <p:cNvPr id="6" name="TextBox 5">
            <a:extLst>
              <a:ext uri="{FF2B5EF4-FFF2-40B4-BE49-F238E27FC236}">
                <a16:creationId xmlns:a16="http://schemas.microsoft.com/office/drawing/2014/main" id="{612CD634-720B-22FB-D616-C76601F5BDB7}"/>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anose="00000500000000000000" pitchFamily="2" charset="0"/>
              </a:rPr>
              <a:t>Public</a:t>
            </a:r>
          </a:p>
        </p:txBody>
      </p:sp>
    </p:spTree>
    <p:extLst>
      <p:ext uri="{BB962C8B-B14F-4D97-AF65-F5344CB8AC3E}">
        <p14:creationId xmlns:p14="http://schemas.microsoft.com/office/powerpoint/2010/main" val="176066494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ertiary Breaker slide - Orange">
    <p:bg>
      <p:bgPr>
        <a:solidFill>
          <a:schemeClr val="tx2"/>
        </a:solidFill>
        <a:effectLst/>
      </p:bgPr>
    </p:bg>
    <p:spTree>
      <p:nvGrpSpPr>
        <p:cNvPr id="1" name=""/>
        <p:cNvGrpSpPr/>
        <p:nvPr/>
      </p:nvGrpSpPr>
      <p:grpSpPr>
        <a:xfrm>
          <a:off x="0" y="0"/>
          <a:ext cx="0" cy="0"/>
          <a:chOff x="0" y="0"/>
          <a:chExt cx="0" cy="0"/>
        </a:xfrm>
      </p:grpSpPr>
      <p:pic>
        <p:nvPicPr>
          <p:cNvPr id="8" name="Picture 7" descr="A red and orange background with white dots&#10;&#10;Description automatically generated">
            <a:extLst>
              <a:ext uri="{FF2B5EF4-FFF2-40B4-BE49-F238E27FC236}">
                <a16:creationId xmlns:a16="http://schemas.microsoft.com/office/drawing/2014/main" id="{3A206F06-1DC8-DB27-CD61-EA425EBFA406}"/>
              </a:ext>
            </a:extLst>
          </p:cNvPr>
          <p:cNvPicPr>
            <a:picLocks noChangeAspect="1"/>
          </p:cNvPicPr>
          <p:nvPr userDrawn="1"/>
        </p:nvPicPr>
        <p:blipFill>
          <a:blip r:embed="rId2"/>
          <a:stretch>
            <a:fillRect/>
          </a:stretch>
        </p:blipFill>
        <p:spPr>
          <a:xfrm>
            <a:off x="2466" y="0"/>
            <a:ext cx="12189533" cy="6859388"/>
          </a:xfrm>
          <a:prstGeom prst="rect">
            <a:avLst/>
          </a:prstGeom>
        </p:spPr>
      </p:pic>
      <p:sp>
        <p:nvSpPr>
          <p:cNvPr id="5" name="Title 1">
            <a:extLst>
              <a:ext uri="{FF2B5EF4-FFF2-40B4-BE49-F238E27FC236}">
                <a16:creationId xmlns:a16="http://schemas.microsoft.com/office/drawing/2014/main" id="{E0565349-94A5-B4CE-810A-617DD67F0633}"/>
              </a:ext>
            </a:extLst>
          </p:cNvPr>
          <p:cNvSpPr>
            <a:spLocks noGrp="1"/>
          </p:cNvSpPr>
          <p:nvPr>
            <p:ph type="ctrTitle"/>
          </p:nvPr>
        </p:nvSpPr>
        <p:spPr>
          <a:xfrm>
            <a:off x="532944" y="820795"/>
            <a:ext cx="5105856" cy="2387600"/>
          </a:xfrm>
        </p:spPr>
        <p:txBody>
          <a:bodyPr anchor="b">
            <a:normAutofit/>
          </a:bodyPr>
          <a:lstStyle>
            <a:lvl1pPr algn="l">
              <a:lnSpc>
                <a:spcPct val="100000"/>
              </a:lnSpc>
              <a:defRPr sz="4400" b="1" i="0">
                <a:solidFill>
                  <a:schemeClr val="bg1"/>
                </a:solidFill>
                <a:latin typeface="Poppins" panose="00000500000000000000" pitchFamily="2" charset="0"/>
                <a:cs typeface="Poppins" panose="00000500000000000000" pitchFamily="2" charset="0"/>
              </a:defRPr>
            </a:lvl1pPr>
          </a:lstStyle>
          <a:p>
            <a:r>
              <a:rPr lang="en-US"/>
              <a:t>Click to edit Master title style</a:t>
            </a:r>
            <a:endParaRPr lang="en-GB"/>
          </a:p>
        </p:txBody>
      </p:sp>
      <p:sp>
        <p:nvSpPr>
          <p:cNvPr id="6" name="Subtitle 2">
            <a:extLst>
              <a:ext uri="{FF2B5EF4-FFF2-40B4-BE49-F238E27FC236}">
                <a16:creationId xmlns:a16="http://schemas.microsoft.com/office/drawing/2014/main" id="{3EFE08E9-6261-DAF2-2875-EDFD62D93E5C}"/>
              </a:ext>
            </a:extLst>
          </p:cNvPr>
          <p:cNvSpPr>
            <a:spLocks noGrp="1"/>
          </p:cNvSpPr>
          <p:nvPr>
            <p:ph type="subTitle" idx="1"/>
          </p:nvPr>
        </p:nvSpPr>
        <p:spPr>
          <a:xfrm>
            <a:off x="532944" y="3245466"/>
            <a:ext cx="3885619" cy="1044146"/>
          </a:xfrm>
        </p:spPr>
        <p:txBody>
          <a:bodyPr>
            <a:normAutofit/>
          </a:bodyPr>
          <a:lstStyle>
            <a:lvl1pPr marL="0" indent="0" algn="l">
              <a:lnSpc>
                <a:spcPct val="100000"/>
              </a:lnSpc>
              <a:buNone/>
              <a:defRPr sz="2400" b="0" i="0">
                <a:solidFill>
                  <a:schemeClr val="bg1"/>
                </a:solidFill>
                <a:latin typeface="Poppins"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7" name="TextBox 6">
            <a:extLst>
              <a:ext uri="{FF2B5EF4-FFF2-40B4-BE49-F238E27FC236}">
                <a16:creationId xmlns:a16="http://schemas.microsoft.com/office/drawing/2014/main" id="{58ECB0C5-3372-8899-E0C4-BAA7FF3C995D}"/>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Poppins" panose="00000500000000000000" pitchFamily="2" charset="0"/>
                <a:cs typeface="Poppins" panose="00000500000000000000" pitchFamily="2" charset="0"/>
              </a:rPr>
              <a:t>‹#›</a:t>
            </a:fld>
            <a:endParaRPr lang="en-GB" sz="2000" b="0" i="0" noProof="0">
              <a:solidFill>
                <a:schemeClr val="bg1"/>
              </a:solidFill>
              <a:latin typeface="Poppins" panose="00000500000000000000" pitchFamily="2" charset="0"/>
              <a:cs typeface="Poppins" panose="00000500000000000000" pitchFamily="2" charset="0"/>
            </a:endParaRPr>
          </a:p>
        </p:txBody>
      </p:sp>
      <p:sp>
        <p:nvSpPr>
          <p:cNvPr id="9" name="TextBox 8">
            <a:extLst>
              <a:ext uri="{FF2B5EF4-FFF2-40B4-BE49-F238E27FC236}">
                <a16:creationId xmlns:a16="http://schemas.microsoft.com/office/drawing/2014/main" id="{E4AC9B01-BBC9-948B-802D-496ECF26B66E}"/>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anose="00000500000000000000" pitchFamily="2" charset="0"/>
              </a:rPr>
              <a:t>Public</a:t>
            </a:r>
          </a:p>
        </p:txBody>
      </p:sp>
    </p:spTree>
    <p:extLst>
      <p:ext uri="{BB962C8B-B14F-4D97-AF65-F5344CB8AC3E}">
        <p14:creationId xmlns:p14="http://schemas.microsoft.com/office/powerpoint/2010/main" val="39431765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Tertiary Image Breaker Slide (Orange)">
    <p:spTree>
      <p:nvGrpSpPr>
        <p:cNvPr id="1" name=""/>
        <p:cNvGrpSpPr/>
        <p:nvPr/>
      </p:nvGrpSpPr>
      <p:grpSpPr>
        <a:xfrm>
          <a:off x="0" y="0"/>
          <a:ext cx="0" cy="0"/>
          <a:chOff x="0" y="0"/>
          <a:chExt cx="0" cy="0"/>
        </a:xfrm>
      </p:grpSpPr>
      <p:pic>
        <p:nvPicPr>
          <p:cNvPr id="5" name="Picture 4" descr="Men standing in a room with a window&#10;&#10;Description automatically generated">
            <a:extLst>
              <a:ext uri="{FF2B5EF4-FFF2-40B4-BE49-F238E27FC236}">
                <a16:creationId xmlns:a16="http://schemas.microsoft.com/office/drawing/2014/main" id="{7E5940D1-7D44-F002-B80B-1547B0BB318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7DBE9E21-7697-D9F7-4B4C-A0A1BB7C8E9C}"/>
              </a:ext>
            </a:extLst>
          </p:cNvPr>
          <p:cNvSpPr/>
          <p:nvPr userDrawn="1"/>
        </p:nvSpPr>
        <p:spPr>
          <a:xfrm>
            <a:off x="0" y="0"/>
            <a:ext cx="12192000" cy="6859388"/>
          </a:xfrm>
          <a:prstGeom prst="rect">
            <a:avLst/>
          </a:prstGeom>
          <a:gradFill>
            <a:gsLst>
              <a:gs pos="0">
                <a:schemeClr val="tx1">
                  <a:alpha val="39214"/>
                </a:schemeClr>
              </a:gs>
              <a:gs pos="99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A group of yellow circles on a black background&#10;&#10;Description automatically generated">
            <a:extLst>
              <a:ext uri="{FF2B5EF4-FFF2-40B4-BE49-F238E27FC236}">
                <a16:creationId xmlns:a16="http://schemas.microsoft.com/office/drawing/2014/main" id="{00C307F2-82C7-4AE4-F7EA-9DBAC43E819A}"/>
              </a:ext>
            </a:extLst>
          </p:cNvPr>
          <p:cNvPicPr>
            <a:picLocks noChangeAspect="1"/>
          </p:cNvPicPr>
          <p:nvPr userDrawn="1"/>
        </p:nvPicPr>
        <p:blipFill>
          <a:blip r:embed="rId3"/>
          <a:stretch>
            <a:fillRect/>
          </a:stretch>
        </p:blipFill>
        <p:spPr>
          <a:xfrm>
            <a:off x="2467" y="0"/>
            <a:ext cx="12189533" cy="6859388"/>
          </a:xfrm>
          <a:prstGeom prst="rect">
            <a:avLst/>
          </a:prstGeom>
        </p:spPr>
      </p:pic>
      <p:sp>
        <p:nvSpPr>
          <p:cNvPr id="12" name="Title 1">
            <a:extLst>
              <a:ext uri="{FF2B5EF4-FFF2-40B4-BE49-F238E27FC236}">
                <a16:creationId xmlns:a16="http://schemas.microsoft.com/office/drawing/2014/main" id="{D7403249-DAF3-F6D3-58FB-ACF79DCCD9D1}"/>
              </a:ext>
            </a:extLst>
          </p:cNvPr>
          <p:cNvSpPr>
            <a:spLocks noGrp="1"/>
          </p:cNvSpPr>
          <p:nvPr>
            <p:ph type="ctrTitle"/>
          </p:nvPr>
        </p:nvSpPr>
        <p:spPr>
          <a:xfrm>
            <a:off x="532944" y="820795"/>
            <a:ext cx="5105856" cy="2387600"/>
          </a:xfrm>
        </p:spPr>
        <p:txBody>
          <a:bodyPr anchor="b">
            <a:normAutofit/>
          </a:bodyPr>
          <a:lstStyle>
            <a:lvl1pPr algn="l">
              <a:lnSpc>
                <a:spcPct val="100000"/>
              </a:lnSpc>
              <a:defRPr sz="4400" b="1" i="0">
                <a:solidFill>
                  <a:schemeClr val="bg1"/>
                </a:solidFill>
                <a:latin typeface="Poppins" panose="00000500000000000000" pitchFamily="2" charset="0"/>
                <a:cs typeface="Poppins" panose="00000500000000000000" pitchFamily="2" charset="0"/>
              </a:defRPr>
            </a:lvl1pPr>
          </a:lstStyle>
          <a:p>
            <a:r>
              <a:rPr lang="en-US"/>
              <a:t>Click to edit Master title style</a:t>
            </a:r>
            <a:endParaRPr lang="en-GB"/>
          </a:p>
        </p:txBody>
      </p:sp>
      <p:sp>
        <p:nvSpPr>
          <p:cNvPr id="13" name="Subtitle 2">
            <a:extLst>
              <a:ext uri="{FF2B5EF4-FFF2-40B4-BE49-F238E27FC236}">
                <a16:creationId xmlns:a16="http://schemas.microsoft.com/office/drawing/2014/main" id="{B5B0F677-F88B-19B9-DBAC-1B2F7B283C97}"/>
              </a:ext>
            </a:extLst>
          </p:cNvPr>
          <p:cNvSpPr>
            <a:spLocks noGrp="1"/>
          </p:cNvSpPr>
          <p:nvPr>
            <p:ph type="subTitle" idx="1"/>
          </p:nvPr>
        </p:nvSpPr>
        <p:spPr>
          <a:xfrm>
            <a:off x="532944" y="3245466"/>
            <a:ext cx="3885619" cy="1044146"/>
          </a:xfrm>
        </p:spPr>
        <p:txBody>
          <a:bodyPr>
            <a:normAutofit/>
          </a:bodyPr>
          <a:lstStyle>
            <a:lvl1pPr marL="0" indent="0" algn="l">
              <a:lnSpc>
                <a:spcPct val="100000"/>
              </a:lnSpc>
              <a:buNone/>
              <a:defRPr sz="2400" b="0" i="0">
                <a:solidFill>
                  <a:schemeClr val="bg1"/>
                </a:solidFill>
                <a:latin typeface="Poppins"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7" name="TextBox 6">
            <a:extLst>
              <a:ext uri="{FF2B5EF4-FFF2-40B4-BE49-F238E27FC236}">
                <a16:creationId xmlns:a16="http://schemas.microsoft.com/office/drawing/2014/main" id="{B8CABF5A-754E-8920-0F75-178EB04F4065}"/>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Poppins" panose="00000500000000000000" pitchFamily="2" charset="0"/>
                <a:cs typeface="Poppins" panose="00000500000000000000" pitchFamily="2" charset="0"/>
              </a:rPr>
              <a:t>‹#›</a:t>
            </a:fld>
            <a:endParaRPr lang="en-GB" sz="2000" b="0" i="0" noProof="0">
              <a:solidFill>
                <a:schemeClr val="bg1"/>
              </a:solidFill>
              <a:latin typeface="Poppins" panose="00000500000000000000" pitchFamily="2" charset="0"/>
              <a:cs typeface="Poppins" panose="00000500000000000000" pitchFamily="2" charset="0"/>
            </a:endParaRPr>
          </a:p>
        </p:txBody>
      </p:sp>
      <p:sp>
        <p:nvSpPr>
          <p:cNvPr id="8" name="TextBox 7">
            <a:extLst>
              <a:ext uri="{FF2B5EF4-FFF2-40B4-BE49-F238E27FC236}">
                <a16:creationId xmlns:a16="http://schemas.microsoft.com/office/drawing/2014/main" id="{476F9B93-B63E-213D-E4D7-F5497F46DC55}"/>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anose="00000500000000000000" pitchFamily="2" charset="0"/>
              </a:rPr>
              <a:t>Public</a:t>
            </a:r>
          </a:p>
        </p:txBody>
      </p:sp>
    </p:spTree>
    <p:extLst>
      <p:ext uri="{BB962C8B-B14F-4D97-AF65-F5344CB8AC3E}">
        <p14:creationId xmlns:p14="http://schemas.microsoft.com/office/powerpoint/2010/main" val="273533840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Tertiary Text (Left) Media (Right) Slide - Orange">
    <p:bg>
      <p:bgPr>
        <a:solidFill>
          <a:schemeClr val="accent6"/>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17E8957-A01D-893F-D819-6B81B4015BEE}"/>
              </a:ext>
            </a:extLst>
          </p:cNvPr>
          <p:cNvSpPr>
            <a:spLocks noGrp="1"/>
          </p:cNvSpPr>
          <p:nvPr>
            <p:ph type="pic" sz="quarter" idx="14"/>
          </p:nvPr>
        </p:nvSpPr>
        <p:spPr>
          <a:xfrm>
            <a:off x="6096000" y="0"/>
            <a:ext cx="6096000" cy="6858000"/>
          </a:xfrm>
        </p:spPr>
        <p:txBody>
          <a:bodyPr/>
          <a:lstStyle>
            <a:lvl1pPr>
              <a:defRPr b="0" i="0">
                <a:latin typeface="Poppins" panose="00000500000000000000" pitchFamily="2" charset="0"/>
              </a:defRPr>
            </a:lvl1pPr>
          </a:lstStyle>
          <a:p>
            <a:r>
              <a:rPr lang="en-US"/>
              <a:t>Click icon to add picture</a:t>
            </a:r>
            <a:endParaRPr lang="en-GB"/>
          </a:p>
        </p:txBody>
      </p:sp>
      <p:pic>
        <p:nvPicPr>
          <p:cNvPr id="2" name="Picture 1" descr="A black background with white dots&#10;&#10;Description automatically generated">
            <a:extLst>
              <a:ext uri="{FF2B5EF4-FFF2-40B4-BE49-F238E27FC236}">
                <a16:creationId xmlns:a16="http://schemas.microsoft.com/office/drawing/2014/main" id="{50800B55-4735-AD9F-0549-68B2C0540B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D86A7EF4-7D16-83B4-DDCB-016341778631}"/>
              </a:ext>
            </a:extLst>
          </p:cNvPr>
          <p:cNvSpPr>
            <a:spLocks noGrp="1"/>
          </p:cNvSpPr>
          <p:nvPr>
            <p:ph type="title"/>
          </p:nvPr>
        </p:nvSpPr>
        <p:spPr>
          <a:xfrm>
            <a:off x="637273" y="827711"/>
            <a:ext cx="5045070" cy="1325563"/>
          </a:xfrm>
        </p:spPr>
        <p:txBody>
          <a:bodyPr/>
          <a:lstStyle>
            <a:lvl1pPr>
              <a:lnSpc>
                <a:spcPct val="100000"/>
              </a:lnSpc>
              <a:defRPr b="1" i="0">
                <a:solidFill>
                  <a:schemeClr val="bg1"/>
                </a:solidFill>
                <a:latin typeface="Poppins" panose="00000500000000000000" pitchFamily="2" charset="0"/>
                <a:cs typeface="Poppins" panose="00000500000000000000" pitchFamily="2" charset="0"/>
              </a:defRPr>
            </a:lvl1pPr>
          </a:lstStyle>
          <a:p>
            <a:r>
              <a:rPr lang="en-US"/>
              <a:t>Click to edit Master title style</a:t>
            </a:r>
            <a:endParaRPr lang="en-GB"/>
          </a:p>
        </p:txBody>
      </p:sp>
      <p:sp>
        <p:nvSpPr>
          <p:cNvPr id="11" name="Text Placeholder 12">
            <a:extLst>
              <a:ext uri="{FF2B5EF4-FFF2-40B4-BE49-F238E27FC236}">
                <a16:creationId xmlns:a16="http://schemas.microsoft.com/office/drawing/2014/main" id="{9DC703E9-13B3-B7EB-69E3-5F8ADF1ECA56}"/>
              </a:ext>
            </a:extLst>
          </p:cNvPr>
          <p:cNvSpPr>
            <a:spLocks noGrp="1"/>
          </p:cNvSpPr>
          <p:nvPr>
            <p:ph type="body" sz="quarter" idx="13"/>
          </p:nvPr>
        </p:nvSpPr>
        <p:spPr>
          <a:xfrm>
            <a:off x="637273" y="2389357"/>
            <a:ext cx="5045070" cy="2410421"/>
          </a:xfrm>
        </p:spPr>
        <p:txBody>
          <a:bodyPr>
            <a:normAutofit/>
          </a:bodyPr>
          <a:lstStyle>
            <a:lvl1pPr marL="0" indent="0">
              <a:lnSpc>
                <a:spcPct val="100000"/>
              </a:lnSpc>
              <a:buNone/>
              <a:defRPr sz="1800" b="0" i="0">
                <a:solidFill>
                  <a:schemeClr val="bg1"/>
                </a:solidFill>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 name="TextBox 2">
            <a:extLst>
              <a:ext uri="{FF2B5EF4-FFF2-40B4-BE49-F238E27FC236}">
                <a16:creationId xmlns:a16="http://schemas.microsoft.com/office/drawing/2014/main" id="{F71C6992-F80A-F269-66D6-6535B74E506E}"/>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Poppins" panose="00000500000000000000" pitchFamily="2" charset="0"/>
                <a:cs typeface="Poppins" panose="00000500000000000000" pitchFamily="2" charset="0"/>
              </a:rPr>
              <a:t>‹#›</a:t>
            </a:fld>
            <a:endParaRPr lang="en-GB" sz="2000" b="0" i="0" noProof="0">
              <a:solidFill>
                <a:schemeClr val="bg1"/>
              </a:solidFill>
              <a:latin typeface="Poppins" panose="00000500000000000000" pitchFamily="2" charset="0"/>
              <a:cs typeface="Poppins" panose="00000500000000000000" pitchFamily="2" charset="0"/>
            </a:endParaRPr>
          </a:p>
        </p:txBody>
      </p:sp>
      <p:sp>
        <p:nvSpPr>
          <p:cNvPr id="4" name="TextBox 3">
            <a:extLst>
              <a:ext uri="{FF2B5EF4-FFF2-40B4-BE49-F238E27FC236}">
                <a16:creationId xmlns:a16="http://schemas.microsoft.com/office/drawing/2014/main" id="{1D4205CA-D724-DCB8-624A-C93E9CB0F739}"/>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anose="00000500000000000000" pitchFamily="2" charset="0"/>
              </a:rPr>
              <a:t>Public</a:t>
            </a:r>
          </a:p>
        </p:txBody>
      </p:sp>
    </p:spTree>
    <p:extLst>
      <p:ext uri="{BB962C8B-B14F-4D97-AF65-F5344CB8AC3E}">
        <p14:creationId xmlns:p14="http://schemas.microsoft.com/office/powerpoint/2010/main" val="4704755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ertiary Text (left) Circle Media (right) - Orange">
    <p:spTree>
      <p:nvGrpSpPr>
        <p:cNvPr id="1" name=""/>
        <p:cNvGrpSpPr/>
        <p:nvPr/>
      </p:nvGrpSpPr>
      <p:grpSpPr>
        <a:xfrm>
          <a:off x="0" y="0"/>
          <a:ext cx="0" cy="0"/>
          <a:chOff x="0" y="0"/>
          <a:chExt cx="0" cy="0"/>
        </a:xfrm>
      </p:grpSpPr>
      <p:pic>
        <p:nvPicPr>
          <p:cNvPr id="4" name="Picture 3" descr="A yellow and orange circle&#10;&#10;Description automatically generated">
            <a:extLst>
              <a:ext uri="{FF2B5EF4-FFF2-40B4-BE49-F238E27FC236}">
                <a16:creationId xmlns:a16="http://schemas.microsoft.com/office/drawing/2014/main" id="{08760D1E-DF65-35B5-8609-7AA3EC598DC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Picture Placeholder 13">
            <a:extLst>
              <a:ext uri="{FF2B5EF4-FFF2-40B4-BE49-F238E27FC236}">
                <a16:creationId xmlns:a16="http://schemas.microsoft.com/office/drawing/2014/main" id="{CFC8E555-A363-BBFE-7CE9-820F21628147}"/>
              </a:ext>
            </a:extLst>
          </p:cNvPr>
          <p:cNvSpPr>
            <a:spLocks noGrp="1"/>
          </p:cNvSpPr>
          <p:nvPr>
            <p:ph type="pic" sz="quarter" idx="13"/>
          </p:nvPr>
        </p:nvSpPr>
        <p:spPr>
          <a:xfrm>
            <a:off x="6690691" y="-620033"/>
            <a:ext cx="8539843" cy="8327117"/>
          </a:xfrm>
          <a:prstGeom prst="ellipse">
            <a:avLst/>
          </a:prstGeom>
        </p:spPr>
        <p:txBody>
          <a:bodyPr/>
          <a:lstStyle>
            <a:lvl1pPr>
              <a:defRPr b="0" i="0">
                <a:latin typeface="Poppins" panose="00000500000000000000" pitchFamily="2" charset="0"/>
              </a:defRPr>
            </a:lvl1pPr>
          </a:lstStyle>
          <a:p>
            <a:r>
              <a:rPr lang="en-US"/>
              <a:t>Click icon to add picture</a:t>
            </a:r>
            <a:endParaRPr lang="en-GB"/>
          </a:p>
        </p:txBody>
      </p:sp>
      <p:pic>
        <p:nvPicPr>
          <p:cNvPr id="12" name="Picture 11" descr="A black background with white dots&#10;&#10;Description automatically generated">
            <a:extLst>
              <a:ext uri="{FF2B5EF4-FFF2-40B4-BE49-F238E27FC236}">
                <a16:creationId xmlns:a16="http://schemas.microsoft.com/office/drawing/2014/main" id="{E67CFF76-6D91-97FD-5651-EF0E6470CA4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Title 1">
            <a:extLst>
              <a:ext uri="{FF2B5EF4-FFF2-40B4-BE49-F238E27FC236}">
                <a16:creationId xmlns:a16="http://schemas.microsoft.com/office/drawing/2014/main" id="{CF0BC532-0DCF-D95D-28B5-7CED43AF3080}"/>
              </a:ext>
            </a:extLst>
          </p:cNvPr>
          <p:cNvSpPr>
            <a:spLocks noGrp="1"/>
          </p:cNvSpPr>
          <p:nvPr>
            <p:ph type="title"/>
          </p:nvPr>
        </p:nvSpPr>
        <p:spPr>
          <a:xfrm>
            <a:off x="637273" y="1077687"/>
            <a:ext cx="5148672" cy="1325563"/>
          </a:xfrm>
        </p:spPr>
        <p:txBody>
          <a:bodyPr/>
          <a:lstStyle>
            <a:lvl1pPr>
              <a:lnSpc>
                <a:spcPct val="100000"/>
              </a:lnSpc>
              <a:defRPr b="1" i="0">
                <a:solidFill>
                  <a:schemeClr val="bg1"/>
                </a:solidFill>
                <a:latin typeface="Poppins" panose="00000500000000000000" pitchFamily="2" charset="0"/>
                <a:cs typeface="Poppins" panose="00000500000000000000" pitchFamily="2" charset="0"/>
              </a:defRPr>
            </a:lvl1pPr>
          </a:lstStyle>
          <a:p>
            <a:r>
              <a:rPr lang="en-US"/>
              <a:t>Click to edit Master title style</a:t>
            </a:r>
            <a:endParaRPr lang="en-GB"/>
          </a:p>
        </p:txBody>
      </p:sp>
      <p:sp>
        <p:nvSpPr>
          <p:cNvPr id="16" name="Text Placeholder 12">
            <a:extLst>
              <a:ext uri="{FF2B5EF4-FFF2-40B4-BE49-F238E27FC236}">
                <a16:creationId xmlns:a16="http://schemas.microsoft.com/office/drawing/2014/main" id="{FA8AA84D-31F0-CED3-DCC7-DD7727F14369}"/>
              </a:ext>
            </a:extLst>
          </p:cNvPr>
          <p:cNvSpPr>
            <a:spLocks noGrp="1"/>
          </p:cNvSpPr>
          <p:nvPr>
            <p:ph type="body" sz="quarter" idx="14"/>
          </p:nvPr>
        </p:nvSpPr>
        <p:spPr>
          <a:xfrm>
            <a:off x="637273" y="2628900"/>
            <a:ext cx="4462848" cy="3151414"/>
          </a:xfrm>
        </p:spPr>
        <p:txBody>
          <a:bodyPr>
            <a:normAutofit/>
          </a:bodyPr>
          <a:lstStyle>
            <a:lvl1pPr marL="0" indent="0">
              <a:lnSpc>
                <a:spcPct val="100000"/>
              </a:lnSpc>
              <a:buNone/>
              <a:defRPr sz="1800" b="0" i="0">
                <a:solidFill>
                  <a:schemeClr val="bg1"/>
                </a:solidFill>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 name="TextBox 1">
            <a:extLst>
              <a:ext uri="{FF2B5EF4-FFF2-40B4-BE49-F238E27FC236}">
                <a16:creationId xmlns:a16="http://schemas.microsoft.com/office/drawing/2014/main" id="{E37B0077-E4FB-DB68-32EB-70E5BFA02DD2}"/>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Poppins" panose="00000500000000000000" pitchFamily="2" charset="0"/>
                <a:cs typeface="Poppins" panose="00000500000000000000" pitchFamily="2" charset="0"/>
              </a:rPr>
              <a:t>‹#›</a:t>
            </a:fld>
            <a:endParaRPr lang="en-GB" sz="2000" b="0" i="0" noProof="0">
              <a:solidFill>
                <a:schemeClr val="bg1"/>
              </a:solidFill>
              <a:latin typeface="Poppins" panose="00000500000000000000" pitchFamily="2" charset="0"/>
              <a:cs typeface="Poppins" panose="00000500000000000000" pitchFamily="2" charset="0"/>
            </a:endParaRPr>
          </a:p>
        </p:txBody>
      </p:sp>
      <p:sp>
        <p:nvSpPr>
          <p:cNvPr id="3" name="TextBox 2">
            <a:extLst>
              <a:ext uri="{FF2B5EF4-FFF2-40B4-BE49-F238E27FC236}">
                <a16:creationId xmlns:a16="http://schemas.microsoft.com/office/drawing/2014/main" id="{821EC10A-443B-78A4-9438-F5285F49C5E1}"/>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anose="00000500000000000000" pitchFamily="2" charset="0"/>
              </a:rPr>
              <a:t>Public</a:t>
            </a:r>
          </a:p>
        </p:txBody>
      </p:sp>
    </p:spTree>
    <p:extLst>
      <p:ext uri="{BB962C8B-B14F-4D97-AF65-F5344CB8AC3E}">
        <p14:creationId xmlns:p14="http://schemas.microsoft.com/office/powerpoint/2010/main" val="19592118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Energy Markets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19">
            <a:extLst>
              <a:ext uri="{FF2B5EF4-FFF2-40B4-BE49-F238E27FC236}">
                <a16:creationId xmlns:a16="http://schemas.microsoft.com/office/drawing/2014/main" id="{1F5756D0-D4EF-B885-B324-79174DBABA4B}"/>
              </a:ext>
            </a:extLst>
          </p:cNvPr>
          <p:cNvSpPr>
            <a:spLocks noGrp="1"/>
          </p:cNvSpPr>
          <p:nvPr>
            <p:ph type="body" sz="quarter" idx="18"/>
          </p:nvPr>
        </p:nvSpPr>
        <p:spPr>
          <a:xfrm>
            <a:off x="838200" y="3429001"/>
            <a:ext cx="4781550" cy="740972"/>
          </a:xfrm>
        </p:spPr>
        <p:txBody>
          <a:bodyPr>
            <a:normAutofit/>
          </a:bodyPr>
          <a:lstStyle>
            <a:lvl1pPr marL="0" indent="0">
              <a:buNone/>
              <a:defRPr sz="1725" b="1">
                <a:solidFill>
                  <a:schemeClr val="bg1"/>
                </a:solidFill>
              </a:defRPr>
            </a:lvl1pPr>
          </a:lstStyle>
          <a:p>
            <a:pPr lvl="0"/>
            <a:r>
              <a:rPr lang="en-GB"/>
              <a:t>Click to edit Master text styles</a:t>
            </a:r>
          </a:p>
        </p:txBody>
      </p:sp>
      <p:sp>
        <p:nvSpPr>
          <p:cNvPr id="7" name="Text Placeholder 22">
            <a:extLst>
              <a:ext uri="{FF2B5EF4-FFF2-40B4-BE49-F238E27FC236}">
                <a16:creationId xmlns:a16="http://schemas.microsoft.com/office/drawing/2014/main" id="{382B053B-4075-C6CA-DBA4-59813F997F82}"/>
              </a:ext>
            </a:extLst>
          </p:cNvPr>
          <p:cNvSpPr>
            <a:spLocks noGrp="1"/>
          </p:cNvSpPr>
          <p:nvPr>
            <p:ph type="body" sz="quarter" idx="16"/>
          </p:nvPr>
        </p:nvSpPr>
        <p:spPr>
          <a:xfrm>
            <a:off x="838200" y="4169973"/>
            <a:ext cx="2732948" cy="885025"/>
          </a:xfrm>
        </p:spPr>
        <p:txBody>
          <a:bodyPr>
            <a:normAutofit/>
          </a:bodyPr>
          <a:lstStyle>
            <a:lvl1pPr marL="0" indent="0">
              <a:buNone/>
              <a:defRPr sz="1725">
                <a:solidFill>
                  <a:srgbClr val="425563"/>
                </a:solidFill>
              </a:defRPr>
            </a:lvl1pPr>
          </a:lstStyle>
          <a:p>
            <a:pPr lvl="0"/>
            <a:r>
              <a:rPr lang="en-GB"/>
              <a:t>Click to edit Master text styles</a:t>
            </a:r>
          </a:p>
        </p:txBody>
      </p:sp>
      <p:sp>
        <p:nvSpPr>
          <p:cNvPr id="8" name="Title Placeholder 1">
            <a:extLst>
              <a:ext uri="{FF2B5EF4-FFF2-40B4-BE49-F238E27FC236}">
                <a16:creationId xmlns:a16="http://schemas.microsoft.com/office/drawing/2014/main" id="{8A4778FA-BEE7-0498-F6CE-53982BCF5320}"/>
              </a:ext>
            </a:extLst>
          </p:cNvPr>
          <p:cNvSpPr>
            <a:spLocks noGrp="1"/>
          </p:cNvSpPr>
          <p:nvPr>
            <p:ph type="title"/>
          </p:nvPr>
        </p:nvSpPr>
        <p:spPr>
          <a:xfrm>
            <a:off x="838200" y="2290768"/>
            <a:ext cx="4781551" cy="1138232"/>
          </a:xfrm>
          <a:prstGeom prst="rect">
            <a:avLst/>
          </a:prstGeom>
        </p:spPr>
        <p:txBody>
          <a:bodyPr vert="horz" lIns="91440" tIns="45720" rIns="91440" bIns="45720" rtlCol="0" anchor="ctr">
            <a:normAutofit/>
          </a:bodyPr>
          <a:lstStyle>
            <a:lvl1pPr>
              <a:defRPr sz="3300" b="0" i="0">
                <a:solidFill>
                  <a:schemeClr val="tx2"/>
                </a:solidFill>
                <a:latin typeface="Arial Black" panose="020B0A04020102020204" pitchFamily="34" charset="0"/>
                <a:cs typeface="Arial" panose="020B0604020202020204" pitchFamily="34" charset="0"/>
              </a:defRPr>
            </a:lvl1pPr>
          </a:lstStyle>
          <a:p>
            <a:r>
              <a:rPr lang="en-US"/>
              <a:t>Click to edit Master title style</a:t>
            </a:r>
            <a:endParaRPr lang="en-GB"/>
          </a:p>
        </p:txBody>
      </p:sp>
      <p:pic>
        <p:nvPicPr>
          <p:cNvPr id="10" name="Picture 9">
            <a:extLst>
              <a:ext uri="{FF2B5EF4-FFF2-40B4-BE49-F238E27FC236}">
                <a16:creationId xmlns:a16="http://schemas.microsoft.com/office/drawing/2014/main" id="{84B3E765-ABE2-961A-7072-3F66859865A7}"/>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7137893" y="262213"/>
            <a:ext cx="5052242" cy="5501046"/>
          </a:xfrm>
          <a:prstGeom prst="rect">
            <a:avLst/>
          </a:prstGeom>
        </p:spPr>
      </p:pic>
      <p:pic>
        <p:nvPicPr>
          <p:cNvPr id="3" name="Graphic 2">
            <a:extLst>
              <a:ext uri="{FF2B5EF4-FFF2-40B4-BE49-F238E27FC236}">
                <a16:creationId xmlns:a16="http://schemas.microsoft.com/office/drawing/2014/main" id="{3755A3D3-0F26-EB46-0A71-627B3C69D7B7}"/>
              </a:ext>
            </a:extLst>
          </p:cNvPr>
          <p:cNvPicPr>
            <a:picLocks noChangeAspect="1"/>
          </p:cNvPicPr>
          <p:nvPr userDrawn="1"/>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30794" y="5977825"/>
            <a:ext cx="1718778" cy="530877"/>
          </a:xfrm>
          <a:prstGeom prst="rect">
            <a:avLst/>
          </a:prstGeom>
        </p:spPr>
      </p:pic>
    </p:spTree>
    <p:extLst>
      <p:ext uri="{BB962C8B-B14F-4D97-AF65-F5344CB8AC3E}">
        <p14:creationId xmlns:p14="http://schemas.microsoft.com/office/powerpoint/2010/main" val="89686860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Energy Markets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19">
            <a:extLst>
              <a:ext uri="{FF2B5EF4-FFF2-40B4-BE49-F238E27FC236}">
                <a16:creationId xmlns:a16="http://schemas.microsoft.com/office/drawing/2014/main" id="{1F5756D0-D4EF-B885-B324-79174DBABA4B}"/>
              </a:ext>
            </a:extLst>
          </p:cNvPr>
          <p:cNvSpPr>
            <a:spLocks noGrp="1"/>
          </p:cNvSpPr>
          <p:nvPr>
            <p:ph type="body" sz="quarter" idx="18"/>
          </p:nvPr>
        </p:nvSpPr>
        <p:spPr>
          <a:xfrm>
            <a:off x="838200" y="3429001"/>
            <a:ext cx="4781550" cy="740972"/>
          </a:xfrm>
        </p:spPr>
        <p:txBody>
          <a:bodyPr>
            <a:normAutofit/>
          </a:bodyPr>
          <a:lstStyle>
            <a:lvl1pPr marL="0" indent="0">
              <a:buNone/>
              <a:defRPr sz="1725" b="1">
                <a:solidFill>
                  <a:schemeClr val="bg1"/>
                </a:solidFill>
              </a:defRPr>
            </a:lvl1pPr>
          </a:lstStyle>
          <a:p>
            <a:pPr lvl="0"/>
            <a:r>
              <a:rPr lang="en-GB"/>
              <a:t>Click to edit Master text styles</a:t>
            </a:r>
          </a:p>
        </p:txBody>
      </p:sp>
      <p:sp>
        <p:nvSpPr>
          <p:cNvPr id="7" name="Text Placeholder 22">
            <a:extLst>
              <a:ext uri="{FF2B5EF4-FFF2-40B4-BE49-F238E27FC236}">
                <a16:creationId xmlns:a16="http://schemas.microsoft.com/office/drawing/2014/main" id="{382B053B-4075-C6CA-DBA4-59813F997F82}"/>
              </a:ext>
            </a:extLst>
          </p:cNvPr>
          <p:cNvSpPr>
            <a:spLocks noGrp="1"/>
          </p:cNvSpPr>
          <p:nvPr>
            <p:ph type="body" sz="quarter" idx="16"/>
          </p:nvPr>
        </p:nvSpPr>
        <p:spPr>
          <a:xfrm>
            <a:off x="838200" y="4169973"/>
            <a:ext cx="2732948" cy="885025"/>
          </a:xfrm>
        </p:spPr>
        <p:txBody>
          <a:bodyPr>
            <a:normAutofit/>
          </a:bodyPr>
          <a:lstStyle>
            <a:lvl1pPr marL="0" indent="0">
              <a:buNone/>
              <a:defRPr sz="1725">
                <a:solidFill>
                  <a:srgbClr val="425563"/>
                </a:solidFill>
              </a:defRPr>
            </a:lvl1pPr>
          </a:lstStyle>
          <a:p>
            <a:pPr lvl="0"/>
            <a:r>
              <a:rPr lang="en-GB"/>
              <a:t>Click to edit Master text styles</a:t>
            </a:r>
          </a:p>
        </p:txBody>
      </p:sp>
      <p:sp>
        <p:nvSpPr>
          <p:cNvPr id="8" name="Title Placeholder 1">
            <a:extLst>
              <a:ext uri="{FF2B5EF4-FFF2-40B4-BE49-F238E27FC236}">
                <a16:creationId xmlns:a16="http://schemas.microsoft.com/office/drawing/2014/main" id="{8A4778FA-BEE7-0498-F6CE-53982BCF5320}"/>
              </a:ext>
            </a:extLst>
          </p:cNvPr>
          <p:cNvSpPr>
            <a:spLocks noGrp="1"/>
          </p:cNvSpPr>
          <p:nvPr>
            <p:ph type="title"/>
          </p:nvPr>
        </p:nvSpPr>
        <p:spPr>
          <a:xfrm>
            <a:off x="838200" y="2290768"/>
            <a:ext cx="4781551" cy="1138232"/>
          </a:xfrm>
          <a:prstGeom prst="rect">
            <a:avLst/>
          </a:prstGeom>
        </p:spPr>
        <p:txBody>
          <a:bodyPr vert="horz" lIns="91440" tIns="45720" rIns="91440" bIns="45720" rtlCol="0" anchor="ctr">
            <a:normAutofit/>
          </a:bodyPr>
          <a:lstStyle>
            <a:lvl1pPr>
              <a:defRPr sz="3300" b="0" i="0">
                <a:solidFill>
                  <a:schemeClr val="tx2"/>
                </a:solidFill>
                <a:latin typeface="Arial Black" panose="020B0A04020102020204" pitchFamily="34" charset="0"/>
                <a:cs typeface="Arial" panose="020B0604020202020204" pitchFamily="34" charset="0"/>
              </a:defRPr>
            </a:lvl1pPr>
          </a:lstStyle>
          <a:p>
            <a:r>
              <a:rPr lang="en-US"/>
              <a:t>Click to edit Master title style</a:t>
            </a:r>
            <a:endParaRPr lang="en-GB"/>
          </a:p>
        </p:txBody>
      </p:sp>
      <p:pic>
        <p:nvPicPr>
          <p:cNvPr id="11" name="Picture 10">
            <a:extLst>
              <a:ext uri="{FF2B5EF4-FFF2-40B4-BE49-F238E27FC236}">
                <a16:creationId xmlns:a16="http://schemas.microsoft.com/office/drawing/2014/main" id="{3AD6B1CF-2C01-8709-1E81-0C7DC6B4CE9F}"/>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6679804" y="474770"/>
            <a:ext cx="5511219" cy="4919489"/>
          </a:xfrm>
          <a:prstGeom prst="rect">
            <a:avLst/>
          </a:prstGeom>
        </p:spPr>
      </p:pic>
      <p:pic>
        <p:nvPicPr>
          <p:cNvPr id="3" name="Graphic 2">
            <a:extLst>
              <a:ext uri="{FF2B5EF4-FFF2-40B4-BE49-F238E27FC236}">
                <a16:creationId xmlns:a16="http://schemas.microsoft.com/office/drawing/2014/main" id="{0C5266FB-4370-3BB6-E3B7-EC2FAC18D4B7}"/>
              </a:ext>
            </a:extLst>
          </p:cNvPr>
          <p:cNvPicPr>
            <a:picLocks noChangeAspect="1"/>
          </p:cNvPicPr>
          <p:nvPr userDrawn="1"/>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30794" y="5977825"/>
            <a:ext cx="1718778" cy="530877"/>
          </a:xfrm>
          <a:prstGeom prst="rect">
            <a:avLst/>
          </a:prstGeom>
        </p:spPr>
      </p:pic>
    </p:spTree>
    <p:extLst>
      <p:ext uri="{BB962C8B-B14F-4D97-AF65-F5344CB8AC3E}">
        <p14:creationId xmlns:p14="http://schemas.microsoft.com/office/powerpoint/2010/main" val="103927925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Energy Markets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19">
            <a:extLst>
              <a:ext uri="{FF2B5EF4-FFF2-40B4-BE49-F238E27FC236}">
                <a16:creationId xmlns:a16="http://schemas.microsoft.com/office/drawing/2014/main" id="{1F5756D0-D4EF-B885-B324-79174DBABA4B}"/>
              </a:ext>
            </a:extLst>
          </p:cNvPr>
          <p:cNvSpPr>
            <a:spLocks noGrp="1"/>
          </p:cNvSpPr>
          <p:nvPr>
            <p:ph type="body" sz="quarter" idx="18"/>
          </p:nvPr>
        </p:nvSpPr>
        <p:spPr>
          <a:xfrm>
            <a:off x="838200" y="3429001"/>
            <a:ext cx="4781550" cy="740972"/>
          </a:xfrm>
        </p:spPr>
        <p:txBody>
          <a:bodyPr>
            <a:normAutofit/>
          </a:bodyPr>
          <a:lstStyle>
            <a:lvl1pPr marL="0" indent="0">
              <a:buNone/>
              <a:defRPr sz="1725" b="1">
                <a:solidFill>
                  <a:schemeClr val="accent1"/>
                </a:solidFill>
              </a:defRPr>
            </a:lvl1pPr>
          </a:lstStyle>
          <a:p>
            <a:pPr lvl="0"/>
            <a:r>
              <a:rPr lang="en-GB"/>
              <a:t>Click to edit Master text styles</a:t>
            </a:r>
          </a:p>
        </p:txBody>
      </p:sp>
      <p:sp>
        <p:nvSpPr>
          <p:cNvPr id="7" name="Text Placeholder 22">
            <a:extLst>
              <a:ext uri="{FF2B5EF4-FFF2-40B4-BE49-F238E27FC236}">
                <a16:creationId xmlns:a16="http://schemas.microsoft.com/office/drawing/2014/main" id="{382B053B-4075-C6CA-DBA4-59813F997F82}"/>
              </a:ext>
            </a:extLst>
          </p:cNvPr>
          <p:cNvSpPr>
            <a:spLocks noGrp="1"/>
          </p:cNvSpPr>
          <p:nvPr>
            <p:ph type="body" sz="quarter" idx="16"/>
          </p:nvPr>
        </p:nvSpPr>
        <p:spPr>
          <a:xfrm>
            <a:off x="838200" y="4169973"/>
            <a:ext cx="2732948" cy="885025"/>
          </a:xfrm>
        </p:spPr>
        <p:txBody>
          <a:bodyPr>
            <a:normAutofit/>
          </a:bodyPr>
          <a:lstStyle>
            <a:lvl1pPr marL="0" indent="0">
              <a:buNone/>
              <a:defRPr sz="1725">
                <a:solidFill>
                  <a:srgbClr val="425563"/>
                </a:solidFill>
              </a:defRPr>
            </a:lvl1pPr>
          </a:lstStyle>
          <a:p>
            <a:pPr lvl="0"/>
            <a:r>
              <a:rPr lang="en-GB"/>
              <a:t>Click to edit Master text styles</a:t>
            </a:r>
          </a:p>
        </p:txBody>
      </p:sp>
      <p:sp>
        <p:nvSpPr>
          <p:cNvPr id="8" name="Title Placeholder 1">
            <a:extLst>
              <a:ext uri="{FF2B5EF4-FFF2-40B4-BE49-F238E27FC236}">
                <a16:creationId xmlns:a16="http://schemas.microsoft.com/office/drawing/2014/main" id="{8A4778FA-BEE7-0498-F6CE-53982BCF5320}"/>
              </a:ext>
            </a:extLst>
          </p:cNvPr>
          <p:cNvSpPr>
            <a:spLocks noGrp="1"/>
          </p:cNvSpPr>
          <p:nvPr>
            <p:ph type="title"/>
          </p:nvPr>
        </p:nvSpPr>
        <p:spPr>
          <a:xfrm>
            <a:off x="838200" y="2290768"/>
            <a:ext cx="4781551" cy="1138232"/>
          </a:xfrm>
          <a:prstGeom prst="rect">
            <a:avLst/>
          </a:prstGeom>
        </p:spPr>
        <p:txBody>
          <a:bodyPr vert="horz" lIns="91440" tIns="45720" rIns="91440" bIns="45720" rtlCol="0" anchor="ctr">
            <a:normAutofit/>
          </a:bodyPr>
          <a:lstStyle>
            <a:lvl1pPr>
              <a:defRPr sz="3300" b="0" i="0">
                <a:solidFill>
                  <a:schemeClr val="tx2"/>
                </a:solidFill>
                <a:latin typeface="Arial Black" panose="020B0A04020102020204" pitchFamily="34" charset="0"/>
                <a:cs typeface="Arial" panose="020B0604020202020204" pitchFamily="34" charset="0"/>
              </a:defRPr>
            </a:lvl1pPr>
          </a:lstStyle>
          <a:p>
            <a:r>
              <a:rPr lang="en-US"/>
              <a:t>Click to edit Master title style</a:t>
            </a:r>
            <a:endParaRPr lang="en-GB"/>
          </a:p>
        </p:txBody>
      </p:sp>
      <p:pic>
        <p:nvPicPr>
          <p:cNvPr id="5" name="Picture 4" descr="Graphical user interface&#10;&#10;Description automatically generated">
            <a:extLst>
              <a:ext uri="{FF2B5EF4-FFF2-40B4-BE49-F238E27FC236}">
                <a16:creationId xmlns:a16="http://schemas.microsoft.com/office/drawing/2014/main" id="{E4F60C1F-B296-C5F9-53C2-79D96DD3B446}"/>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6474235" y="401595"/>
            <a:ext cx="5717765" cy="5103341"/>
          </a:xfrm>
          <a:prstGeom prst="rect">
            <a:avLst/>
          </a:prstGeom>
        </p:spPr>
      </p:pic>
      <p:pic>
        <p:nvPicPr>
          <p:cNvPr id="3" name="Graphic 2">
            <a:extLst>
              <a:ext uri="{FF2B5EF4-FFF2-40B4-BE49-F238E27FC236}">
                <a16:creationId xmlns:a16="http://schemas.microsoft.com/office/drawing/2014/main" id="{F7C0CE1F-2BB5-5BFD-FEA6-67B02BAF0E2F}"/>
              </a:ext>
            </a:extLst>
          </p:cNvPr>
          <p:cNvPicPr>
            <a:picLocks noChangeAspect="1"/>
          </p:cNvPicPr>
          <p:nvPr userDrawn="1"/>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30794" y="5977825"/>
            <a:ext cx="1718778" cy="530877"/>
          </a:xfrm>
          <a:prstGeom prst="rect">
            <a:avLst/>
          </a:prstGeom>
        </p:spPr>
      </p:pic>
    </p:spTree>
    <p:extLst>
      <p:ext uri="{BB962C8B-B14F-4D97-AF65-F5344CB8AC3E}">
        <p14:creationId xmlns:p14="http://schemas.microsoft.com/office/powerpoint/2010/main" val="29247272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ighlight Box x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9A1647E-75C3-1FDB-7B8C-7BFFC9765437}"/>
              </a:ext>
            </a:extLst>
          </p:cNvPr>
          <p:cNvSpPr/>
          <p:nvPr userDrawn="1"/>
        </p:nvSpPr>
        <p:spPr>
          <a:xfrm>
            <a:off x="0" y="3429000"/>
            <a:ext cx="6096000" cy="3429000"/>
          </a:xfrm>
          <a:prstGeom prst="rect">
            <a:avLst/>
          </a:prstGeom>
          <a:solidFill>
            <a:srgbClr val="8133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Poppins" pitchFamily="2" charset="77"/>
            </a:endParaRPr>
          </a:p>
        </p:txBody>
      </p:sp>
      <p:sp>
        <p:nvSpPr>
          <p:cNvPr id="8" name="Rectangle 7">
            <a:extLst>
              <a:ext uri="{FF2B5EF4-FFF2-40B4-BE49-F238E27FC236}">
                <a16:creationId xmlns:a16="http://schemas.microsoft.com/office/drawing/2014/main" id="{BC44BC44-1008-8478-D64A-C7BFB3047FAB}"/>
              </a:ext>
            </a:extLst>
          </p:cNvPr>
          <p:cNvSpPr/>
          <p:nvPr userDrawn="1"/>
        </p:nvSpPr>
        <p:spPr>
          <a:xfrm>
            <a:off x="0" y="1"/>
            <a:ext cx="6096000" cy="3429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Poppins" pitchFamily="2" charset="77"/>
            </a:endParaRPr>
          </a:p>
        </p:txBody>
      </p:sp>
      <p:sp>
        <p:nvSpPr>
          <p:cNvPr id="9" name="Rectangle 8">
            <a:extLst>
              <a:ext uri="{FF2B5EF4-FFF2-40B4-BE49-F238E27FC236}">
                <a16:creationId xmlns:a16="http://schemas.microsoft.com/office/drawing/2014/main" id="{03BCE880-9610-64A0-A954-B9102D8026D1}"/>
              </a:ext>
            </a:extLst>
          </p:cNvPr>
          <p:cNvSpPr>
            <a:spLocks noGrp="1" noRot="1" noMove="1" noResize="1" noEditPoints="1" noAdjustHandles="1" noChangeArrowheads="1" noChangeShapeType="1"/>
          </p:cNvSpPr>
          <p:nvPr userDrawn="1"/>
        </p:nvSpPr>
        <p:spPr>
          <a:xfrm>
            <a:off x="6096000" y="0"/>
            <a:ext cx="6096000" cy="6857999"/>
          </a:xfrm>
          <a:prstGeom prst="rect">
            <a:avLst/>
          </a:prstGeom>
          <a:solidFill>
            <a:srgbClr val="F0F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Poppins" pitchFamily="2" charset="77"/>
            </a:endParaRPr>
          </a:p>
        </p:txBody>
      </p:sp>
      <p:sp>
        <p:nvSpPr>
          <p:cNvPr id="2" name="Title 1">
            <a:extLst>
              <a:ext uri="{FF2B5EF4-FFF2-40B4-BE49-F238E27FC236}">
                <a16:creationId xmlns:a16="http://schemas.microsoft.com/office/drawing/2014/main" id="{1591C4AD-353B-4788-1942-1F0D641705CA}"/>
              </a:ext>
            </a:extLst>
          </p:cNvPr>
          <p:cNvSpPr>
            <a:spLocks noGrp="1"/>
          </p:cNvSpPr>
          <p:nvPr>
            <p:ph type="title"/>
          </p:nvPr>
        </p:nvSpPr>
        <p:spPr>
          <a:xfrm>
            <a:off x="632012" y="501652"/>
            <a:ext cx="4114800" cy="668242"/>
          </a:xfrm>
        </p:spPr>
        <p:txBody>
          <a:bodyPr>
            <a:normAutofit/>
          </a:bodyPr>
          <a:lstStyle>
            <a:lvl1pPr>
              <a:defRPr sz="2400" b="0" i="0">
                <a:solidFill>
                  <a:schemeClr val="tx2"/>
                </a:solidFill>
                <a:latin typeface="Poppins Medium" pitchFamily="2" charset="77"/>
                <a:cs typeface="Poppins Medium" pitchFamily="2" charset="77"/>
              </a:defRPr>
            </a:lvl1pPr>
          </a:lstStyle>
          <a:p>
            <a:r>
              <a:rPr lang="en-GB"/>
              <a:t>Click to edit Master title style</a:t>
            </a:r>
          </a:p>
        </p:txBody>
      </p:sp>
      <p:sp>
        <p:nvSpPr>
          <p:cNvPr id="12" name="Text Placeholder 11">
            <a:extLst>
              <a:ext uri="{FF2B5EF4-FFF2-40B4-BE49-F238E27FC236}">
                <a16:creationId xmlns:a16="http://schemas.microsoft.com/office/drawing/2014/main" id="{6E3E7257-1DA1-F7E1-28D5-D974C4FA5449}"/>
              </a:ext>
            </a:extLst>
          </p:cNvPr>
          <p:cNvSpPr>
            <a:spLocks noGrp="1"/>
          </p:cNvSpPr>
          <p:nvPr>
            <p:ph type="body" sz="quarter" idx="13"/>
          </p:nvPr>
        </p:nvSpPr>
        <p:spPr>
          <a:xfrm>
            <a:off x="632012" y="1342349"/>
            <a:ext cx="4924348" cy="1712014"/>
          </a:xfrm>
        </p:spPr>
        <p:txBody>
          <a:bodyPr>
            <a:normAutofit/>
          </a:bodyPr>
          <a:lstStyle>
            <a:lvl1pPr marL="0" indent="0">
              <a:buNone/>
              <a:defRPr sz="1800" b="0" i="0">
                <a:solidFill>
                  <a:schemeClr val="tx2"/>
                </a:solidFill>
                <a:latin typeface="Poppins" pitchFamily="2" charset="77"/>
              </a:defRPr>
            </a:lvl1pPr>
            <a:lvl2pPr marL="457200" indent="0">
              <a:buNone/>
              <a:defRPr sz="1800">
                <a:solidFill>
                  <a:schemeClr val="tx2"/>
                </a:solidFill>
              </a:defRPr>
            </a:lvl2pPr>
            <a:lvl3pPr marL="914400" indent="0">
              <a:buNone/>
              <a:defRPr sz="1800">
                <a:solidFill>
                  <a:schemeClr val="tx2"/>
                </a:solidFill>
              </a:defRPr>
            </a:lvl3pPr>
            <a:lvl4pPr marL="1371600" indent="0">
              <a:buNone/>
              <a:defRPr sz="1800">
                <a:solidFill>
                  <a:schemeClr val="tx2"/>
                </a:solidFill>
              </a:defRPr>
            </a:lvl4pPr>
            <a:lvl5pPr marL="1828800" indent="0">
              <a:buNone/>
              <a:defRPr sz="1800">
                <a:solidFill>
                  <a:schemeClr val="tx2"/>
                </a:solidFill>
              </a:defRPr>
            </a:lvl5pPr>
          </a:lstStyle>
          <a:p>
            <a:pPr lvl="0"/>
            <a:r>
              <a:rPr lang="en-GB"/>
              <a:t>Click to edit Master text styles</a:t>
            </a:r>
          </a:p>
        </p:txBody>
      </p:sp>
      <p:pic>
        <p:nvPicPr>
          <p:cNvPr id="17" name="Picture 16" descr="A black background with white text&#10;&#10;Description automatically generated">
            <a:extLst>
              <a:ext uri="{FF2B5EF4-FFF2-40B4-BE49-F238E27FC236}">
                <a16:creationId xmlns:a16="http://schemas.microsoft.com/office/drawing/2014/main" id="{F64D4804-511F-AFEC-D1BB-B29C795B97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5370" y="5746066"/>
            <a:ext cx="1665087" cy="1117250"/>
          </a:xfrm>
          <a:prstGeom prst="rect">
            <a:avLst/>
          </a:prstGeom>
        </p:spPr>
      </p:pic>
      <p:sp>
        <p:nvSpPr>
          <p:cNvPr id="21" name="Picture Placeholder 20">
            <a:extLst>
              <a:ext uri="{FF2B5EF4-FFF2-40B4-BE49-F238E27FC236}">
                <a16:creationId xmlns:a16="http://schemas.microsoft.com/office/drawing/2014/main" id="{17F6E517-5429-A2F6-D34C-964E6CD37C9D}"/>
              </a:ext>
            </a:extLst>
          </p:cNvPr>
          <p:cNvSpPr>
            <a:spLocks noGrp="1"/>
          </p:cNvSpPr>
          <p:nvPr>
            <p:ph type="pic" sz="quarter" idx="15"/>
          </p:nvPr>
        </p:nvSpPr>
        <p:spPr>
          <a:xfrm>
            <a:off x="6792990" y="1006627"/>
            <a:ext cx="2297679" cy="2297679"/>
          </a:xfrm>
          <a:prstGeom prst="ellipse">
            <a:avLst/>
          </a:prstGeom>
        </p:spPr>
        <p:txBody>
          <a:bodyPr/>
          <a:lstStyle>
            <a:lvl1pPr>
              <a:defRPr b="0" i="0">
                <a:latin typeface="Poppins" pitchFamily="2" charset="77"/>
              </a:defRPr>
            </a:lvl1pPr>
          </a:lstStyle>
          <a:p>
            <a:endParaRPr lang="en-GB"/>
          </a:p>
        </p:txBody>
      </p:sp>
      <p:sp>
        <p:nvSpPr>
          <p:cNvPr id="22" name="Picture Placeholder 20">
            <a:extLst>
              <a:ext uri="{FF2B5EF4-FFF2-40B4-BE49-F238E27FC236}">
                <a16:creationId xmlns:a16="http://schemas.microsoft.com/office/drawing/2014/main" id="{E04B2806-1F83-34D3-221F-2C4B3249EA6D}"/>
              </a:ext>
            </a:extLst>
          </p:cNvPr>
          <p:cNvSpPr>
            <a:spLocks noGrp="1"/>
          </p:cNvSpPr>
          <p:nvPr>
            <p:ph type="pic" sz="quarter" idx="16"/>
          </p:nvPr>
        </p:nvSpPr>
        <p:spPr>
          <a:xfrm>
            <a:off x="9133166" y="1006627"/>
            <a:ext cx="2297679" cy="2297679"/>
          </a:xfrm>
          <a:prstGeom prst="ellipse">
            <a:avLst/>
          </a:prstGeom>
        </p:spPr>
        <p:txBody>
          <a:bodyPr/>
          <a:lstStyle>
            <a:lvl1pPr>
              <a:defRPr b="0" i="0">
                <a:latin typeface="Poppins" pitchFamily="2" charset="77"/>
              </a:defRPr>
            </a:lvl1pPr>
          </a:lstStyle>
          <a:p>
            <a:endParaRPr lang="en-GB"/>
          </a:p>
        </p:txBody>
      </p:sp>
      <p:sp>
        <p:nvSpPr>
          <p:cNvPr id="23" name="Picture Placeholder 20">
            <a:extLst>
              <a:ext uri="{FF2B5EF4-FFF2-40B4-BE49-F238E27FC236}">
                <a16:creationId xmlns:a16="http://schemas.microsoft.com/office/drawing/2014/main" id="{3A50FE80-7330-1683-7D23-937274886C7D}"/>
              </a:ext>
            </a:extLst>
          </p:cNvPr>
          <p:cNvSpPr>
            <a:spLocks noGrp="1"/>
          </p:cNvSpPr>
          <p:nvPr>
            <p:ph type="pic" sz="quarter" idx="17"/>
          </p:nvPr>
        </p:nvSpPr>
        <p:spPr>
          <a:xfrm>
            <a:off x="6792990" y="3309169"/>
            <a:ext cx="2297679" cy="2297679"/>
          </a:xfrm>
          <a:prstGeom prst="ellipse">
            <a:avLst/>
          </a:prstGeom>
        </p:spPr>
        <p:txBody>
          <a:bodyPr/>
          <a:lstStyle>
            <a:lvl1pPr>
              <a:defRPr b="0" i="0">
                <a:latin typeface="Poppins" pitchFamily="2" charset="77"/>
              </a:defRPr>
            </a:lvl1pPr>
          </a:lstStyle>
          <a:p>
            <a:endParaRPr lang="en-GB"/>
          </a:p>
        </p:txBody>
      </p:sp>
      <p:sp>
        <p:nvSpPr>
          <p:cNvPr id="24" name="Picture Placeholder 20">
            <a:extLst>
              <a:ext uri="{FF2B5EF4-FFF2-40B4-BE49-F238E27FC236}">
                <a16:creationId xmlns:a16="http://schemas.microsoft.com/office/drawing/2014/main" id="{8D27946E-1055-AE60-D3CE-5732F4CA1791}"/>
              </a:ext>
            </a:extLst>
          </p:cNvPr>
          <p:cNvSpPr>
            <a:spLocks noGrp="1"/>
          </p:cNvSpPr>
          <p:nvPr>
            <p:ph type="pic" sz="quarter" idx="18"/>
          </p:nvPr>
        </p:nvSpPr>
        <p:spPr>
          <a:xfrm>
            <a:off x="9133166" y="3309169"/>
            <a:ext cx="2297679" cy="2297679"/>
          </a:xfrm>
          <a:prstGeom prst="ellipse">
            <a:avLst/>
          </a:prstGeom>
        </p:spPr>
        <p:txBody>
          <a:bodyPr/>
          <a:lstStyle>
            <a:lvl1pPr>
              <a:defRPr b="0" i="0">
                <a:latin typeface="Poppins" pitchFamily="2" charset="77"/>
              </a:defRPr>
            </a:lvl1pPr>
          </a:lstStyle>
          <a:p>
            <a:endParaRPr lang="en-GB"/>
          </a:p>
        </p:txBody>
      </p:sp>
      <p:sp>
        <p:nvSpPr>
          <p:cNvPr id="25" name="Oval 24">
            <a:extLst>
              <a:ext uri="{FF2B5EF4-FFF2-40B4-BE49-F238E27FC236}">
                <a16:creationId xmlns:a16="http://schemas.microsoft.com/office/drawing/2014/main" id="{D2D94757-FA0A-6B76-AD9C-3993534B0523}"/>
              </a:ext>
            </a:extLst>
          </p:cNvPr>
          <p:cNvSpPr/>
          <p:nvPr userDrawn="1"/>
        </p:nvSpPr>
        <p:spPr>
          <a:xfrm>
            <a:off x="11430845" y="1001026"/>
            <a:ext cx="2297679" cy="2297679"/>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Poppins" pitchFamily="2" charset="77"/>
            </a:endParaRPr>
          </a:p>
        </p:txBody>
      </p:sp>
      <p:sp>
        <p:nvSpPr>
          <p:cNvPr id="26" name="Oval 25">
            <a:extLst>
              <a:ext uri="{FF2B5EF4-FFF2-40B4-BE49-F238E27FC236}">
                <a16:creationId xmlns:a16="http://schemas.microsoft.com/office/drawing/2014/main" id="{9AB12763-DBD1-1841-CA8E-22FF5ED6696E}"/>
              </a:ext>
            </a:extLst>
          </p:cNvPr>
          <p:cNvSpPr/>
          <p:nvPr userDrawn="1"/>
        </p:nvSpPr>
        <p:spPr>
          <a:xfrm>
            <a:off x="11430845" y="3303551"/>
            <a:ext cx="2297679" cy="2297679"/>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Poppins" pitchFamily="2" charset="77"/>
            </a:endParaRPr>
          </a:p>
        </p:txBody>
      </p:sp>
      <p:sp>
        <p:nvSpPr>
          <p:cNvPr id="27" name="Title 1">
            <a:extLst>
              <a:ext uri="{FF2B5EF4-FFF2-40B4-BE49-F238E27FC236}">
                <a16:creationId xmlns:a16="http://schemas.microsoft.com/office/drawing/2014/main" id="{61BBB9AE-4A63-EFC4-BAF9-A24EC128133F}"/>
              </a:ext>
            </a:extLst>
          </p:cNvPr>
          <p:cNvSpPr txBox="1">
            <a:spLocks/>
          </p:cNvSpPr>
          <p:nvPr userDrawn="1"/>
        </p:nvSpPr>
        <p:spPr>
          <a:xfrm>
            <a:off x="632012" y="3685723"/>
            <a:ext cx="4114800" cy="668242"/>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2400" b="1" i="0" kern="1200">
                <a:solidFill>
                  <a:schemeClr val="tx2"/>
                </a:solidFill>
                <a:latin typeface="Arial" panose="020B0604020202020204" pitchFamily="34" charset="0"/>
                <a:ea typeface="+mj-ea"/>
                <a:cs typeface="Arial" panose="020B0604020202020204" pitchFamily="34" charset="0"/>
              </a:defRPr>
            </a:lvl1pPr>
          </a:lstStyle>
          <a:p>
            <a:r>
              <a:rPr lang="en-GB" b="0" i="0">
                <a:solidFill>
                  <a:schemeClr val="bg1"/>
                </a:solidFill>
                <a:latin typeface="Poppins" pitchFamily="2" charset="77"/>
                <a:cs typeface="Poppins" pitchFamily="2" charset="77"/>
              </a:rPr>
              <a:t>Click to edit Master title style</a:t>
            </a:r>
          </a:p>
        </p:txBody>
      </p:sp>
      <p:sp>
        <p:nvSpPr>
          <p:cNvPr id="28" name="Text Placeholder 11">
            <a:extLst>
              <a:ext uri="{FF2B5EF4-FFF2-40B4-BE49-F238E27FC236}">
                <a16:creationId xmlns:a16="http://schemas.microsoft.com/office/drawing/2014/main" id="{9F928298-8FD9-7EE7-12A2-6E4EE4203525}"/>
              </a:ext>
            </a:extLst>
          </p:cNvPr>
          <p:cNvSpPr>
            <a:spLocks noGrp="1"/>
          </p:cNvSpPr>
          <p:nvPr>
            <p:ph type="body" sz="quarter" idx="19"/>
          </p:nvPr>
        </p:nvSpPr>
        <p:spPr>
          <a:xfrm>
            <a:off x="632012" y="4526420"/>
            <a:ext cx="4924348" cy="1712014"/>
          </a:xfrm>
        </p:spPr>
        <p:txBody>
          <a:bodyPr>
            <a:normAutofit/>
          </a:bodyPr>
          <a:lstStyle>
            <a:lvl1pPr marL="0" indent="0">
              <a:buNone/>
              <a:defRPr sz="1800" b="0" i="0">
                <a:solidFill>
                  <a:schemeClr val="bg1"/>
                </a:solidFill>
                <a:latin typeface="Poppins" pitchFamily="2" charset="77"/>
              </a:defRPr>
            </a:lvl1pPr>
            <a:lvl2pPr marL="457200" indent="0">
              <a:buNone/>
              <a:defRPr sz="1800">
                <a:solidFill>
                  <a:schemeClr val="tx2"/>
                </a:solidFill>
              </a:defRPr>
            </a:lvl2pPr>
            <a:lvl3pPr marL="914400" indent="0">
              <a:buNone/>
              <a:defRPr sz="1800">
                <a:solidFill>
                  <a:schemeClr val="tx2"/>
                </a:solidFill>
              </a:defRPr>
            </a:lvl3pPr>
            <a:lvl4pPr marL="1371600" indent="0">
              <a:buNone/>
              <a:defRPr sz="1800">
                <a:solidFill>
                  <a:schemeClr val="tx2"/>
                </a:solidFill>
              </a:defRPr>
            </a:lvl4pPr>
            <a:lvl5pPr marL="1828800" indent="0">
              <a:buNone/>
              <a:defRPr sz="1800">
                <a:solidFill>
                  <a:schemeClr val="tx2"/>
                </a:solidFill>
              </a:defRPr>
            </a:lvl5pPr>
          </a:lstStyle>
          <a:p>
            <a:pPr lvl="0"/>
            <a:r>
              <a:rPr lang="en-GB"/>
              <a:t>Click to edit Master text styles</a:t>
            </a:r>
          </a:p>
        </p:txBody>
      </p:sp>
      <p:sp>
        <p:nvSpPr>
          <p:cNvPr id="5" name="TextBox 4">
            <a:extLst>
              <a:ext uri="{FF2B5EF4-FFF2-40B4-BE49-F238E27FC236}">
                <a16:creationId xmlns:a16="http://schemas.microsoft.com/office/drawing/2014/main" id="{1385A706-DD91-6F22-5AA3-A69E8823136A}"/>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10" name="TextBox 9">
            <a:extLst>
              <a:ext uri="{FF2B5EF4-FFF2-40B4-BE49-F238E27FC236}">
                <a16:creationId xmlns:a16="http://schemas.microsoft.com/office/drawing/2014/main" id="{16F0B063-2AC7-4AF4-0958-1511CAD9BBDB}"/>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tx2"/>
                </a:solidFill>
                <a:latin typeface="Poppins" pitchFamily="2" charset="77"/>
              </a:rPr>
              <a:t>Public</a:t>
            </a:r>
          </a:p>
        </p:txBody>
      </p:sp>
    </p:spTree>
    <p:extLst>
      <p:ext uri="{BB962C8B-B14F-4D97-AF65-F5344CB8AC3E}">
        <p14:creationId xmlns:p14="http://schemas.microsoft.com/office/powerpoint/2010/main" val="336148095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Energy Markets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19">
            <a:extLst>
              <a:ext uri="{FF2B5EF4-FFF2-40B4-BE49-F238E27FC236}">
                <a16:creationId xmlns:a16="http://schemas.microsoft.com/office/drawing/2014/main" id="{1F5756D0-D4EF-B885-B324-79174DBABA4B}"/>
              </a:ext>
            </a:extLst>
          </p:cNvPr>
          <p:cNvSpPr>
            <a:spLocks noGrp="1"/>
          </p:cNvSpPr>
          <p:nvPr>
            <p:ph type="body" sz="quarter" idx="18"/>
          </p:nvPr>
        </p:nvSpPr>
        <p:spPr>
          <a:xfrm>
            <a:off x="838200" y="3429001"/>
            <a:ext cx="4781550" cy="740972"/>
          </a:xfrm>
        </p:spPr>
        <p:txBody>
          <a:bodyPr>
            <a:normAutofit/>
          </a:bodyPr>
          <a:lstStyle>
            <a:lvl1pPr marL="0" indent="0">
              <a:buNone/>
              <a:defRPr sz="1725" b="1">
                <a:solidFill>
                  <a:schemeClr val="bg1"/>
                </a:solidFill>
              </a:defRPr>
            </a:lvl1pPr>
          </a:lstStyle>
          <a:p>
            <a:pPr lvl="0"/>
            <a:r>
              <a:rPr lang="en-GB"/>
              <a:t>Click to edit Master text styles</a:t>
            </a:r>
          </a:p>
        </p:txBody>
      </p:sp>
      <p:sp>
        <p:nvSpPr>
          <p:cNvPr id="7" name="Text Placeholder 22">
            <a:extLst>
              <a:ext uri="{FF2B5EF4-FFF2-40B4-BE49-F238E27FC236}">
                <a16:creationId xmlns:a16="http://schemas.microsoft.com/office/drawing/2014/main" id="{382B053B-4075-C6CA-DBA4-59813F997F82}"/>
              </a:ext>
            </a:extLst>
          </p:cNvPr>
          <p:cNvSpPr>
            <a:spLocks noGrp="1"/>
          </p:cNvSpPr>
          <p:nvPr>
            <p:ph type="body" sz="quarter" idx="16"/>
          </p:nvPr>
        </p:nvSpPr>
        <p:spPr>
          <a:xfrm>
            <a:off x="838200" y="4169973"/>
            <a:ext cx="2732948" cy="885025"/>
          </a:xfrm>
        </p:spPr>
        <p:txBody>
          <a:bodyPr>
            <a:normAutofit/>
          </a:bodyPr>
          <a:lstStyle>
            <a:lvl1pPr marL="0" indent="0">
              <a:buNone/>
              <a:defRPr sz="1725">
                <a:solidFill>
                  <a:srgbClr val="425563"/>
                </a:solidFill>
              </a:defRPr>
            </a:lvl1pPr>
          </a:lstStyle>
          <a:p>
            <a:pPr lvl="0"/>
            <a:r>
              <a:rPr lang="en-GB"/>
              <a:t>Click to edit Master text styles</a:t>
            </a:r>
          </a:p>
        </p:txBody>
      </p:sp>
      <p:sp>
        <p:nvSpPr>
          <p:cNvPr id="8" name="Title Placeholder 1">
            <a:extLst>
              <a:ext uri="{FF2B5EF4-FFF2-40B4-BE49-F238E27FC236}">
                <a16:creationId xmlns:a16="http://schemas.microsoft.com/office/drawing/2014/main" id="{8A4778FA-BEE7-0498-F6CE-53982BCF5320}"/>
              </a:ext>
            </a:extLst>
          </p:cNvPr>
          <p:cNvSpPr>
            <a:spLocks noGrp="1"/>
          </p:cNvSpPr>
          <p:nvPr>
            <p:ph type="title"/>
          </p:nvPr>
        </p:nvSpPr>
        <p:spPr>
          <a:xfrm>
            <a:off x="838200" y="2290768"/>
            <a:ext cx="4781551" cy="1138232"/>
          </a:xfrm>
          <a:prstGeom prst="rect">
            <a:avLst/>
          </a:prstGeom>
        </p:spPr>
        <p:txBody>
          <a:bodyPr vert="horz" lIns="91440" tIns="45720" rIns="91440" bIns="45720" rtlCol="0" anchor="ctr">
            <a:normAutofit/>
          </a:bodyPr>
          <a:lstStyle>
            <a:lvl1pPr>
              <a:defRPr sz="3300" b="0" i="0">
                <a:solidFill>
                  <a:schemeClr val="tx2"/>
                </a:solidFill>
                <a:latin typeface="Arial Black" panose="020B0A04020102020204" pitchFamily="34" charset="0"/>
                <a:cs typeface="Arial" panose="020B0604020202020204" pitchFamily="34" charset="0"/>
              </a:defRPr>
            </a:lvl1pPr>
          </a:lstStyle>
          <a:p>
            <a:r>
              <a:rPr lang="en-US"/>
              <a:t>Click to edit Master title style</a:t>
            </a:r>
            <a:endParaRPr lang="en-GB"/>
          </a:p>
        </p:txBody>
      </p:sp>
      <p:pic>
        <p:nvPicPr>
          <p:cNvPr id="10" name="Picture 9" descr="A person standing in front of a computer screen&#10;&#10;Description automatically generated with low confidence">
            <a:extLst>
              <a:ext uri="{FF2B5EF4-FFF2-40B4-BE49-F238E27FC236}">
                <a16:creationId xmlns:a16="http://schemas.microsoft.com/office/drawing/2014/main" id="{84B3E765-ABE2-961A-7072-3F66859865A7}"/>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136028" y="262213"/>
            <a:ext cx="5055973" cy="5501046"/>
          </a:xfrm>
          <a:prstGeom prst="rect">
            <a:avLst/>
          </a:prstGeom>
        </p:spPr>
      </p:pic>
      <p:pic>
        <p:nvPicPr>
          <p:cNvPr id="3" name="Graphic 2">
            <a:extLst>
              <a:ext uri="{FF2B5EF4-FFF2-40B4-BE49-F238E27FC236}">
                <a16:creationId xmlns:a16="http://schemas.microsoft.com/office/drawing/2014/main" id="{3755A3D3-0F26-EB46-0A71-627B3C69D7B7}"/>
              </a:ext>
            </a:extLst>
          </p:cNvPr>
          <p:cNvPicPr>
            <a:picLocks noChangeAspect="1"/>
          </p:cNvPicPr>
          <p:nvPr userDrawn="1"/>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30794" y="5977825"/>
            <a:ext cx="1718778" cy="530877"/>
          </a:xfrm>
          <a:prstGeom prst="rect">
            <a:avLst/>
          </a:prstGeom>
        </p:spPr>
      </p:pic>
    </p:spTree>
    <p:extLst>
      <p:ext uri="{BB962C8B-B14F-4D97-AF65-F5344CB8AC3E}">
        <p14:creationId xmlns:p14="http://schemas.microsoft.com/office/powerpoint/2010/main" val="326787386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Energy Markets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19">
            <a:extLst>
              <a:ext uri="{FF2B5EF4-FFF2-40B4-BE49-F238E27FC236}">
                <a16:creationId xmlns:a16="http://schemas.microsoft.com/office/drawing/2014/main" id="{1F5756D0-D4EF-B885-B324-79174DBABA4B}"/>
              </a:ext>
            </a:extLst>
          </p:cNvPr>
          <p:cNvSpPr>
            <a:spLocks noGrp="1"/>
          </p:cNvSpPr>
          <p:nvPr>
            <p:ph type="body" sz="quarter" idx="18"/>
          </p:nvPr>
        </p:nvSpPr>
        <p:spPr>
          <a:xfrm>
            <a:off x="838200" y="3429001"/>
            <a:ext cx="4781550" cy="740972"/>
          </a:xfrm>
        </p:spPr>
        <p:txBody>
          <a:bodyPr>
            <a:normAutofit/>
          </a:bodyPr>
          <a:lstStyle>
            <a:lvl1pPr marL="0" indent="0">
              <a:buNone/>
              <a:defRPr sz="1725" b="1">
                <a:solidFill>
                  <a:schemeClr val="bg1"/>
                </a:solidFill>
              </a:defRPr>
            </a:lvl1pPr>
          </a:lstStyle>
          <a:p>
            <a:pPr lvl="0"/>
            <a:r>
              <a:rPr lang="en-GB"/>
              <a:t>Click to edit Master text styles</a:t>
            </a:r>
          </a:p>
        </p:txBody>
      </p:sp>
      <p:sp>
        <p:nvSpPr>
          <p:cNvPr id="7" name="Text Placeholder 22">
            <a:extLst>
              <a:ext uri="{FF2B5EF4-FFF2-40B4-BE49-F238E27FC236}">
                <a16:creationId xmlns:a16="http://schemas.microsoft.com/office/drawing/2014/main" id="{382B053B-4075-C6CA-DBA4-59813F997F82}"/>
              </a:ext>
            </a:extLst>
          </p:cNvPr>
          <p:cNvSpPr>
            <a:spLocks noGrp="1"/>
          </p:cNvSpPr>
          <p:nvPr>
            <p:ph type="body" sz="quarter" idx="16"/>
          </p:nvPr>
        </p:nvSpPr>
        <p:spPr>
          <a:xfrm>
            <a:off x="838200" y="4169973"/>
            <a:ext cx="2732948" cy="885025"/>
          </a:xfrm>
        </p:spPr>
        <p:txBody>
          <a:bodyPr>
            <a:normAutofit/>
          </a:bodyPr>
          <a:lstStyle>
            <a:lvl1pPr marL="0" indent="0">
              <a:buNone/>
              <a:defRPr sz="1725">
                <a:solidFill>
                  <a:srgbClr val="425563"/>
                </a:solidFill>
              </a:defRPr>
            </a:lvl1pPr>
          </a:lstStyle>
          <a:p>
            <a:pPr lvl="0"/>
            <a:r>
              <a:rPr lang="en-GB"/>
              <a:t>Click to edit Master text styles</a:t>
            </a:r>
          </a:p>
        </p:txBody>
      </p:sp>
      <p:sp>
        <p:nvSpPr>
          <p:cNvPr id="8" name="Title Placeholder 1">
            <a:extLst>
              <a:ext uri="{FF2B5EF4-FFF2-40B4-BE49-F238E27FC236}">
                <a16:creationId xmlns:a16="http://schemas.microsoft.com/office/drawing/2014/main" id="{8A4778FA-BEE7-0498-F6CE-53982BCF5320}"/>
              </a:ext>
            </a:extLst>
          </p:cNvPr>
          <p:cNvSpPr>
            <a:spLocks noGrp="1"/>
          </p:cNvSpPr>
          <p:nvPr>
            <p:ph type="title"/>
          </p:nvPr>
        </p:nvSpPr>
        <p:spPr>
          <a:xfrm>
            <a:off x="838200" y="2290768"/>
            <a:ext cx="4781551" cy="1138232"/>
          </a:xfrm>
          <a:prstGeom prst="rect">
            <a:avLst/>
          </a:prstGeom>
        </p:spPr>
        <p:txBody>
          <a:bodyPr vert="horz" lIns="91440" tIns="45720" rIns="91440" bIns="45720" rtlCol="0" anchor="ctr">
            <a:normAutofit/>
          </a:bodyPr>
          <a:lstStyle>
            <a:lvl1pPr>
              <a:defRPr sz="3300" b="0" i="0">
                <a:solidFill>
                  <a:schemeClr val="tx2"/>
                </a:solidFill>
                <a:latin typeface="Arial Black" panose="020B0A04020102020204" pitchFamily="34" charset="0"/>
                <a:cs typeface="Arial" panose="020B0604020202020204" pitchFamily="34" charset="0"/>
              </a:defRPr>
            </a:lvl1pPr>
          </a:lstStyle>
          <a:p>
            <a:r>
              <a:rPr lang="en-US"/>
              <a:t>Click to edit Master title style</a:t>
            </a:r>
            <a:endParaRPr lang="en-GB"/>
          </a:p>
        </p:txBody>
      </p:sp>
      <p:pic>
        <p:nvPicPr>
          <p:cNvPr id="11" name="Picture 10">
            <a:extLst>
              <a:ext uri="{FF2B5EF4-FFF2-40B4-BE49-F238E27FC236}">
                <a16:creationId xmlns:a16="http://schemas.microsoft.com/office/drawing/2014/main" id="{3AD6B1CF-2C01-8709-1E81-0C7DC6B4CE9F}"/>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6915343" y="-3822"/>
            <a:ext cx="5276657" cy="5665616"/>
          </a:xfrm>
          <a:prstGeom prst="rect">
            <a:avLst/>
          </a:prstGeom>
        </p:spPr>
      </p:pic>
      <p:pic>
        <p:nvPicPr>
          <p:cNvPr id="3" name="Graphic 2">
            <a:extLst>
              <a:ext uri="{FF2B5EF4-FFF2-40B4-BE49-F238E27FC236}">
                <a16:creationId xmlns:a16="http://schemas.microsoft.com/office/drawing/2014/main" id="{0C5266FB-4370-3BB6-E3B7-EC2FAC18D4B7}"/>
              </a:ext>
            </a:extLst>
          </p:cNvPr>
          <p:cNvPicPr>
            <a:picLocks noChangeAspect="1"/>
          </p:cNvPicPr>
          <p:nvPr userDrawn="1"/>
        </p:nvPicPr>
        <p:blipFill>
          <a:blip r:embed="rId4" cstate="email">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30794" y="5977825"/>
            <a:ext cx="1718778" cy="530877"/>
          </a:xfrm>
          <a:prstGeom prst="rect">
            <a:avLst/>
          </a:prstGeom>
        </p:spPr>
      </p:pic>
    </p:spTree>
    <p:extLst>
      <p:ext uri="{BB962C8B-B14F-4D97-AF65-F5344CB8AC3E}">
        <p14:creationId xmlns:p14="http://schemas.microsoft.com/office/powerpoint/2010/main" val="158813876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Full bleed Cover">
    <p:bg>
      <p:bgPr>
        <a:solidFill>
          <a:srgbClr val="CCEAEE"/>
        </a:solidFill>
        <a:effectLst/>
      </p:bgPr>
    </p:bg>
    <p:spTree>
      <p:nvGrpSpPr>
        <p:cNvPr id="1" name=""/>
        <p:cNvGrpSpPr/>
        <p:nvPr/>
      </p:nvGrpSpPr>
      <p:grpSpPr>
        <a:xfrm>
          <a:off x="0" y="0"/>
          <a:ext cx="0" cy="0"/>
          <a:chOff x="0" y="0"/>
          <a:chExt cx="0" cy="0"/>
        </a:xfrm>
      </p:grpSpPr>
      <p:sp>
        <p:nvSpPr>
          <p:cNvPr id="14" name="Title Placeholder 1">
            <a:extLst>
              <a:ext uri="{FF2B5EF4-FFF2-40B4-BE49-F238E27FC236}">
                <a16:creationId xmlns:a16="http://schemas.microsoft.com/office/drawing/2014/main" id="{78A0DD36-CC56-14AB-1A74-454044085A9B}"/>
              </a:ext>
            </a:extLst>
          </p:cNvPr>
          <p:cNvSpPr>
            <a:spLocks noGrp="1"/>
          </p:cNvSpPr>
          <p:nvPr>
            <p:ph type="title"/>
          </p:nvPr>
        </p:nvSpPr>
        <p:spPr>
          <a:xfrm>
            <a:off x="838200" y="2290768"/>
            <a:ext cx="4781551" cy="1138232"/>
          </a:xfrm>
          <a:prstGeom prst="rect">
            <a:avLst/>
          </a:prstGeom>
        </p:spPr>
        <p:txBody>
          <a:bodyPr vert="horz" lIns="91440" tIns="45720" rIns="91440" bIns="45720" rtlCol="0" anchor="ctr">
            <a:normAutofit/>
          </a:bodyPr>
          <a:lstStyle>
            <a:lvl1pPr>
              <a:defRPr sz="3300" b="0" i="0">
                <a:solidFill>
                  <a:schemeClr val="tx2"/>
                </a:solidFill>
                <a:latin typeface="Arial Black" panose="020B0A04020102020204" pitchFamily="34" charset="0"/>
                <a:cs typeface="Arial" panose="020B0604020202020204" pitchFamily="34" charset="0"/>
              </a:defRPr>
            </a:lvl1pPr>
          </a:lstStyle>
          <a:p>
            <a:r>
              <a:rPr lang="en-US"/>
              <a:t>Click to edit Master title style</a:t>
            </a:r>
            <a:endParaRPr lang="en-GB"/>
          </a:p>
        </p:txBody>
      </p:sp>
      <p:sp>
        <p:nvSpPr>
          <p:cNvPr id="15" name="Text Placeholder 19">
            <a:extLst>
              <a:ext uri="{FF2B5EF4-FFF2-40B4-BE49-F238E27FC236}">
                <a16:creationId xmlns:a16="http://schemas.microsoft.com/office/drawing/2014/main" id="{87D1B821-9571-FF23-F4EA-37F96D59FC15}"/>
              </a:ext>
            </a:extLst>
          </p:cNvPr>
          <p:cNvSpPr>
            <a:spLocks noGrp="1"/>
          </p:cNvSpPr>
          <p:nvPr>
            <p:ph type="body" sz="quarter" idx="18"/>
          </p:nvPr>
        </p:nvSpPr>
        <p:spPr>
          <a:xfrm>
            <a:off x="838200" y="3429001"/>
            <a:ext cx="4781550" cy="740972"/>
          </a:xfrm>
        </p:spPr>
        <p:txBody>
          <a:bodyPr>
            <a:normAutofit/>
          </a:bodyPr>
          <a:lstStyle>
            <a:lvl1pPr marL="0" indent="0">
              <a:buNone/>
              <a:defRPr sz="1725" b="1">
                <a:solidFill>
                  <a:schemeClr val="bg1"/>
                </a:solidFill>
              </a:defRPr>
            </a:lvl1pPr>
          </a:lstStyle>
          <a:p>
            <a:pPr lvl="0"/>
            <a:r>
              <a:rPr lang="en-GB"/>
              <a:t>Click to edit Master text styles</a:t>
            </a:r>
          </a:p>
        </p:txBody>
      </p:sp>
      <p:sp>
        <p:nvSpPr>
          <p:cNvPr id="16" name="Text Placeholder 22">
            <a:extLst>
              <a:ext uri="{FF2B5EF4-FFF2-40B4-BE49-F238E27FC236}">
                <a16:creationId xmlns:a16="http://schemas.microsoft.com/office/drawing/2014/main" id="{33EBAACA-CB30-B686-78F3-9C11822F81E8}"/>
              </a:ext>
            </a:extLst>
          </p:cNvPr>
          <p:cNvSpPr>
            <a:spLocks noGrp="1"/>
          </p:cNvSpPr>
          <p:nvPr>
            <p:ph type="body" sz="quarter" idx="16"/>
          </p:nvPr>
        </p:nvSpPr>
        <p:spPr>
          <a:xfrm>
            <a:off x="838200" y="4169973"/>
            <a:ext cx="2732948" cy="885025"/>
          </a:xfrm>
        </p:spPr>
        <p:txBody>
          <a:bodyPr>
            <a:normAutofit/>
          </a:bodyPr>
          <a:lstStyle>
            <a:lvl1pPr marL="0" indent="0">
              <a:buNone/>
              <a:defRPr sz="1725">
                <a:solidFill>
                  <a:schemeClr val="bg2"/>
                </a:solidFill>
              </a:defRPr>
            </a:lvl1pPr>
          </a:lstStyle>
          <a:p>
            <a:pPr lvl="0"/>
            <a:r>
              <a:rPr lang="en-GB"/>
              <a:t>Click to edit Master text styles</a:t>
            </a:r>
          </a:p>
        </p:txBody>
      </p:sp>
      <p:pic>
        <p:nvPicPr>
          <p:cNvPr id="2" name="Graphic 1">
            <a:extLst>
              <a:ext uri="{FF2B5EF4-FFF2-40B4-BE49-F238E27FC236}">
                <a16:creationId xmlns:a16="http://schemas.microsoft.com/office/drawing/2014/main" id="{F3DFAF2E-27D4-80E9-5CA8-9F47117AA1D6}"/>
              </a:ext>
            </a:extLst>
          </p:cNvPr>
          <p:cNvPicPr>
            <a:picLocks noChangeAspect="1"/>
          </p:cNvPicPr>
          <p:nvPr userDrawn="1"/>
        </p:nvPicPr>
        <p:blipFill>
          <a:blip r:embed="rId2" cstate="email">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9930794" y="5977825"/>
            <a:ext cx="1718778" cy="530876"/>
          </a:xfrm>
          <a:prstGeom prst="rect">
            <a:avLst/>
          </a:prstGeom>
        </p:spPr>
      </p:pic>
    </p:spTree>
    <p:extLst>
      <p:ext uri="{BB962C8B-B14F-4D97-AF65-F5344CB8AC3E}">
        <p14:creationId xmlns:p14="http://schemas.microsoft.com/office/powerpoint/2010/main" val="401685526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ingle Column">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A74DF6D8-2F0C-CA4E-84BA-9207C46DCF18}"/>
              </a:ext>
            </a:extLst>
          </p:cNvPr>
          <p:cNvCxnSpPr>
            <a:cxnSpLocks/>
          </p:cNvCxnSpPr>
          <p:nvPr userDrawn="1"/>
        </p:nvCxnSpPr>
        <p:spPr>
          <a:xfrm>
            <a:off x="907101" y="6129300"/>
            <a:ext cx="103734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3A17BC3E-0B62-A04A-B6E6-AC6AF2DB05DF}"/>
              </a:ext>
            </a:extLst>
          </p:cNvPr>
          <p:cNvSpPr>
            <a:spLocks noGrp="1"/>
          </p:cNvSpPr>
          <p:nvPr>
            <p:ph type="ftr" sz="quarter" idx="3"/>
          </p:nvPr>
        </p:nvSpPr>
        <p:spPr>
          <a:xfrm>
            <a:off x="1267247" y="6334126"/>
            <a:ext cx="41148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r>
              <a:rPr lang="en-GB"/>
              <a:t>Document title</a:t>
            </a:r>
          </a:p>
        </p:txBody>
      </p:sp>
      <p:sp>
        <p:nvSpPr>
          <p:cNvPr id="16" name="Slide Number Placeholder 5">
            <a:extLst>
              <a:ext uri="{FF2B5EF4-FFF2-40B4-BE49-F238E27FC236}">
                <a16:creationId xmlns:a16="http://schemas.microsoft.com/office/drawing/2014/main" id="{AF4D7C01-DC2D-6540-99B2-4D5E282B980A}"/>
              </a:ext>
            </a:extLst>
          </p:cNvPr>
          <p:cNvSpPr>
            <a:spLocks noGrp="1"/>
          </p:cNvSpPr>
          <p:nvPr>
            <p:ph type="sldNum" sz="quarter" idx="4"/>
          </p:nvPr>
        </p:nvSpPr>
        <p:spPr>
          <a:xfrm>
            <a:off x="887179" y="6334125"/>
            <a:ext cx="358846"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40FC62D0-A2F2-4BF8-8DAC-E86C11000EC3}" type="slidenum">
              <a:rPr lang="en-GB" smtClean="0"/>
              <a:pPr/>
              <a:t>‹#›</a:t>
            </a:fld>
            <a:endParaRPr lang="en-GB"/>
          </a:p>
        </p:txBody>
      </p:sp>
      <p:sp>
        <p:nvSpPr>
          <p:cNvPr id="15" name="Title 1">
            <a:extLst>
              <a:ext uri="{FF2B5EF4-FFF2-40B4-BE49-F238E27FC236}">
                <a16:creationId xmlns:a16="http://schemas.microsoft.com/office/drawing/2014/main" id="{8B649C83-32A0-9BB0-F07D-B6364873A3BA}"/>
              </a:ext>
            </a:extLst>
          </p:cNvPr>
          <p:cNvSpPr>
            <a:spLocks noGrp="1"/>
          </p:cNvSpPr>
          <p:nvPr>
            <p:ph type="title" hasCustomPrompt="1"/>
          </p:nvPr>
        </p:nvSpPr>
        <p:spPr>
          <a:xfrm>
            <a:off x="828678" y="422066"/>
            <a:ext cx="10515600" cy="859536"/>
          </a:xfrm>
        </p:spPr>
        <p:txBody>
          <a:bodyPr>
            <a:normAutofit/>
          </a:bodyPr>
          <a:lstStyle>
            <a:lvl1pPr>
              <a:defRPr sz="3300" cap="none" baseline="0"/>
            </a:lvl1pPr>
          </a:lstStyle>
          <a:p>
            <a:r>
              <a:rPr lang="en-US"/>
              <a:t>Title</a:t>
            </a:r>
            <a:endParaRPr lang="en-GB"/>
          </a:p>
        </p:txBody>
      </p:sp>
      <p:sp>
        <p:nvSpPr>
          <p:cNvPr id="10" name="Content Placeholder 9">
            <a:extLst>
              <a:ext uri="{FF2B5EF4-FFF2-40B4-BE49-F238E27FC236}">
                <a16:creationId xmlns:a16="http://schemas.microsoft.com/office/drawing/2014/main" id="{DD30E748-E3E6-DACB-EE20-DC0EB294F6A2}"/>
              </a:ext>
            </a:extLst>
          </p:cNvPr>
          <p:cNvSpPr>
            <a:spLocks noGrp="1"/>
          </p:cNvSpPr>
          <p:nvPr>
            <p:ph sz="quarter" idx="13"/>
          </p:nvPr>
        </p:nvSpPr>
        <p:spPr>
          <a:xfrm>
            <a:off x="828678" y="1701992"/>
            <a:ext cx="10515600" cy="3800892"/>
          </a:xfrm>
        </p:spPr>
        <p:txBody>
          <a:bodyPr>
            <a:normAutofit/>
          </a:bodyPr>
          <a:lstStyle>
            <a:lvl1pPr marL="228594" indent="-228594">
              <a:buClr>
                <a:schemeClr val="accent1"/>
              </a:buClr>
              <a:buFont typeface="Arial" panose="020B0604020202020204" pitchFamily="34" charset="0"/>
              <a:buChar char="•"/>
              <a:defRPr sz="1950">
                <a:solidFill>
                  <a:schemeClr val="tx1">
                    <a:lumMod val="75000"/>
                    <a:lumOff val="25000"/>
                  </a:schemeClr>
                </a:solidFill>
              </a:defRPr>
            </a:lvl1pPr>
            <a:lvl2pPr marL="685783" indent="-228594">
              <a:buClr>
                <a:schemeClr val="accent1"/>
              </a:buClr>
              <a:buFont typeface="Arial" panose="020B0604020202020204" pitchFamily="34" charset="0"/>
              <a:buChar char="•"/>
              <a:defRPr sz="1950">
                <a:solidFill>
                  <a:schemeClr val="tx1">
                    <a:lumMod val="75000"/>
                    <a:lumOff val="25000"/>
                  </a:schemeClr>
                </a:solidFill>
              </a:defRPr>
            </a:lvl2pPr>
            <a:lvl3pPr marL="1142972" indent="-228594">
              <a:buClr>
                <a:schemeClr val="accent1"/>
              </a:buClr>
              <a:buFont typeface="Arial" panose="020B0604020202020204" pitchFamily="34" charset="0"/>
              <a:buChar char="•"/>
              <a:defRPr sz="1950">
                <a:solidFill>
                  <a:schemeClr val="tx1">
                    <a:lumMod val="75000"/>
                    <a:lumOff val="25000"/>
                  </a:schemeClr>
                </a:solidFill>
              </a:defRPr>
            </a:lvl3pPr>
            <a:lvl4pPr marL="1600160" indent="-228594">
              <a:buClr>
                <a:schemeClr val="accent1"/>
              </a:buClr>
              <a:buFont typeface="Arial" panose="020B0604020202020204" pitchFamily="34" charset="0"/>
              <a:buChar char="•"/>
              <a:defRPr sz="1950">
                <a:solidFill>
                  <a:schemeClr val="tx1">
                    <a:lumMod val="75000"/>
                    <a:lumOff val="25000"/>
                  </a:schemeClr>
                </a:solidFill>
              </a:defRPr>
            </a:lvl4pPr>
            <a:lvl5pPr marL="2057348" indent="-228594">
              <a:buClr>
                <a:schemeClr val="accent1"/>
              </a:buClr>
              <a:buFont typeface="Arial" panose="020B0604020202020204" pitchFamily="34" charset="0"/>
              <a:buChar char="•"/>
              <a:defRPr sz="1950">
                <a:solidFill>
                  <a:schemeClr val="tx1">
                    <a:lumMod val="75000"/>
                    <a:lumOff val="25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70696710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ingle Column with image">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A74DF6D8-2F0C-CA4E-84BA-9207C46DCF18}"/>
              </a:ext>
            </a:extLst>
          </p:cNvPr>
          <p:cNvCxnSpPr>
            <a:cxnSpLocks/>
          </p:cNvCxnSpPr>
          <p:nvPr userDrawn="1"/>
        </p:nvCxnSpPr>
        <p:spPr>
          <a:xfrm>
            <a:off x="907101" y="6129300"/>
            <a:ext cx="103734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3A17BC3E-0B62-A04A-B6E6-AC6AF2DB05DF}"/>
              </a:ext>
            </a:extLst>
          </p:cNvPr>
          <p:cNvSpPr>
            <a:spLocks noGrp="1"/>
          </p:cNvSpPr>
          <p:nvPr>
            <p:ph type="ftr" sz="quarter" idx="3"/>
          </p:nvPr>
        </p:nvSpPr>
        <p:spPr>
          <a:xfrm>
            <a:off x="1267247" y="6334126"/>
            <a:ext cx="41148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r>
              <a:rPr lang="en-GB"/>
              <a:t>Document title</a:t>
            </a:r>
          </a:p>
        </p:txBody>
      </p:sp>
      <p:sp>
        <p:nvSpPr>
          <p:cNvPr id="16" name="Slide Number Placeholder 5">
            <a:extLst>
              <a:ext uri="{FF2B5EF4-FFF2-40B4-BE49-F238E27FC236}">
                <a16:creationId xmlns:a16="http://schemas.microsoft.com/office/drawing/2014/main" id="{AF4D7C01-DC2D-6540-99B2-4D5E282B980A}"/>
              </a:ext>
            </a:extLst>
          </p:cNvPr>
          <p:cNvSpPr>
            <a:spLocks noGrp="1"/>
          </p:cNvSpPr>
          <p:nvPr>
            <p:ph type="sldNum" sz="quarter" idx="4"/>
          </p:nvPr>
        </p:nvSpPr>
        <p:spPr>
          <a:xfrm>
            <a:off x="887179" y="6334125"/>
            <a:ext cx="358846"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40FC62D0-A2F2-4BF8-8DAC-E86C11000EC3}" type="slidenum">
              <a:rPr lang="en-GB" smtClean="0"/>
              <a:pPr/>
              <a:t>‹#›</a:t>
            </a:fld>
            <a:endParaRPr lang="en-GB"/>
          </a:p>
        </p:txBody>
      </p:sp>
      <p:sp>
        <p:nvSpPr>
          <p:cNvPr id="15" name="Title 1">
            <a:extLst>
              <a:ext uri="{FF2B5EF4-FFF2-40B4-BE49-F238E27FC236}">
                <a16:creationId xmlns:a16="http://schemas.microsoft.com/office/drawing/2014/main" id="{8B649C83-32A0-9BB0-F07D-B6364873A3BA}"/>
              </a:ext>
            </a:extLst>
          </p:cNvPr>
          <p:cNvSpPr>
            <a:spLocks noGrp="1"/>
          </p:cNvSpPr>
          <p:nvPr>
            <p:ph type="title" hasCustomPrompt="1"/>
          </p:nvPr>
        </p:nvSpPr>
        <p:spPr>
          <a:xfrm>
            <a:off x="828678" y="422066"/>
            <a:ext cx="6505572" cy="859536"/>
          </a:xfrm>
        </p:spPr>
        <p:txBody>
          <a:bodyPr>
            <a:normAutofit/>
          </a:bodyPr>
          <a:lstStyle>
            <a:lvl1pPr>
              <a:defRPr sz="3300" cap="none" baseline="0"/>
            </a:lvl1pPr>
          </a:lstStyle>
          <a:p>
            <a:r>
              <a:rPr lang="en-US"/>
              <a:t>Title</a:t>
            </a:r>
            <a:endParaRPr lang="en-GB"/>
          </a:p>
        </p:txBody>
      </p:sp>
      <p:sp>
        <p:nvSpPr>
          <p:cNvPr id="10" name="Content Placeholder 9">
            <a:extLst>
              <a:ext uri="{FF2B5EF4-FFF2-40B4-BE49-F238E27FC236}">
                <a16:creationId xmlns:a16="http://schemas.microsoft.com/office/drawing/2014/main" id="{DD30E748-E3E6-DACB-EE20-DC0EB294F6A2}"/>
              </a:ext>
            </a:extLst>
          </p:cNvPr>
          <p:cNvSpPr>
            <a:spLocks noGrp="1"/>
          </p:cNvSpPr>
          <p:nvPr>
            <p:ph sz="quarter" idx="13"/>
          </p:nvPr>
        </p:nvSpPr>
        <p:spPr>
          <a:xfrm>
            <a:off x="828678" y="1701992"/>
            <a:ext cx="6505572" cy="3800892"/>
          </a:xfrm>
        </p:spPr>
        <p:txBody>
          <a:bodyPr>
            <a:normAutofit/>
          </a:bodyPr>
          <a:lstStyle>
            <a:lvl1pPr marL="228594" indent="-228594">
              <a:buClr>
                <a:schemeClr val="accent1"/>
              </a:buClr>
              <a:buFont typeface="Arial" panose="020B0604020202020204" pitchFamily="34" charset="0"/>
              <a:buChar char="•"/>
              <a:defRPr sz="1950">
                <a:solidFill>
                  <a:schemeClr val="tx1">
                    <a:lumMod val="75000"/>
                    <a:lumOff val="25000"/>
                  </a:schemeClr>
                </a:solidFill>
              </a:defRPr>
            </a:lvl1pPr>
            <a:lvl2pPr marL="685783" indent="-228594">
              <a:buClr>
                <a:schemeClr val="accent1"/>
              </a:buClr>
              <a:buFont typeface="Arial" panose="020B0604020202020204" pitchFamily="34" charset="0"/>
              <a:buChar char="•"/>
              <a:defRPr sz="1950">
                <a:solidFill>
                  <a:schemeClr val="tx1">
                    <a:lumMod val="75000"/>
                    <a:lumOff val="25000"/>
                  </a:schemeClr>
                </a:solidFill>
              </a:defRPr>
            </a:lvl2pPr>
            <a:lvl3pPr marL="1142972" indent="-228594">
              <a:buClr>
                <a:schemeClr val="accent1"/>
              </a:buClr>
              <a:buFont typeface="Arial" panose="020B0604020202020204" pitchFamily="34" charset="0"/>
              <a:buChar char="•"/>
              <a:defRPr sz="1950">
                <a:solidFill>
                  <a:schemeClr val="tx1">
                    <a:lumMod val="75000"/>
                    <a:lumOff val="25000"/>
                  </a:schemeClr>
                </a:solidFill>
              </a:defRPr>
            </a:lvl3pPr>
            <a:lvl4pPr marL="1600160" indent="-228594">
              <a:buClr>
                <a:schemeClr val="accent1"/>
              </a:buClr>
              <a:buFont typeface="Arial" panose="020B0604020202020204" pitchFamily="34" charset="0"/>
              <a:buChar char="•"/>
              <a:defRPr sz="1950">
                <a:solidFill>
                  <a:schemeClr val="tx1">
                    <a:lumMod val="75000"/>
                    <a:lumOff val="25000"/>
                  </a:schemeClr>
                </a:solidFill>
              </a:defRPr>
            </a:lvl4pPr>
            <a:lvl5pPr marL="2057348" indent="-228594">
              <a:buClr>
                <a:schemeClr val="accent1"/>
              </a:buClr>
              <a:buFont typeface="Arial" panose="020B0604020202020204" pitchFamily="34" charset="0"/>
              <a:buChar char="•"/>
              <a:defRPr sz="1950">
                <a:solidFill>
                  <a:schemeClr val="tx1">
                    <a:lumMod val="75000"/>
                    <a:lumOff val="25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Picture Placeholder 2">
            <a:extLst>
              <a:ext uri="{FF2B5EF4-FFF2-40B4-BE49-F238E27FC236}">
                <a16:creationId xmlns:a16="http://schemas.microsoft.com/office/drawing/2014/main" id="{C5F39B11-935F-4892-C288-6608122C59E5}"/>
              </a:ext>
            </a:extLst>
          </p:cNvPr>
          <p:cNvSpPr>
            <a:spLocks noGrp="1"/>
          </p:cNvSpPr>
          <p:nvPr>
            <p:ph type="pic" sz="quarter" idx="18"/>
          </p:nvPr>
        </p:nvSpPr>
        <p:spPr>
          <a:xfrm>
            <a:off x="7908726" y="1397795"/>
            <a:ext cx="3752468" cy="3705224"/>
          </a:xfrm>
          <a:custGeom>
            <a:avLst/>
            <a:gdLst>
              <a:gd name="connsiteX0" fmla="*/ 0 w 4999832"/>
              <a:gd name="connsiteY0" fmla="*/ 0 h 4940299"/>
              <a:gd name="connsiteX1" fmla="*/ 4999832 w 4999832"/>
              <a:gd name="connsiteY1" fmla="*/ 0 h 4940299"/>
              <a:gd name="connsiteX2" fmla="*/ 4999832 w 4999832"/>
              <a:gd name="connsiteY2" fmla="*/ 4940299 h 4940299"/>
              <a:gd name="connsiteX3" fmla="*/ 0 w 4999832"/>
              <a:gd name="connsiteY3" fmla="*/ 4940299 h 4940299"/>
              <a:gd name="connsiteX4" fmla="*/ 0 w 4999832"/>
              <a:gd name="connsiteY4" fmla="*/ 0 h 4940299"/>
              <a:gd name="connsiteX0" fmla="*/ 0 w 4999832"/>
              <a:gd name="connsiteY0" fmla="*/ 0 h 4940299"/>
              <a:gd name="connsiteX1" fmla="*/ 4999832 w 4999832"/>
              <a:gd name="connsiteY1" fmla="*/ 0 h 4940299"/>
              <a:gd name="connsiteX2" fmla="*/ 4806157 w 4999832"/>
              <a:gd name="connsiteY2" fmla="*/ 371474 h 4940299"/>
              <a:gd name="connsiteX3" fmla="*/ 4999832 w 4999832"/>
              <a:gd name="connsiteY3" fmla="*/ 4940299 h 4940299"/>
              <a:gd name="connsiteX4" fmla="*/ 0 w 4999832"/>
              <a:gd name="connsiteY4" fmla="*/ 4940299 h 4940299"/>
              <a:gd name="connsiteX5" fmla="*/ 0 w 4999832"/>
              <a:gd name="connsiteY5" fmla="*/ 0 h 4940299"/>
              <a:gd name="connsiteX0" fmla="*/ 0 w 5369695"/>
              <a:gd name="connsiteY0" fmla="*/ 0 h 4940299"/>
              <a:gd name="connsiteX1" fmla="*/ 4999832 w 5369695"/>
              <a:gd name="connsiteY1" fmla="*/ 0 h 4940299"/>
              <a:gd name="connsiteX2" fmla="*/ 5009357 w 5369695"/>
              <a:gd name="connsiteY2" fmla="*/ 374649 h 4940299"/>
              <a:gd name="connsiteX3" fmla="*/ 4806157 w 5369695"/>
              <a:gd name="connsiteY3" fmla="*/ 371474 h 4940299"/>
              <a:gd name="connsiteX4" fmla="*/ 4999832 w 5369695"/>
              <a:gd name="connsiteY4" fmla="*/ 4940299 h 4940299"/>
              <a:gd name="connsiteX5" fmla="*/ 0 w 5369695"/>
              <a:gd name="connsiteY5" fmla="*/ 4940299 h 4940299"/>
              <a:gd name="connsiteX6" fmla="*/ 0 w 5369695"/>
              <a:gd name="connsiteY6" fmla="*/ 0 h 4940299"/>
              <a:gd name="connsiteX0" fmla="*/ 0 w 5361733"/>
              <a:gd name="connsiteY0" fmla="*/ 0 h 4940299"/>
              <a:gd name="connsiteX1" fmla="*/ 4999832 w 5361733"/>
              <a:gd name="connsiteY1" fmla="*/ 0 h 4940299"/>
              <a:gd name="connsiteX2" fmla="*/ 5009357 w 5361733"/>
              <a:gd name="connsiteY2" fmla="*/ 374649 h 4940299"/>
              <a:gd name="connsiteX3" fmla="*/ 4806157 w 5361733"/>
              <a:gd name="connsiteY3" fmla="*/ 371474 h 4940299"/>
              <a:gd name="connsiteX4" fmla="*/ 4999832 w 5361733"/>
              <a:gd name="connsiteY4" fmla="*/ 4940299 h 4940299"/>
              <a:gd name="connsiteX5" fmla="*/ 0 w 5361733"/>
              <a:gd name="connsiteY5" fmla="*/ 4940299 h 4940299"/>
              <a:gd name="connsiteX6" fmla="*/ 0 w 5361733"/>
              <a:gd name="connsiteY6" fmla="*/ 0 h 4940299"/>
              <a:gd name="connsiteX0" fmla="*/ 0 w 5361733"/>
              <a:gd name="connsiteY0" fmla="*/ 0 h 4940299"/>
              <a:gd name="connsiteX1" fmla="*/ 4999832 w 5361733"/>
              <a:gd name="connsiteY1" fmla="*/ 0 h 4940299"/>
              <a:gd name="connsiteX2" fmla="*/ 5009357 w 5361733"/>
              <a:gd name="connsiteY2" fmla="*/ 374649 h 4940299"/>
              <a:gd name="connsiteX3" fmla="*/ 4806157 w 5361733"/>
              <a:gd name="connsiteY3" fmla="*/ 371474 h 4940299"/>
              <a:gd name="connsiteX4" fmla="*/ 4999832 w 5361733"/>
              <a:gd name="connsiteY4" fmla="*/ 4940299 h 4940299"/>
              <a:gd name="connsiteX5" fmla="*/ 0 w 5361733"/>
              <a:gd name="connsiteY5" fmla="*/ 4940299 h 4940299"/>
              <a:gd name="connsiteX6" fmla="*/ 0 w 5361733"/>
              <a:gd name="connsiteY6" fmla="*/ 0 h 4940299"/>
              <a:gd name="connsiteX0" fmla="*/ 0 w 5361733"/>
              <a:gd name="connsiteY0" fmla="*/ 0 h 4940299"/>
              <a:gd name="connsiteX1" fmla="*/ 4999832 w 5361733"/>
              <a:gd name="connsiteY1" fmla="*/ 0 h 4940299"/>
              <a:gd name="connsiteX2" fmla="*/ 5009357 w 5361733"/>
              <a:gd name="connsiteY2" fmla="*/ 374649 h 4940299"/>
              <a:gd name="connsiteX3" fmla="*/ 4806157 w 5361733"/>
              <a:gd name="connsiteY3" fmla="*/ 371474 h 4940299"/>
              <a:gd name="connsiteX4" fmla="*/ 4999832 w 5361733"/>
              <a:gd name="connsiteY4" fmla="*/ 4940299 h 4940299"/>
              <a:gd name="connsiteX5" fmla="*/ 0 w 5361733"/>
              <a:gd name="connsiteY5" fmla="*/ 4940299 h 4940299"/>
              <a:gd name="connsiteX6" fmla="*/ 0 w 5361733"/>
              <a:gd name="connsiteY6" fmla="*/ 0 h 4940299"/>
              <a:gd name="connsiteX0" fmla="*/ 0 w 5009481"/>
              <a:gd name="connsiteY0" fmla="*/ 0 h 4940299"/>
              <a:gd name="connsiteX1" fmla="*/ 4999832 w 5009481"/>
              <a:gd name="connsiteY1" fmla="*/ 0 h 4940299"/>
              <a:gd name="connsiteX2" fmla="*/ 5009357 w 5009481"/>
              <a:gd name="connsiteY2" fmla="*/ 374649 h 4940299"/>
              <a:gd name="connsiteX3" fmla="*/ 4806157 w 5009481"/>
              <a:gd name="connsiteY3" fmla="*/ 371474 h 4940299"/>
              <a:gd name="connsiteX4" fmla="*/ 4999832 w 5009481"/>
              <a:gd name="connsiteY4" fmla="*/ 4940299 h 4940299"/>
              <a:gd name="connsiteX5" fmla="*/ 0 w 5009481"/>
              <a:gd name="connsiteY5" fmla="*/ 4940299 h 4940299"/>
              <a:gd name="connsiteX6" fmla="*/ 0 w 5009481"/>
              <a:gd name="connsiteY6" fmla="*/ 0 h 4940299"/>
              <a:gd name="connsiteX0" fmla="*/ 0 w 5009481"/>
              <a:gd name="connsiteY0" fmla="*/ 0 h 4940299"/>
              <a:gd name="connsiteX1" fmla="*/ 4999832 w 5009481"/>
              <a:gd name="connsiteY1" fmla="*/ 0 h 4940299"/>
              <a:gd name="connsiteX2" fmla="*/ 5009357 w 5009481"/>
              <a:gd name="connsiteY2" fmla="*/ 377824 h 4940299"/>
              <a:gd name="connsiteX3" fmla="*/ 4806157 w 5009481"/>
              <a:gd name="connsiteY3" fmla="*/ 371474 h 4940299"/>
              <a:gd name="connsiteX4" fmla="*/ 4999832 w 5009481"/>
              <a:gd name="connsiteY4" fmla="*/ 4940299 h 4940299"/>
              <a:gd name="connsiteX5" fmla="*/ 0 w 5009481"/>
              <a:gd name="connsiteY5" fmla="*/ 4940299 h 4940299"/>
              <a:gd name="connsiteX6" fmla="*/ 0 w 5009481"/>
              <a:gd name="connsiteY6" fmla="*/ 0 h 4940299"/>
              <a:gd name="connsiteX0" fmla="*/ 0 w 5000970"/>
              <a:gd name="connsiteY0" fmla="*/ 0 h 4940299"/>
              <a:gd name="connsiteX1" fmla="*/ 4999832 w 5000970"/>
              <a:gd name="connsiteY1" fmla="*/ 0 h 4940299"/>
              <a:gd name="connsiteX2" fmla="*/ 4999832 w 5000970"/>
              <a:gd name="connsiteY2" fmla="*/ 384174 h 4940299"/>
              <a:gd name="connsiteX3" fmla="*/ 4806157 w 5000970"/>
              <a:gd name="connsiteY3" fmla="*/ 371474 h 4940299"/>
              <a:gd name="connsiteX4" fmla="*/ 4999832 w 5000970"/>
              <a:gd name="connsiteY4" fmla="*/ 4940299 h 4940299"/>
              <a:gd name="connsiteX5" fmla="*/ 0 w 5000970"/>
              <a:gd name="connsiteY5" fmla="*/ 4940299 h 4940299"/>
              <a:gd name="connsiteX6" fmla="*/ 0 w 5000970"/>
              <a:gd name="connsiteY6" fmla="*/ 0 h 4940299"/>
              <a:gd name="connsiteX0" fmla="*/ 0 w 5003135"/>
              <a:gd name="connsiteY0" fmla="*/ 0 h 4940299"/>
              <a:gd name="connsiteX1" fmla="*/ 4999832 w 5003135"/>
              <a:gd name="connsiteY1" fmla="*/ 0 h 4940299"/>
              <a:gd name="connsiteX2" fmla="*/ 5003007 w 5003135"/>
              <a:gd name="connsiteY2" fmla="*/ 377824 h 4940299"/>
              <a:gd name="connsiteX3" fmla="*/ 4806157 w 5003135"/>
              <a:gd name="connsiteY3" fmla="*/ 371474 h 4940299"/>
              <a:gd name="connsiteX4" fmla="*/ 4999832 w 5003135"/>
              <a:gd name="connsiteY4" fmla="*/ 4940299 h 4940299"/>
              <a:gd name="connsiteX5" fmla="*/ 0 w 5003135"/>
              <a:gd name="connsiteY5" fmla="*/ 4940299 h 4940299"/>
              <a:gd name="connsiteX6" fmla="*/ 0 w 5003135"/>
              <a:gd name="connsiteY6" fmla="*/ 0 h 4940299"/>
              <a:gd name="connsiteX0" fmla="*/ 0 w 5003135"/>
              <a:gd name="connsiteY0" fmla="*/ 0 h 4940299"/>
              <a:gd name="connsiteX1" fmla="*/ 4999832 w 5003135"/>
              <a:gd name="connsiteY1" fmla="*/ 0 h 4940299"/>
              <a:gd name="connsiteX2" fmla="*/ 5003007 w 5003135"/>
              <a:gd name="connsiteY2" fmla="*/ 377824 h 4940299"/>
              <a:gd name="connsiteX3" fmla="*/ 4806157 w 5003135"/>
              <a:gd name="connsiteY3" fmla="*/ 371474 h 4940299"/>
              <a:gd name="connsiteX4" fmla="*/ 4983957 w 5003135"/>
              <a:gd name="connsiteY4" fmla="*/ 4521199 h 4940299"/>
              <a:gd name="connsiteX5" fmla="*/ 4999832 w 5003135"/>
              <a:gd name="connsiteY5" fmla="*/ 4940299 h 4940299"/>
              <a:gd name="connsiteX6" fmla="*/ 0 w 5003135"/>
              <a:gd name="connsiteY6" fmla="*/ 4940299 h 4940299"/>
              <a:gd name="connsiteX7" fmla="*/ 0 w 5003135"/>
              <a:gd name="connsiteY7" fmla="*/ 0 h 4940299"/>
              <a:gd name="connsiteX0" fmla="*/ 0 w 5003135"/>
              <a:gd name="connsiteY0" fmla="*/ 0 h 4940299"/>
              <a:gd name="connsiteX1" fmla="*/ 4999832 w 5003135"/>
              <a:gd name="connsiteY1" fmla="*/ 0 h 4940299"/>
              <a:gd name="connsiteX2" fmla="*/ 5003007 w 5003135"/>
              <a:gd name="connsiteY2" fmla="*/ 377824 h 4940299"/>
              <a:gd name="connsiteX3" fmla="*/ 4806157 w 5003135"/>
              <a:gd name="connsiteY3" fmla="*/ 371474 h 4940299"/>
              <a:gd name="connsiteX4" fmla="*/ 4812507 w 5003135"/>
              <a:gd name="connsiteY4" fmla="*/ 4498974 h 4940299"/>
              <a:gd name="connsiteX5" fmla="*/ 4983957 w 5003135"/>
              <a:gd name="connsiteY5" fmla="*/ 4521199 h 4940299"/>
              <a:gd name="connsiteX6" fmla="*/ 4999832 w 5003135"/>
              <a:gd name="connsiteY6" fmla="*/ 4940299 h 4940299"/>
              <a:gd name="connsiteX7" fmla="*/ 0 w 5003135"/>
              <a:gd name="connsiteY7" fmla="*/ 4940299 h 4940299"/>
              <a:gd name="connsiteX8" fmla="*/ 0 w 5003135"/>
              <a:gd name="connsiteY8" fmla="*/ 0 h 4940299"/>
              <a:gd name="connsiteX0" fmla="*/ 0 w 5003135"/>
              <a:gd name="connsiteY0" fmla="*/ 0 h 4940299"/>
              <a:gd name="connsiteX1" fmla="*/ 4999832 w 5003135"/>
              <a:gd name="connsiteY1" fmla="*/ 0 h 4940299"/>
              <a:gd name="connsiteX2" fmla="*/ 5003007 w 5003135"/>
              <a:gd name="connsiteY2" fmla="*/ 377824 h 4940299"/>
              <a:gd name="connsiteX3" fmla="*/ 4806157 w 5003135"/>
              <a:gd name="connsiteY3" fmla="*/ 371474 h 4940299"/>
              <a:gd name="connsiteX4" fmla="*/ 4812507 w 5003135"/>
              <a:gd name="connsiteY4" fmla="*/ 4498974 h 4940299"/>
              <a:gd name="connsiteX5" fmla="*/ 4983957 w 5003135"/>
              <a:gd name="connsiteY5" fmla="*/ 4521199 h 4940299"/>
              <a:gd name="connsiteX6" fmla="*/ 4999832 w 5003135"/>
              <a:gd name="connsiteY6" fmla="*/ 4940299 h 4940299"/>
              <a:gd name="connsiteX7" fmla="*/ 0 w 5003135"/>
              <a:gd name="connsiteY7" fmla="*/ 4940299 h 4940299"/>
              <a:gd name="connsiteX8" fmla="*/ 0 w 5003135"/>
              <a:gd name="connsiteY8" fmla="*/ 0 h 4940299"/>
              <a:gd name="connsiteX0" fmla="*/ 0 w 5003135"/>
              <a:gd name="connsiteY0" fmla="*/ 0 h 4940299"/>
              <a:gd name="connsiteX1" fmla="*/ 4999832 w 5003135"/>
              <a:gd name="connsiteY1" fmla="*/ 0 h 4940299"/>
              <a:gd name="connsiteX2" fmla="*/ 5003007 w 5003135"/>
              <a:gd name="connsiteY2" fmla="*/ 377824 h 4940299"/>
              <a:gd name="connsiteX3" fmla="*/ 4806157 w 5003135"/>
              <a:gd name="connsiteY3" fmla="*/ 371474 h 4940299"/>
              <a:gd name="connsiteX4" fmla="*/ 4812507 w 5003135"/>
              <a:gd name="connsiteY4" fmla="*/ 4498974 h 4940299"/>
              <a:gd name="connsiteX5" fmla="*/ 4983957 w 5003135"/>
              <a:gd name="connsiteY5" fmla="*/ 4521199 h 4940299"/>
              <a:gd name="connsiteX6" fmla="*/ 4999832 w 5003135"/>
              <a:gd name="connsiteY6" fmla="*/ 4940299 h 4940299"/>
              <a:gd name="connsiteX7" fmla="*/ 0 w 5003135"/>
              <a:gd name="connsiteY7" fmla="*/ 4940299 h 4940299"/>
              <a:gd name="connsiteX8" fmla="*/ 0 w 5003135"/>
              <a:gd name="connsiteY8" fmla="*/ 0 h 4940299"/>
              <a:gd name="connsiteX0" fmla="*/ 0 w 5003135"/>
              <a:gd name="connsiteY0" fmla="*/ 0 h 4940299"/>
              <a:gd name="connsiteX1" fmla="*/ 4999832 w 5003135"/>
              <a:gd name="connsiteY1" fmla="*/ 0 h 4940299"/>
              <a:gd name="connsiteX2" fmla="*/ 5003007 w 5003135"/>
              <a:gd name="connsiteY2" fmla="*/ 377824 h 4940299"/>
              <a:gd name="connsiteX3" fmla="*/ 4806157 w 5003135"/>
              <a:gd name="connsiteY3" fmla="*/ 371474 h 4940299"/>
              <a:gd name="connsiteX4" fmla="*/ 4812507 w 5003135"/>
              <a:gd name="connsiteY4" fmla="*/ 4498974 h 4940299"/>
              <a:gd name="connsiteX5" fmla="*/ 4983957 w 5003135"/>
              <a:gd name="connsiteY5" fmla="*/ 4521199 h 4940299"/>
              <a:gd name="connsiteX6" fmla="*/ 4999832 w 5003135"/>
              <a:gd name="connsiteY6" fmla="*/ 4940299 h 4940299"/>
              <a:gd name="connsiteX7" fmla="*/ 0 w 5003135"/>
              <a:gd name="connsiteY7" fmla="*/ 4940299 h 4940299"/>
              <a:gd name="connsiteX8" fmla="*/ 0 w 5003135"/>
              <a:gd name="connsiteY8" fmla="*/ 0 h 4940299"/>
              <a:gd name="connsiteX0" fmla="*/ 0 w 5003135"/>
              <a:gd name="connsiteY0" fmla="*/ 0 h 4940299"/>
              <a:gd name="connsiteX1" fmla="*/ 4999832 w 5003135"/>
              <a:gd name="connsiteY1" fmla="*/ 0 h 4940299"/>
              <a:gd name="connsiteX2" fmla="*/ 5003007 w 5003135"/>
              <a:gd name="connsiteY2" fmla="*/ 377824 h 4940299"/>
              <a:gd name="connsiteX3" fmla="*/ 4806157 w 5003135"/>
              <a:gd name="connsiteY3" fmla="*/ 371474 h 4940299"/>
              <a:gd name="connsiteX4" fmla="*/ 4809332 w 5003135"/>
              <a:gd name="connsiteY4" fmla="*/ 4511674 h 4940299"/>
              <a:gd name="connsiteX5" fmla="*/ 4983957 w 5003135"/>
              <a:gd name="connsiteY5" fmla="*/ 4521199 h 4940299"/>
              <a:gd name="connsiteX6" fmla="*/ 4999832 w 5003135"/>
              <a:gd name="connsiteY6" fmla="*/ 4940299 h 4940299"/>
              <a:gd name="connsiteX7" fmla="*/ 0 w 5003135"/>
              <a:gd name="connsiteY7" fmla="*/ 4940299 h 4940299"/>
              <a:gd name="connsiteX8" fmla="*/ 0 w 5003135"/>
              <a:gd name="connsiteY8" fmla="*/ 0 h 4940299"/>
              <a:gd name="connsiteX0" fmla="*/ 0 w 5003135"/>
              <a:gd name="connsiteY0" fmla="*/ 0 h 4940299"/>
              <a:gd name="connsiteX1" fmla="*/ 4999832 w 5003135"/>
              <a:gd name="connsiteY1" fmla="*/ 0 h 4940299"/>
              <a:gd name="connsiteX2" fmla="*/ 5003007 w 5003135"/>
              <a:gd name="connsiteY2" fmla="*/ 377824 h 4940299"/>
              <a:gd name="connsiteX3" fmla="*/ 4806157 w 5003135"/>
              <a:gd name="connsiteY3" fmla="*/ 371474 h 4940299"/>
              <a:gd name="connsiteX4" fmla="*/ 4812507 w 5003135"/>
              <a:gd name="connsiteY4" fmla="*/ 4521199 h 4940299"/>
              <a:gd name="connsiteX5" fmla="*/ 4983957 w 5003135"/>
              <a:gd name="connsiteY5" fmla="*/ 4521199 h 4940299"/>
              <a:gd name="connsiteX6" fmla="*/ 4999832 w 5003135"/>
              <a:gd name="connsiteY6" fmla="*/ 4940299 h 4940299"/>
              <a:gd name="connsiteX7" fmla="*/ 0 w 5003135"/>
              <a:gd name="connsiteY7" fmla="*/ 4940299 h 4940299"/>
              <a:gd name="connsiteX8" fmla="*/ 0 w 5003135"/>
              <a:gd name="connsiteY8" fmla="*/ 0 h 4940299"/>
              <a:gd name="connsiteX0" fmla="*/ 0 w 5003135"/>
              <a:gd name="connsiteY0" fmla="*/ 0 h 4940299"/>
              <a:gd name="connsiteX1" fmla="*/ 4999832 w 5003135"/>
              <a:gd name="connsiteY1" fmla="*/ 0 h 4940299"/>
              <a:gd name="connsiteX2" fmla="*/ 5003007 w 5003135"/>
              <a:gd name="connsiteY2" fmla="*/ 377824 h 4940299"/>
              <a:gd name="connsiteX3" fmla="*/ 4806157 w 5003135"/>
              <a:gd name="connsiteY3" fmla="*/ 371474 h 4940299"/>
              <a:gd name="connsiteX4" fmla="*/ 4812507 w 5003135"/>
              <a:gd name="connsiteY4" fmla="*/ 4521199 h 4940299"/>
              <a:gd name="connsiteX5" fmla="*/ 4983957 w 5003135"/>
              <a:gd name="connsiteY5" fmla="*/ 4521199 h 4940299"/>
              <a:gd name="connsiteX6" fmla="*/ 4999832 w 5003135"/>
              <a:gd name="connsiteY6" fmla="*/ 4940299 h 4940299"/>
              <a:gd name="connsiteX7" fmla="*/ 0 w 5003135"/>
              <a:gd name="connsiteY7" fmla="*/ 4940299 h 4940299"/>
              <a:gd name="connsiteX8" fmla="*/ 0 w 5003135"/>
              <a:gd name="connsiteY8" fmla="*/ 0 h 4940299"/>
              <a:gd name="connsiteX0" fmla="*/ 0 w 5003135"/>
              <a:gd name="connsiteY0" fmla="*/ 0 h 4940299"/>
              <a:gd name="connsiteX1" fmla="*/ 4999832 w 5003135"/>
              <a:gd name="connsiteY1" fmla="*/ 0 h 4940299"/>
              <a:gd name="connsiteX2" fmla="*/ 5003007 w 5003135"/>
              <a:gd name="connsiteY2" fmla="*/ 377824 h 4940299"/>
              <a:gd name="connsiteX3" fmla="*/ 4806157 w 5003135"/>
              <a:gd name="connsiteY3" fmla="*/ 371474 h 4940299"/>
              <a:gd name="connsiteX4" fmla="*/ 4812507 w 5003135"/>
              <a:gd name="connsiteY4" fmla="*/ 4521199 h 4940299"/>
              <a:gd name="connsiteX5" fmla="*/ 4996657 w 5003135"/>
              <a:gd name="connsiteY5" fmla="*/ 4521199 h 4940299"/>
              <a:gd name="connsiteX6" fmla="*/ 4999832 w 5003135"/>
              <a:gd name="connsiteY6" fmla="*/ 4940299 h 4940299"/>
              <a:gd name="connsiteX7" fmla="*/ 0 w 5003135"/>
              <a:gd name="connsiteY7" fmla="*/ 4940299 h 4940299"/>
              <a:gd name="connsiteX8" fmla="*/ 0 w 5003135"/>
              <a:gd name="connsiteY8" fmla="*/ 0 h 4940299"/>
              <a:gd name="connsiteX0" fmla="*/ 0 w 5003135"/>
              <a:gd name="connsiteY0" fmla="*/ 0 h 4940299"/>
              <a:gd name="connsiteX1" fmla="*/ 4999832 w 5003135"/>
              <a:gd name="connsiteY1" fmla="*/ 0 h 4940299"/>
              <a:gd name="connsiteX2" fmla="*/ 5003007 w 5003135"/>
              <a:gd name="connsiteY2" fmla="*/ 377824 h 4940299"/>
              <a:gd name="connsiteX3" fmla="*/ 4806157 w 5003135"/>
              <a:gd name="connsiteY3" fmla="*/ 371474 h 4940299"/>
              <a:gd name="connsiteX4" fmla="*/ 4812507 w 5003135"/>
              <a:gd name="connsiteY4" fmla="*/ 4521199 h 4940299"/>
              <a:gd name="connsiteX5" fmla="*/ 4996657 w 5003135"/>
              <a:gd name="connsiteY5" fmla="*/ 4521199 h 4940299"/>
              <a:gd name="connsiteX6" fmla="*/ 4999832 w 5003135"/>
              <a:gd name="connsiteY6" fmla="*/ 4940299 h 4940299"/>
              <a:gd name="connsiteX7" fmla="*/ 0 w 5003135"/>
              <a:gd name="connsiteY7" fmla="*/ 4940299 h 4940299"/>
              <a:gd name="connsiteX8" fmla="*/ 0 w 5003135"/>
              <a:gd name="connsiteY8" fmla="*/ 0 h 4940299"/>
              <a:gd name="connsiteX0" fmla="*/ 0 w 5003135"/>
              <a:gd name="connsiteY0" fmla="*/ 0 h 4940299"/>
              <a:gd name="connsiteX1" fmla="*/ 4999832 w 5003135"/>
              <a:gd name="connsiteY1" fmla="*/ 0 h 4940299"/>
              <a:gd name="connsiteX2" fmla="*/ 5003007 w 5003135"/>
              <a:gd name="connsiteY2" fmla="*/ 377824 h 4940299"/>
              <a:gd name="connsiteX3" fmla="*/ 4806157 w 5003135"/>
              <a:gd name="connsiteY3" fmla="*/ 371474 h 4940299"/>
              <a:gd name="connsiteX4" fmla="*/ 4806157 w 5003135"/>
              <a:gd name="connsiteY4" fmla="*/ 4530724 h 4940299"/>
              <a:gd name="connsiteX5" fmla="*/ 4996657 w 5003135"/>
              <a:gd name="connsiteY5" fmla="*/ 4521199 h 4940299"/>
              <a:gd name="connsiteX6" fmla="*/ 4999832 w 5003135"/>
              <a:gd name="connsiteY6" fmla="*/ 4940299 h 4940299"/>
              <a:gd name="connsiteX7" fmla="*/ 0 w 5003135"/>
              <a:gd name="connsiteY7" fmla="*/ 4940299 h 4940299"/>
              <a:gd name="connsiteX8" fmla="*/ 0 w 5003135"/>
              <a:gd name="connsiteY8" fmla="*/ 0 h 4940299"/>
              <a:gd name="connsiteX0" fmla="*/ 0 w 5003135"/>
              <a:gd name="connsiteY0" fmla="*/ 0 h 4940299"/>
              <a:gd name="connsiteX1" fmla="*/ 4999832 w 5003135"/>
              <a:gd name="connsiteY1" fmla="*/ 0 h 4940299"/>
              <a:gd name="connsiteX2" fmla="*/ 5003007 w 5003135"/>
              <a:gd name="connsiteY2" fmla="*/ 377824 h 4940299"/>
              <a:gd name="connsiteX3" fmla="*/ 4806157 w 5003135"/>
              <a:gd name="connsiteY3" fmla="*/ 371474 h 4940299"/>
              <a:gd name="connsiteX4" fmla="*/ 4783932 w 5003135"/>
              <a:gd name="connsiteY4" fmla="*/ 4448174 h 4940299"/>
              <a:gd name="connsiteX5" fmla="*/ 4996657 w 5003135"/>
              <a:gd name="connsiteY5" fmla="*/ 4521199 h 4940299"/>
              <a:gd name="connsiteX6" fmla="*/ 4999832 w 5003135"/>
              <a:gd name="connsiteY6" fmla="*/ 4940299 h 4940299"/>
              <a:gd name="connsiteX7" fmla="*/ 0 w 5003135"/>
              <a:gd name="connsiteY7" fmla="*/ 4940299 h 4940299"/>
              <a:gd name="connsiteX8" fmla="*/ 0 w 5003135"/>
              <a:gd name="connsiteY8" fmla="*/ 0 h 4940299"/>
              <a:gd name="connsiteX0" fmla="*/ 0 w 5003135"/>
              <a:gd name="connsiteY0" fmla="*/ 0 h 4940299"/>
              <a:gd name="connsiteX1" fmla="*/ 4999832 w 5003135"/>
              <a:gd name="connsiteY1" fmla="*/ 0 h 4940299"/>
              <a:gd name="connsiteX2" fmla="*/ 5003007 w 5003135"/>
              <a:gd name="connsiteY2" fmla="*/ 377824 h 4940299"/>
              <a:gd name="connsiteX3" fmla="*/ 4806157 w 5003135"/>
              <a:gd name="connsiteY3" fmla="*/ 371474 h 4940299"/>
              <a:gd name="connsiteX4" fmla="*/ 4783932 w 5003135"/>
              <a:gd name="connsiteY4" fmla="*/ 4448174 h 4940299"/>
              <a:gd name="connsiteX5" fmla="*/ 4996657 w 5003135"/>
              <a:gd name="connsiteY5" fmla="*/ 4521199 h 4940299"/>
              <a:gd name="connsiteX6" fmla="*/ 4999832 w 5003135"/>
              <a:gd name="connsiteY6" fmla="*/ 4940299 h 4940299"/>
              <a:gd name="connsiteX7" fmla="*/ 0 w 5003135"/>
              <a:gd name="connsiteY7" fmla="*/ 4940299 h 4940299"/>
              <a:gd name="connsiteX8" fmla="*/ 0 w 5003135"/>
              <a:gd name="connsiteY8" fmla="*/ 0 h 4940299"/>
              <a:gd name="connsiteX0" fmla="*/ 0 w 5003135"/>
              <a:gd name="connsiteY0" fmla="*/ 0 h 4940299"/>
              <a:gd name="connsiteX1" fmla="*/ 4999832 w 5003135"/>
              <a:gd name="connsiteY1" fmla="*/ 0 h 4940299"/>
              <a:gd name="connsiteX2" fmla="*/ 5003007 w 5003135"/>
              <a:gd name="connsiteY2" fmla="*/ 377824 h 4940299"/>
              <a:gd name="connsiteX3" fmla="*/ 4806157 w 5003135"/>
              <a:gd name="connsiteY3" fmla="*/ 371474 h 4940299"/>
              <a:gd name="connsiteX4" fmla="*/ 4660107 w 5003135"/>
              <a:gd name="connsiteY4" fmla="*/ 4511674 h 4940299"/>
              <a:gd name="connsiteX5" fmla="*/ 4996657 w 5003135"/>
              <a:gd name="connsiteY5" fmla="*/ 4521199 h 4940299"/>
              <a:gd name="connsiteX6" fmla="*/ 4999832 w 5003135"/>
              <a:gd name="connsiteY6" fmla="*/ 4940299 h 4940299"/>
              <a:gd name="connsiteX7" fmla="*/ 0 w 5003135"/>
              <a:gd name="connsiteY7" fmla="*/ 4940299 h 4940299"/>
              <a:gd name="connsiteX8" fmla="*/ 0 w 5003135"/>
              <a:gd name="connsiteY8" fmla="*/ 0 h 4940299"/>
              <a:gd name="connsiteX0" fmla="*/ 0 w 5003135"/>
              <a:gd name="connsiteY0" fmla="*/ 0 h 4940299"/>
              <a:gd name="connsiteX1" fmla="*/ 4999832 w 5003135"/>
              <a:gd name="connsiteY1" fmla="*/ 0 h 4940299"/>
              <a:gd name="connsiteX2" fmla="*/ 5003007 w 5003135"/>
              <a:gd name="connsiteY2" fmla="*/ 377824 h 4940299"/>
              <a:gd name="connsiteX3" fmla="*/ 4806157 w 5003135"/>
              <a:gd name="connsiteY3" fmla="*/ 371474 h 4940299"/>
              <a:gd name="connsiteX4" fmla="*/ 4809332 w 5003135"/>
              <a:gd name="connsiteY4" fmla="*/ 4505324 h 4940299"/>
              <a:gd name="connsiteX5" fmla="*/ 4996657 w 5003135"/>
              <a:gd name="connsiteY5" fmla="*/ 4521199 h 4940299"/>
              <a:gd name="connsiteX6" fmla="*/ 4999832 w 5003135"/>
              <a:gd name="connsiteY6" fmla="*/ 4940299 h 4940299"/>
              <a:gd name="connsiteX7" fmla="*/ 0 w 5003135"/>
              <a:gd name="connsiteY7" fmla="*/ 4940299 h 4940299"/>
              <a:gd name="connsiteX8" fmla="*/ 0 w 5003135"/>
              <a:gd name="connsiteY8" fmla="*/ 0 h 4940299"/>
              <a:gd name="connsiteX0" fmla="*/ 0 w 5003135"/>
              <a:gd name="connsiteY0" fmla="*/ 0 h 4940299"/>
              <a:gd name="connsiteX1" fmla="*/ 4999832 w 5003135"/>
              <a:gd name="connsiteY1" fmla="*/ 0 h 4940299"/>
              <a:gd name="connsiteX2" fmla="*/ 5003007 w 5003135"/>
              <a:gd name="connsiteY2" fmla="*/ 377824 h 4940299"/>
              <a:gd name="connsiteX3" fmla="*/ 4806157 w 5003135"/>
              <a:gd name="connsiteY3" fmla="*/ 371474 h 4940299"/>
              <a:gd name="connsiteX4" fmla="*/ 4809332 w 5003135"/>
              <a:gd name="connsiteY4" fmla="*/ 4505324 h 4940299"/>
              <a:gd name="connsiteX5" fmla="*/ 4996657 w 5003135"/>
              <a:gd name="connsiteY5" fmla="*/ 4521199 h 4940299"/>
              <a:gd name="connsiteX6" fmla="*/ 4999832 w 5003135"/>
              <a:gd name="connsiteY6" fmla="*/ 4940299 h 4940299"/>
              <a:gd name="connsiteX7" fmla="*/ 0 w 5003135"/>
              <a:gd name="connsiteY7" fmla="*/ 4940299 h 4940299"/>
              <a:gd name="connsiteX8" fmla="*/ 0 w 5003135"/>
              <a:gd name="connsiteY8" fmla="*/ 0 h 4940299"/>
              <a:gd name="connsiteX0" fmla="*/ 0 w 5003135"/>
              <a:gd name="connsiteY0" fmla="*/ 0 h 4940299"/>
              <a:gd name="connsiteX1" fmla="*/ 4999832 w 5003135"/>
              <a:gd name="connsiteY1" fmla="*/ 0 h 4940299"/>
              <a:gd name="connsiteX2" fmla="*/ 5003007 w 5003135"/>
              <a:gd name="connsiteY2" fmla="*/ 377824 h 4940299"/>
              <a:gd name="connsiteX3" fmla="*/ 4806157 w 5003135"/>
              <a:gd name="connsiteY3" fmla="*/ 371474 h 4940299"/>
              <a:gd name="connsiteX4" fmla="*/ 4809332 w 5003135"/>
              <a:gd name="connsiteY4" fmla="*/ 4518024 h 4940299"/>
              <a:gd name="connsiteX5" fmla="*/ 4996657 w 5003135"/>
              <a:gd name="connsiteY5" fmla="*/ 4521199 h 4940299"/>
              <a:gd name="connsiteX6" fmla="*/ 4999832 w 5003135"/>
              <a:gd name="connsiteY6" fmla="*/ 4940299 h 4940299"/>
              <a:gd name="connsiteX7" fmla="*/ 0 w 5003135"/>
              <a:gd name="connsiteY7" fmla="*/ 4940299 h 4940299"/>
              <a:gd name="connsiteX8" fmla="*/ 0 w 5003135"/>
              <a:gd name="connsiteY8" fmla="*/ 0 h 4940299"/>
              <a:gd name="connsiteX0" fmla="*/ 0 w 5003135"/>
              <a:gd name="connsiteY0" fmla="*/ 0 h 4940299"/>
              <a:gd name="connsiteX1" fmla="*/ 4999832 w 5003135"/>
              <a:gd name="connsiteY1" fmla="*/ 0 h 4940299"/>
              <a:gd name="connsiteX2" fmla="*/ 5003007 w 5003135"/>
              <a:gd name="connsiteY2" fmla="*/ 377824 h 4940299"/>
              <a:gd name="connsiteX3" fmla="*/ 4806157 w 5003135"/>
              <a:gd name="connsiteY3" fmla="*/ 371474 h 4940299"/>
              <a:gd name="connsiteX4" fmla="*/ 4799807 w 5003135"/>
              <a:gd name="connsiteY4" fmla="*/ 4521199 h 4940299"/>
              <a:gd name="connsiteX5" fmla="*/ 4996657 w 5003135"/>
              <a:gd name="connsiteY5" fmla="*/ 4521199 h 4940299"/>
              <a:gd name="connsiteX6" fmla="*/ 4999832 w 5003135"/>
              <a:gd name="connsiteY6" fmla="*/ 4940299 h 4940299"/>
              <a:gd name="connsiteX7" fmla="*/ 0 w 5003135"/>
              <a:gd name="connsiteY7" fmla="*/ 4940299 h 4940299"/>
              <a:gd name="connsiteX8" fmla="*/ 0 w 5003135"/>
              <a:gd name="connsiteY8" fmla="*/ 0 h 4940299"/>
              <a:gd name="connsiteX0" fmla="*/ 0 w 5003135"/>
              <a:gd name="connsiteY0" fmla="*/ 0 h 4940299"/>
              <a:gd name="connsiteX1" fmla="*/ 4999832 w 5003135"/>
              <a:gd name="connsiteY1" fmla="*/ 0 h 4940299"/>
              <a:gd name="connsiteX2" fmla="*/ 5003007 w 5003135"/>
              <a:gd name="connsiteY2" fmla="*/ 377824 h 4940299"/>
              <a:gd name="connsiteX3" fmla="*/ 4806157 w 5003135"/>
              <a:gd name="connsiteY3" fmla="*/ 371474 h 4940299"/>
              <a:gd name="connsiteX4" fmla="*/ 4799807 w 5003135"/>
              <a:gd name="connsiteY4" fmla="*/ 4521199 h 4940299"/>
              <a:gd name="connsiteX5" fmla="*/ 4996657 w 5003135"/>
              <a:gd name="connsiteY5" fmla="*/ 4511674 h 4940299"/>
              <a:gd name="connsiteX6" fmla="*/ 4999832 w 5003135"/>
              <a:gd name="connsiteY6" fmla="*/ 4940299 h 4940299"/>
              <a:gd name="connsiteX7" fmla="*/ 0 w 5003135"/>
              <a:gd name="connsiteY7" fmla="*/ 4940299 h 4940299"/>
              <a:gd name="connsiteX8" fmla="*/ 0 w 5003135"/>
              <a:gd name="connsiteY8" fmla="*/ 0 h 4940299"/>
              <a:gd name="connsiteX0" fmla="*/ 0 w 5003135"/>
              <a:gd name="connsiteY0" fmla="*/ 0 h 4940299"/>
              <a:gd name="connsiteX1" fmla="*/ 4999832 w 5003135"/>
              <a:gd name="connsiteY1" fmla="*/ 0 h 4940299"/>
              <a:gd name="connsiteX2" fmla="*/ 5003007 w 5003135"/>
              <a:gd name="connsiteY2" fmla="*/ 377824 h 4940299"/>
              <a:gd name="connsiteX3" fmla="*/ 4806157 w 5003135"/>
              <a:gd name="connsiteY3" fmla="*/ 371474 h 4940299"/>
              <a:gd name="connsiteX4" fmla="*/ 4802982 w 5003135"/>
              <a:gd name="connsiteY4" fmla="*/ 4511674 h 4940299"/>
              <a:gd name="connsiteX5" fmla="*/ 4996657 w 5003135"/>
              <a:gd name="connsiteY5" fmla="*/ 4511674 h 4940299"/>
              <a:gd name="connsiteX6" fmla="*/ 4999832 w 5003135"/>
              <a:gd name="connsiteY6" fmla="*/ 4940299 h 4940299"/>
              <a:gd name="connsiteX7" fmla="*/ 0 w 5003135"/>
              <a:gd name="connsiteY7" fmla="*/ 4940299 h 4940299"/>
              <a:gd name="connsiteX8" fmla="*/ 0 w 5003135"/>
              <a:gd name="connsiteY8" fmla="*/ 0 h 4940299"/>
              <a:gd name="connsiteX0" fmla="*/ 0 w 5003128"/>
              <a:gd name="connsiteY0" fmla="*/ 0 h 4940299"/>
              <a:gd name="connsiteX1" fmla="*/ 4999832 w 5003128"/>
              <a:gd name="connsiteY1" fmla="*/ 0 h 4940299"/>
              <a:gd name="connsiteX2" fmla="*/ 5003007 w 5003128"/>
              <a:gd name="connsiteY2" fmla="*/ 377824 h 4940299"/>
              <a:gd name="connsiteX3" fmla="*/ 4794914 w 5003128"/>
              <a:gd name="connsiteY3" fmla="*/ 375222 h 4940299"/>
              <a:gd name="connsiteX4" fmla="*/ 4802982 w 5003128"/>
              <a:gd name="connsiteY4" fmla="*/ 4511674 h 4940299"/>
              <a:gd name="connsiteX5" fmla="*/ 4996657 w 5003128"/>
              <a:gd name="connsiteY5" fmla="*/ 4511674 h 4940299"/>
              <a:gd name="connsiteX6" fmla="*/ 4999832 w 5003128"/>
              <a:gd name="connsiteY6" fmla="*/ 4940299 h 4940299"/>
              <a:gd name="connsiteX7" fmla="*/ 0 w 5003128"/>
              <a:gd name="connsiteY7" fmla="*/ 4940299 h 4940299"/>
              <a:gd name="connsiteX8" fmla="*/ 0 w 5003128"/>
              <a:gd name="connsiteY8" fmla="*/ 0 h 4940299"/>
              <a:gd name="connsiteX0" fmla="*/ 0 w 5003132"/>
              <a:gd name="connsiteY0" fmla="*/ 0 h 4940299"/>
              <a:gd name="connsiteX1" fmla="*/ 4999832 w 5003132"/>
              <a:gd name="connsiteY1" fmla="*/ 0 h 4940299"/>
              <a:gd name="connsiteX2" fmla="*/ 5003007 w 5003132"/>
              <a:gd name="connsiteY2" fmla="*/ 377824 h 4940299"/>
              <a:gd name="connsiteX3" fmla="*/ 4802409 w 5003132"/>
              <a:gd name="connsiteY3" fmla="*/ 390213 h 4940299"/>
              <a:gd name="connsiteX4" fmla="*/ 4802982 w 5003132"/>
              <a:gd name="connsiteY4" fmla="*/ 4511674 h 4940299"/>
              <a:gd name="connsiteX5" fmla="*/ 4996657 w 5003132"/>
              <a:gd name="connsiteY5" fmla="*/ 4511674 h 4940299"/>
              <a:gd name="connsiteX6" fmla="*/ 4999832 w 5003132"/>
              <a:gd name="connsiteY6" fmla="*/ 4940299 h 4940299"/>
              <a:gd name="connsiteX7" fmla="*/ 0 w 5003132"/>
              <a:gd name="connsiteY7" fmla="*/ 4940299 h 4940299"/>
              <a:gd name="connsiteX8" fmla="*/ 0 w 5003132"/>
              <a:gd name="connsiteY8" fmla="*/ 0 h 4940299"/>
              <a:gd name="connsiteX0" fmla="*/ 0 w 5003132"/>
              <a:gd name="connsiteY0" fmla="*/ 0 h 4940299"/>
              <a:gd name="connsiteX1" fmla="*/ 4999832 w 5003132"/>
              <a:gd name="connsiteY1" fmla="*/ 0 h 4940299"/>
              <a:gd name="connsiteX2" fmla="*/ 5003007 w 5003132"/>
              <a:gd name="connsiteY2" fmla="*/ 389067 h 4940299"/>
              <a:gd name="connsiteX3" fmla="*/ 4802409 w 5003132"/>
              <a:gd name="connsiteY3" fmla="*/ 390213 h 4940299"/>
              <a:gd name="connsiteX4" fmla="*/ 4802982 w 5003132"/>
              <a:gd name="connsiteY4" fmla="*/ 4511674 h 4940299"/>
              <a:gd name="connsiteX5" fmla="*/ 4996657 w 5003132"/>
              <a:gd name="connsiteY5" fmla="*/ 4511674 h 4940299"/>
              <a:gd name="connsiteX6" fmla="*/ 4999832 w 5003132"/>
              <a:gd name="connsiteY6" fmla="*/ 4940299 h 4940299"/>
              <a:gd name="connsiteX7" fmla="*/ 0 w 5003132"/>
              <a:gd name="connsiteY7" fmla="*/ 4940299 h 4940299"/>
              <a:gd name="connsiteX8" fmla="*/ 0 w 5003132"/>
              <a:gd name="connsiteY8" fmla="*/ 0 h 4940299"/>
              <a:gd name="connsiteX0" fmla="*/ 0 w 5003130"/>
              <a:gd name="connsiteY0" fmla="*/ 0 h 4940299"/>
              <a:gd name="connsiteX1" fmla="*/ 4999832 w 5003130"/>
              <a:gd name="connsiteY1" fmla="*/ 0 h 4940299"/>
              <a:gd name="connsiteX2" fmla="*/ 5003007 w 5003130"/>
              <a:gd name="connsiteY2" fmla="*/ 389067 h 4940299"/>
              <a:gd name="connsiteX3" fmla="*/ 4798661 w 5003130"/>
              <a:gd name="connsiteY3" fmla="*/ 382718 h 4940299"/>
              <a:gd name="connsiteX4" fmla="*/ 4802982 w 5003130"/>
              <a:gd name="connsiteY4" fmla="*/ 4511674 h 4940299"/>
              <a:gd name="connsiteX5" fmla="*/ 4996657 w 5003130"/>
              <a:gd name="connsiteY5" fmla="*/ 4511674 h 4940299"/>
              <a:gd name="connsiteX6" fmla="*/ 4999832 w 5003130"/>
              <a:gd name="connsiteY6" fmla="*/ 4940299 h 4940299"/>
              <a:gd name="connsiteX7" fmla="*/ 0 w 5003130"/>
              <a:gd name="connsiteY7" fmla="*/ 4940299 h 4940299"/>
              <a:gd name="connsiteX8" fmla="*/ 0 w 5003130"/>
              <a:gd name="connsiteY8" fmla="*/ 0 h 4940299"/>
              <a:gd name="connsiteX0" fmla="*/ 0 w 5000895"/>
              <a:gd name="connsiteY0" fmla="*/ 0 h 4940299"/>
              <a:gd name="connsiteX1" fmla="*/ 4999832 w 5000895"/>
              <a:gd name="connsiteY1" fmla="*/ 0 h 4940299"/>
              <a:gd name="connsiteX2" fmla="*/ 4999259 w 5000895"/>
              <a:gd name="connsiteY2" fmla="*/ 389067 h 4940299"/>
              <a:gd name="connsiteX3" fmla="*/ 4798661 w 5000895"/>
              <a:gd name="connsiteY3" fmla="*/ 382718 h 4940299"/>
              <a:gd name="connsiteX4" fmla="*/ 4802982 w 5000895"/>
              <a:gd name="connsiteY4" fmla="*/ 4511674 h 4940299"/>
              <a:gd name="connsiteX5" fmla="*/ 4996657 w 5000895"/>
              <a:gd name="connsiteY5" fmla="*/ 4511674 h 4940299"/>
              <a:gd name="connsiteX6" fmla="*/ 4999832 w 5000895"/>
              <a:gd name="connsiteY6" fmla="*/ 4940299 h 4940299"/>
              <a:gd name="connsiteX7" fmla="*/ 0 w 5000895"/>
              <a:gd name="connsiteY7" fmla="*/ 4940299 h 4940299"/>
              <a:gd name="connsiteX8" fmla="*/ 0 w 5000895"/>
              <a:gd name="connsiteY8" fmla="*/ 0 h 4940299"/>
              <a:gd name="connsiteX0" fmla="*/ 0 w 5000895"/>
              <a:gd name="connsiteY0" fmla="*/ 0 h 4940299"/>
              <a:gd name="connsiteX1" fmla="*/ 4999832 w 5000895"/>
              <a:gd name="connsiteY1" fmla="*/ 0 h 4940299"/>
              <a:gd name="connsiteX2" fmla="*/ 4999259 w 5000895"/>
              <a:gd name="connsiteY2" fmla="*/ 389067 h 4940299"/>
              <a:gd name="connsiteX3" fmla="*/ 4798661 w 5000895"/>
              <a:gd name="connsiteY3" fmla="*/ 382718 h 4940299"/>
              <a:gd name="connsiteX4" fmla="*/ 4795487 w 5000895"/>
              <a:gd name="connsiteY4" fmla="*/ 4504179 h 4940299"/>
              <a:gd name="connsiteX5" fmla="*/ 4996657 w 5000895"/>
              <a:gd name="connsiteY5" fmla="*/ 4511674 h 4940299"/>
              <a:gd name="connsiteX6" fmla="*/ 4999832 w 5000895"/>
              <a:gd name="connsiteY6" fmla="*/ 4940299 h 4940299"/>
              <a:gd name="connsiteX7" fmla="*/ 0 w 5000895"/>
              <a:gd name="connsiteY7" fmla="*/ 4940299 h 4940299"/>
              <a:gd name="connsiteX8" fmla="*/ 0 w 5000895"/>
              <a:gd name="connsiteY8" fmla="*/ 0 h 4940299"/>
              <a:gd name="connsiteX0" fmla="*/ 0 w 5006875"/>
              <a:gd name="connsiteY0" fmla="*/ 0 h 4940299"/>
              <a:gd name="connsiteX1" fmla="*/ 4999832 w 5006875"/>
              <a:gd name="connsiteY1" fmla="*/ 0 h 4940299"/>
              <a:gd name="connsiteX2" fmla="*/ 5006754 w 5006875"/>
              <a:gd name="connsiteY2" fmla="*/ 389067 h 4940299"/>
              <a:gd name="connsiteX3" fmla="*/ 4798661 w 5006875"/>
              <a:gd name="connsiteY3" fmla="*/ 382718 h 4940299"/>
              <a:gd name="connsiteX4" fmla="*/ 4795487 w 5006875"/>
              <a:gd name="connsiteY4" fmla="*/ 4504179 h 4940299"/>
              <a:gd name="connsiteX5" fmla="*/ 4996657 w 5006875"/>
              <a:gd name="connsiteY5" fmla="*/ 4511674 h 4940299"/>
              <a:gd name="connsiteX6" fmla="*/ 4999832 w 5006875"/>
              <a:gd name="connsiteY6" fmla="*/ 4940299 h 4940299"/>
              <a:gd name="connsiteX7" fmla="*/ 0 w 5006875"/>
              <a:gd name="connsiteY7" fmla="*/ 4940299 h 4940299"/>
              <a:gd name="connsiteX8" fmla="*/ 0 w 5006875"/>
              <a:gd name="connsiteY8" fmla="*/ 0 h 4940299"/>
              <a:gd name="connsiteX0" fmla="*/ 0 w 5000895"/>
              <a:gd name="connsiteY0" fmla="*/ 0 h 4940299"/>
              <a:gd name="connsiteX1" fmla="*/ 4999832 w 5000895"/>
              <a:gd name="connsiteY1" fmla="*/ 0 h 4940299"/>
              <a:gd name="connsiteX2" fmla="*/ 4999259 w 5000895"/>
              <a:gd name="connsiteY2" fmla="*/ 385320 h 4940299"/>
              <a:gd name="connsiteX3" fmla="*/ 4798661 w 5000895"/>
              <a:gd name="connsiteY3" fmla="*/ 382718 h 4940299"/>
              <a:gd name="connsiteX4" fmla="*/ 4795487 w 5000895"/>
              <a:gd name="connsiteY4" fmla="*/ 4504179 h 4940299"/>
              <a:gd name="connsiteX5" fmla="*/ 4996657 w 5000895"/>
              <a:gd name="connsiteY5" fmla="*/ 4511674 h 4940299"/>
              <a:gd name="connsiteX6" fmla="*/ 4999832 w 5000895"/>
              <a:gd name="connsiteY6" fmla="*/ 4940299 h 4940299"/>
              <a:gd name="connsiteX7" fmla="*/ 0 w 5000895"/>
              <a:gd name="connsiteY7" fmla="*/ 4940299 h 4940299"/>
              <a:gd name="connsiteX8" fmla="*/ 0 w 5000895"/>
              <a:gd name="connsiteY8" fmla="*/ 0 h 4940299"/>
              <a:gd name="connsiteX0" fmla="*/ 0 w 5000895"/>
              <a:gd name="connsiteY0" fmla="*/ 0 h 4940299"/>
              <a:gd name="connsiteX1" fmla="*/ 4999832 w 5000895"/>
              <a:gd name="connsiteY1" fmla="*/ 0 h 4940299"/>
              <a:gd name="connsiteX2" fmla="*/ 4999259 w 5000895"/>
              <a:gd name="connsiteY2" fmla="*/ 385320 h 4940299"/>
              <a:gd name="connsiteX3" fmla="*/ 4798661 w 5000895"/>
              <a:gd name="connsiteY3" fmla="*/ 382718 h 4940299"/>
              <a:gd name="connsiteX4" fmla="*/ 4795487 w 5000895"/>
              <a:gd name="connsiteY4" fmla="*/ 4504179 h 4940299"/>
              <a:gd name="connsiteX5" fmla="*/ 4996657 w 5000895"/>
              <a:gd name="connsiteY5" fmla="*/ 4511674 h 4940299"/>
              <a:gd name="connsiteX6" fmla="*/ 4999832 w 5000895"/>
              <a:gd name="connsiteY6" fmla="*/ 4940299 h 4940299"/>
              <a:gd name="connsiteX7" fmla="*/ 0 w 5000895"/>
              <a:gd name="connsiteY7" fmla="*/ 4940299 h 4940299"/>
              <a:gd name="connsiteX8" fmla="*/ 0 w 5000895"/>
              <a:gd name="connsiteY8" fmla="*/ 0 h 4940299"/>
              <a:gd name="connsiteX0" fmla="*/ 0 w 5000895"/>
              <a:gd name="connsiteY0" fmla="*/ 0 h 4940299"/>
              <a:gd name="connsiteX1" fmla="*/ 4999832 w 5000895"/>
              <a:gd name="connsiteY1" fmla="*/ 0 h 4940299"/>
              <a:gd name="connsiteX2" fmla="*/ 4999259 w 5000895"/>
              <a:gd name="connsiteY2" fmla="*/ 385320 h 4940299"/>
              <a:gd name="connsiteX3" fmla="*/ 4798661 w 5000895"/>
              <a:gd name="connsiteY3" fmla="*/ 382718 h 4940299"/>
              <a:gd name="connsiteX4" fmla="*/ 4728031 w 5000895"/>
              <a:gd name="connsiteY4" fmla="*/ 4447966 h 4940299"/>
              <a:gd name="connsiteX5" fmla="*/ 4996657 w 5000895"/>
              <a:gd name="connsiteY5" fmla="*/ 4511674 h 4940299"/>
              <a:gd name="connsiteX6" fmla="*/ 4999832 w 5000895"/>
              <a:gd name="connsiteY6" fmla="*/ 4940299 h 4940299"/>
              <a:gd name="connsiteX7" fmla="*/ 0 w 5000895"/>
              <a:gd name="connsiteY7" fmla="*/ 4940299 h 4940299"/>
              <a:gd name="connsiteX8" fmla="*/ 0 w 5000895"/>
              <a:gd name="connsiteY8" fmla="*/ 0 h 4940299"/>
              <a:gd name="connsiteX0" fmla="*/ 0 w 5000895"/>
              <a:gd name="connsiteY0" fmla="*/ 0 h 4940299"/>
              <a:gd name="connsiteX1" fmla="*/ 4999832 w 5000895"/>
              <a:gd name="connsiteY1" fmla="*/ 0 h 4940299"/>
              <a:gd name="connsiteX2" fmla="*/ 4999259 w 5000895"/>
              <a:gd name="connsiteY2" fmla="*/ 385320 h 4940299"/>
              <a:gd name="connsiteX3" fmla="*/ 4798661 w 5000895"/>
              <a:gd name="connsiteY3" fmla="*/ 382718 h 4940299"/>
              <a:gd name="connsiteX4" fmla="*/ 4802982 w 5000895"/>
              <a:gd name="connsiteY4" fmla="*/ 4492936 h 4940299"/>
              <a:gd name="connsiteX5" fmla="*/ 4996657 w 5000895"/>
              <a:gd name="connsiteY5" fmla="*/ 4511674 h 4940299"/>
              <a:gd name="connsiteX6" fmla="*/ 4999832 w 5000895"/>
              <a:gd name="connsiteY6" fmla="*/ 4940299 h 4940299"/>
              <a:gd name="connsiteX7" fmla="*/ 0 w 5000895"/>
              <a:gd name="connsiteY7" fmla="*/ 4940299 h 4940299"/>
              <a:gd name="connsiteX8" fmla="*/ 0 w 5000895"/>
              <a:gd name="connsiteY8" fmla="*/ 0 h 4940299"/>
              <a:gd name="connsiteX0" fmla="*/ 0 w 5000895"/>
              <a:gd name="connsiteY0" fmla="*/ 0 h 4940299"/>
              <a:gd name="connsiteX1" fmla="*/ 4999832 w 5000895"/>
              <a:gd name="connsiteY1" fmla="*/ 0 h 4940299"/>
              <a:gd name="connsiteX2" fmla="*/ 4999259 w 5000895"/>
              <a:gd name="connsiteY2" fmla="*/ 385320 h 4940299"/>
              <a:gd name="connsiteX3" fmla="*/ 4798661 w 5000895"/>
              <a:gd name="connsiteY3" fmla="*/ 382718 h 4940299"/>
              <a:gd name="connsiteX4" fmla="*/ 4799235 w 5000895"/>
              <a:gd name="connsiteY4" fmla="*/ 4496684 h 4940299"/>
              <a:gd name="connsiteX5" fmla="*/ 4996657 w 5000895"/>
              <a:gd name="connsiteY5" fmla="*/ 4511674 h 4940299"/>
              <a:gd name="connsiteX6" fmla="*/ 4999832 w 5000895"/>
              <a:gd name="connsiteY6" fmla="*/ 4940299 h 4940299"/>
              <a:gd name="connsiteX7" fmla="*/ 0 w 5000895"/>
              <a:gd name="connsiteY7" fmla="*/ 4940299 h 4940299"/>
              <a:gd name="connsiteX8" fmla="*/ 0 w 5000895"/>
              <a:gd name="connsiteY8" fmla="*/ 0 h 4940299"/>
              <a:gd name="connsiteX0" fmla="*/ 0 w 5000895"/>
              <a:gd name="connsiteY0" fmla="*/ 0 h 4940299"/>
              <a:gd name="connsiteX1" fmla="*/ 4999832 w 5000895"/>
              <a:gd name="connsiteY1" fmla="*/ 0 h 4940299"/>
              <a:gd name="connsiteX2" fmla="*/ 4999259 w 5000895"/>
              <a:gd name="connsiteY2" fmla="*/ 385320 h 4940299"/>
              <a:gd name="connsiteX3" fmla="*/ 4798661 w 5000895"/>
              <a:gd name="connsiteY3" fmla="*/ 382718 h 4940299"/>
              <a:gd name="connsiteX4" fmla="*/ 4799235 w 5000895"/>
              <a:gd name="connsiteY4" fmla="*/ 4496684 h 4940299"/>
              <a:gd name="connsiteX5" fmla="*/ 4996657 w 5000895"/>
              <a:gd name="connsiteY5" fmla="*/ 4486507 h 4940299"/>
              <a:gd name="connsiteX6" fmla="*/ 4999832 w 5000895"/>
              <a:gd name="connsiteY6" fmla="*/ 4940299 h 4940299"/>
              <a:gd name="connsiteX7" fmla="*/ 0 w 5000895"/>
              <a:gd name="connsiteY7" fmla="*/ 4940299 h 4940299"/>
              <a:gd name="connsiteX8" fmla="*/ 0 w 5000895"/>
              <a:gd name="connsiteY8" fmla="*/ 0 h 4940299"/>
              <a:gd name="connsiteX0" fmla="*/ 0 w 5003291"/>
              <a:gd name="connsiteY0" fmla="*/ 0 h 4940299"/>
              <a:gd name="connsiteX1" fmla="*/ 4999832 w 5003291"/>
              <a:gd name="connsiteY1" fmla="*/ 0 h 4940299"/>
              <a:gd name="connsiteX2" fmla="*/ 4999259 w 5003291"/>
              <a:gd name="connsiteY2" fmla="*/ 385320 h 4940299"/>
              <a:gd name="connsiteX3" fmla="*/ 4798661 w 5003291"/>
              <a:gd name="connsiteY3" fmla="*/ 382718 h 4940299"/>
              <a:gd name="connsiteX4" fmla="*/ 4799235 w 5003291"/>
              <a:gd name="connsiteY4" fmla="*/ 4496684 h 4940299"/>
              <a:gd name="connsiteX5" fmla="*/ 5003007 w 5003291"/>
              <a:gd name="connsiteY5" fmla="*/ 4505557 h 4940299"/>
              <a:gd name="connsiteX6" fmla="*/ 4999832 w 5003291"/>
              <a:gd name="connsiteY6" fmla="*/ 4940299 h 4940299"/>
              <a:gd name="connsiteX7" fmla="*/ 0 w 5003291"/>
              <a:gd name="connsiteY7" fmla="*/ 4940299 h 4940299"/>
              <a:gd name="connsiteX8" fmla="*/ 0 w 5003291"/>
              <a:gd name="connsiteY8" fmla="*/ 0 h 4940299"/>
              <a:gd name="connsiteX0" fmla="*/ 0 w 5003291"/>
              <a:gd name="connsiteY0" fmla="*/ 0 h 4940299"/>
              <a:gd name="connsiteX1" fmla="*/ 4999832 w 5003291"/>
              <a:gd name="connsiteY1" fmla="*/ 0 h 4940299"/>
              <a:gd name="connsiteX2" fmla="*/ 4999259 w 5003291"/>
              <a:gd name="connsiteY2" fmla="*/ 385320 h 4940299"/>
              <a:gd name="connsiteX3" fmla="*/ 4798661 w 5003291"/>
              <a:gd name="connsiteY3" fmla="*/ 382718 h 4940299"/>
              <a:gd name="connsiteX4" fmla="*/ 4799235 w 5003291"/>
              <a:gd name="connsiteY4" fmla="*/ 4503034 h 4940299"/>
              <a:gd name="connsiteX5" fmla="*/ 5003007 w 5003291"/>
              <a:gd name="connsiteY5" fmla="*/ 4505557 h 4940299"/>
              <a:gd name="connsiteX6" fmla="*/ 4999832 w 5003291"/>
              <a:gd name="connsiteY6" fmla="*/ 4940299 h 4940299"/>
              <a:gd name="connsiteX7" fmla="*/ 0 w 5003291"/>
              <a:gd name="connsiteY7" fmla="*/ 4940299 h 4940299"/>
              <a:gd name="connsiteX8" fmla="*/ 0 w 5003291"/>
              <a:gd name="connsiteY8" fmla="*/ 0 h 4940299"/>
              <a:gd name="connsiteX0" fmla="*/ 0 w 5003291"/>
              <a:gd name="connsiteY0" fmla="*/ 0 h 4940299"/>
              <a:gd name="connsiteX1" fmla="*/ 4999832 w 5003291"/>
              <a:gd name="connsiteY1" fmla="*/ 0 h 4940299"/>
              <a:gd name="connsiteX2" fmla="*/ 4999259 w 5003291"/>
              <a:gd name="connsiteY2" fmla="*/ 385320 h 4940299"/>
              <a:gd name="connsiteX3" fmla="*/ 4798661 w 5003291"/>
              <a:gd name="connsiteY3" fmla="*/ 382718 h 4940299"/>
              <a:gd name="connsiteX4" fmla="*/ 4799235 w 5003291"/>
              <a:gd name="connsiteY4" fmla="*/ 4506209 h 4940299"/>
              <a:gd name="connsiteX5" fmla="*/ 5003007 w 5003291"/>
              <a:gd name="connsiteY5" fmla="*/ 4505557 h 4940299"/>
              <a:gd name="connsiteX6" fmla="*/ 4999832 w 5003291"/>
              <a:gd name="connsiteY6" fmla="*/ 4940299 h 4940299"/>
              <a:gd name="connsiteX7" fmla="*/ 0 w 5003291"/>
              <a:gd name="connsiteY7" fmla="*/ 4940299 h 4940299"/>
              <a:gd name="connsiteX8" fmla="*/ 0 w 5003291"/>
              <a:gd name="connsiteY8" fmla="*/ 0 h 4940299"/>
              <a:gd name="connsiteX0" fmla="*/ 0 w 5003291"/>
              <a:gd name="connsiteY0" fmla="*/ 0 h 4940299"/>
              <a:gd name="connsiteX1" fmla="*/ 4999832 w 5003291"/>
              <a:gd name="connsiteY1" fmla="*/ 0 h 4940299"/>
              <a:gd name="connsiteX2" fmla="*/ 4999259 w 5003291"/>
              <a:gd name="connsiteY2" fmla="*/ 385320 h 4940299"/>
              <a:gd name="connsiteX3" fmla="*/ 4805011 w 5003291"/>
              <a:gd name="connsiteY3" fmla="*/ 389068 h 4940299"/>
              <a:gd name="connsiteX4" fmla="*/ 4799235 w 5003291"/>
              <a:gd name="connsiteY4" fmla="*/ 4506209 h 4940299"/>
              <a:gd name="connsiteX5" fmla="*/ 5003007 w 5003291"/>
              <a:gd name="connsiteY5" fmla="*/ 4505557 h 4940299"/>
              <a:gd name="connsiteX6" fmla="*/ 4999832 w 5003291"/>
              <a:gd name="connsiteY6" fmla="*/ 4940299 h 4940299"/>
              <a:gd name="connsiteX7" fmla="*/ 0 w 5003291"/>
              <a:gd name="connsiteY7" fmla="*/ 4940299 h 4940299"/>
              <a:gd name="connsiteX8" fmla="*/ 0 w 5003291"/>
              <a:gd name="connsiteY8" fmla="*/ 0 h 4940299"/>
              <a:gd name="connsiteX0" fmla="*/ 0 w 5003291"/>
              <a:gd name="connsiteY0" fmla="*/ 0 h 4940299"/>
              <a:gd name="connsiteX1" fmla="*/ 4999832 w 5003291"/>
              <a:gd name="connsiteY1" fmla="*/ 0 h 4940299"/>
              <a:gd name="connsiteX2" fmla="*/ 4999259 w 5003291"/>
              <a:gd name="connsiteY2" fmla="*/ 385320 h 4940299"/>
              <a:gd name="connsiteX3" fmla="*/ 4805011 w 5003291"/>
              <a:gd name="connsiteY3" fmla="*/ 379543 h 4940299"/>
              <a:gd name="connsiteX4" fmla="*/ 4799235 w 5003291"/>
              <a:gd name="connsiteY4" fmla="*/ 4506209 h 4940299"/>
              <a:gd name="connsiteX5" fmla="*/ 5003007 w 5003291"/>
              <a:gd name="connsiteY5" fmla="*/ 4505557 h 4940299"/>
              <a:gd name="connsiteX6" fmla="*/ 4999832 w 5003291"/>
              <a:gd name="connsiteY6" fmla="*/ 4940299 h 4940299"/>
              <a:gd name="connsiteX7" fmla="*/ 0 w 5003291"/>
              <a:gd name="connsiteY7" fmla="*/ 4940299 h 4940299"/>
              <a:gd name="connsiteX8" fmla="*/ 0 w 5003291"/>
              <a:gd name="connsiteY8" fmla="*/ 0 h 4940299"/>
              <a:gd name="connsiteX0" fmla="*/ 0 w 5003291"/>
              <a:gd name="connsiteY0" fmla="*/ 0 h 4940299"/>
              <a:gd name="connsiteX1" fmla="*/ 4999832 w 5003291"/>
              <a:gd name="connsiteY1" fmla="*/ 0 h 4940299"/>
              <a:gd name="connsiteX2" fmla="*/ 4999259 w 5003291"/>
              <a:gd name="connsiteY2" fmla="*/ 385320 h 4940299"/>
              <a:gd name="connsiteX3" fmla="*/ 4808186 w 5003291"/>
              <a:gd name="connsiteY3" fmla="*/ 389068 h 4940299"/>
              <a:gd name="connsiteX4" fmla="*/ 4799235 w 5003291"/>
              <a:gd name="connsiteY4" fmla="*/ 4506209 h 4940299"/>
              <a:gd name="connsiteX5" fmla="*/ 5003007 w 5003291"/>
              <a:gd name="connsiteY5" fmla="*/ 4505557 h 4940299"/>
              <a:gd name="connsiteX6" fmla="*/ 4999832 w 5003291"/>
              <a:gd name="connsiteY6" fmla="*/ 4940299 h 4940299"/>
              <a:gd name="connsiteX7" fmla="*/ 0 w 5003291"/>
              <a:gd name="connsiteY7" fmla="*/ 4940299 h 4940299"/>
              <a:gd name="connsiteX8" fmla="*/ 0 w 5003291"/>
              <a:gd name="connsiteY8" fmla="*/ 0 h 4940299"/>
              <a:gd name="connsiteX0" fmla="*/ 0 w 5003291"/>
              <a:gd name="connsiteY0" fmla="*/ 0 h 4940299"/>
              <a:gd name="connsiteX1" fmla="*/ 4999832 w 5003291"/>
              <a:gd name="connsiteY1" fmla="*/ 0 h 4940299"/>
              <a:gd name="connsiteX2" fmla="*/ 4999259 w 5003291"/>
              <a:gd name="connsiteY2" fmla="*/ 394845 h 4940299"/>
              <a:gd name="connsiteX3" fmla="*/ 4808186 w 5003291"/>
              <a:gd name="connsiteY3" fmla="*/ 389068 h 4940299"/>
              <a:gd name="connsiteX4" fmla="*/ 4799235 w 5003291"/>
              <a:gd name="connsiteY4" fmla="*/ 4506209 h 4940299"/>
              <a:gd name="connsiteX5" fmla="*/ 5003007 w 5003291"/>
              <a:gd name="connsiteY5" fmla="*/ 4505557 h 4940299"/>
              <a:gd name="connsiteX6" fmla="*/ 4999832 w 5003291"/>
              <a:gd name="connsiteY6" fmla="*/ 4940299 h 4940299"/>
              <a:gd name="connsiteX7" fmla="*/ 0 w 5003291"/>
              <a:gd name="connsiteY7" fmla="*/ 4940299 h 4940299"/>
              <a:gd name="connsiteX8" fmla="*/ 0 w 5003291"/>
              <a:gd name="connsiteY8" fmla="*/ 0 h 4940299"/>
              <a:gd name="connsiteX0" fmla="*/ 0 w 5003291"/>
              <a:gd name="connsiteY0" fmla="*/ 0 h 4940299"/>
              <a:gd name="connsiteX1" fmla="*/ 4999832 w 5003291"/>
              <a:gd name="connsiteY1" fmla="*/ 0 h 4940299"/>
              <a:gd name="connsiteX2" fmla="*/ 4999259 w 5003291"/>
              <a:gd name="connsiteY2" fmla="*/ 394845 h 4940299"/>
              <a:gd name="connsiteX3" fmla="*/ 4814536 w 5003291"/>
              <a:gd name="connsiteY3" fmla="*/ 392243 h 4940299"/>
              <a:gd name="connsiteX4" fmla="*/ 4799235 w 5003291"/>
              <a:gd name="connsiteY4" fmla="*/ 4506209 h 4940299"/>
              <a:gd name="connsiteX5" fmla="*/ 5003007 w 5003291"/>
              <a:gd name="connsiteY5" fmla="*/ 4505557 h 4940299"/>
              <a:gd name="connsiteX6" fmla="*/ 4999832 w 5003291"/>
              <a:gd name="connsiteY6" fmla="*/ 4940299 h 4940299"/>
              <a:gd name="connsiteX7" fmla="*/ 0 w 5003291"/>
              <a:gd name="connsiteY7" fmla="*/ 4940299 h 4940299"/>
              <a:gd name="connsiteX8" fmla="*/ 0 w 5003291"/>
              <a:gd name="connsiteY8" fmla="*/ 0 h 4940299"/>
              <a:gd name="connsiteX0" fmla="*/ 0 w 5003291"/>
              <a:gd name="connsiteY0" fmla="*/ 0 h 4940299"/>
              <a:gd name="connsiteX1" fmla="*/ 4999832 w 5003291"/>
              <a:gd name="connsiteY1" fmla="*/ 0 h 4940299"/>
              <a:gd name="connsiteX2" fmla="*/ 4999259 w 5003291"/>
              <a:gd name="connsiteY2" fmla="*/ 394845 h 4940299"/>
              <a:gd name="connsiteX3" fmla="*/ 4814536 w 5003291"/>
              <a:gd name="connsiteY3" fmla="*/ 392243 h 4940299"/>
              <a:gd name="connsiteX4" fmla="*/ 4808760 w 5003291"/>
              <a:gd name="connsiteY4" fmla="*/ 4509384 h 4940299"/>
              <a:gd name="connsiteX5" fmla="*/ 5003007 w 5003291"/>
              <a:gd name="connsiteY5" fmla="*/ 4505557 h 4940299"/>
              <a:gd name="connsiteX6" fmla="*/ 4999832 w 5003291"/>
              <a:gd name="connsiteY6" fmla="*/ 4940299 h 4940299"/>
              <a:gd name="connsiteX7" fmla="*/ 0 w 5003291"/>
              <a:gd name="connsiteY7" fmla="*/ 4940299 h 4940299"/>
              <a:gd name="connsiteX8" fmla="*/ 0 w 5003291"/>
              <a:gd name="connsiteY8" fmla="*/ 0 h 4940299"/>
              <a:gd name="connsiteX0" fmla="*/ 0 w 5003291"/>
              <a:gd name="connsiteY0" fmla="*/ 0 h 4940299"/>
              <a:gd name="connsiteX1" fmla="*/ 4999832 w 5003291"/>
              <a:gd name="connsiteY1" fmla="*/ 0 h 4940299"/>
              <a:gd name="connsiteX2" fmla="*/ 4999259 w 5003291"/>
              <a:gd name="connsiteY2" fmla="*/ 394845 h 4940299"/>
              <a:gd name="connsiteX3" fmla="*/ 4814536 w 5003291"/>
              <a:gd name="connsiteY3" fmla="*/ 392243 h 4940299"/>
              <a:gd name="connsiteX4" fmla="*/ 4802410 w 5003291"/>
              <a:gd name="connsiteY4" fmla="*/ 4503034 h 4940299"/>
              <a:gd name="connsiteX5" fmla="*/ 5003007 w 5003291"/>
              <a:gd name="connsiteY5" fmla="*/ 4505557 h 4940299"/>
              <a:gd name="connsiteX6" fmla="*/ 4999832 w 5003291"/>
              <a:gd name="connsiteY6" fmla="*/ 4940299 h 4940299"/>
              <a:gd name="connsiteX7" fmla="*/ 0 w 5003291"/>
              <a:gd name="connsiteY7" fmla="*/ 4940299 h 4940299"/>
              <a:gd name="connsiteX8" fmla="*/ 0 w 5003291"/>
              <a:gd name="connsiteY8" fmla="*/ 0 h 4940299"/>
              <a:gd name="connsiteX0" fmla="*/ 0 w 5003291"/>
              <a:gd name="connsiteY0" fmla="*/ 0 h 4940299"/>
              <a:gd name="connsiteX1" fmla="*/ 4999832 w 5003291"/>
              <a:gd name="connsiteY1" fmla="*/ 0 h 4940299"/>
              <a:gd name="connsiteX2" fmla="*/ 4999259 w 5003291"/>
              <a:gd name="connsiteY2" fmla="*/ 394845 h 4940299"/>
              <a:gd name="connsiteX3" fmla="*/ 4814536 w 5003291"/>
              <a:gd name="connsiteY3" fmla="*/ 392243 h 4940299"/>
              <a:gd name="connsiteX4" fmla="*/ 4802410 w 5003291"/>
              <a:gd name="connsiteY4" fmla="*/ 4503034 h 4940299"/>
              <a:gd name="connsiteX5" fmla="*/ 5003007 w 5003291"/>
              <a:gd name="connsiteY5" fmla="*/ 4499207 h 4940299"/>
              <a:gd name="connsiteX6" fmla="*/ 4999832 w 5003291"/>
              <a:gd name="connsiteY6" fmla="*/ 4940299 h 4940299"/>
              <a:gd name="connsiteX7" fmla="*/ 0 w 5003291"/>
              <a:gd name="connsiteY7" fmla="*/ 4940299 h 4940299"/>
              <a:gd name="connsiteX8" fmla="*/ 0 w 5003291"/>
              <a:gd name="connsiteY8" fmla="*/ 0 h 4940299"/>
              <a:gd name="connsiteX0" fmla="*/ 0 w 5003291"/>
              <a:gd name="connsiteY0" fmla="*/ 0 h 4940299"/>
              <a:gd name="connsiteX1" fmla="*/ 4999832 w 5003291"/>
              <a:gd name="connsiteY1" fmla="*/ 0 h 4940299"/>
              <a:gd name="connsiteX2" fmla="*/ 4999259 w 5003291"/>
              <a:gd name="connsiteY2" fmla="*/ 394845 h 4940299"/>
              <a:gd name="connsiteX3" fmla="*/ 4814536 w 5003291"/>
              <a:gd name="connsiteY3" fmla="*/ 392243 h 4940299"/>
              <a:gd name="connsiteX4" fmla="*/ 4802410 w 5003291"/>
              <a:gd name="connsiteY4" fmla="*/ 4493509 h 4940299"/>
              <a:gd name="connsiteX5" fmla="*/ 5003007 w 5003291"/>
              <a:gd name="connsiteY5" fmla="*/ 4499207 h 4940299"/>
              <a:gd name="connsiteX6" fmla="*/ 4999832 w 5003291"/>
              <a:gd name="connsiteY6" fmla="*/ 4940299 h 4940299"/>
              <a:gd name="connsiteX7" fmla="*/ 0 w 5003291"/>
              <a:gd name="connsiteY7" fmla="*/ 4940299 h 4940299"/>
              <a:gd name="connsiteX8" fmla="*/ 0 w 5003291"/>
              <a:gd name="connsiteY8" fmla="*/ 0 h 4940299"/>
              <a:gd name="connsiteX0" fmla="*/ 0 w 5003291"/>
              <a:gd name="connsiteY0" fmla="*/ 0 h 4940299"/>
              <a:gd name="connsiteX1" fmla="*/ 4999832 w 5003291"/>
              <a:gd name="connsiteY1" fmla="*/ 0 h 4940299"/>
              <a:gd name="connsiteX2" fmla="*/ 4999259 w 5003291"/>
              <a:gd name="connsiteY2" fmla="*/ 394845 h 4940299"/>
              <a:gd name="connsiteX3" fmla="*/ 4814536 w 5003291"/>
              <a:gd name="connsiteY3" fmla="*/ 392243 h 4940299"/>
              <a:gd name="connsiteX4" fmla="*/ 4811935 w 5003291"/>
              <a:gd name="connsiteY4" fmla="*/ 4496684 h 4940299"/>
              <a:gd name="connsiteX5" fmla="*/ 5003007 w 5003291"/>
              <a:gd name="connsiteY5" fmla="*/ 4499207 h 4940299"/>
              <a:gd name="connsiteX6" fmla="*/ 4999832 w 5003291"/>
              <a:gd name="connsiteY6" fmla="*/ 4940299 h 4940299"/>
              <a:gd name="connsiteX7" fmla="*/ 0 w 5003291"/>
              <a:gd name="connsiteY7" fmla="*/ 4940299 h 4940299"/>
              <a:gd name="connsiteX8" fmla="*/ 0 w 5003291"/>
              <a:gd name="connsiteY8" fmla="*/ 0 h 4940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03291" h="4940299">
                <a:moveTo>
                  <a:pt x="0" y="0"/>
                </a:moveTo>
                <a:lnTo>
                  <a:pt x="4999832" y="0"/>
                </a:lnTo>
                <a:cubicBezTo>
                  <a:pt x="5003404" y="5821"/>
                  <a:pt x="4996613" y="402783"/>
                  <a:pt x="4999259" y="394845"/>
                </a:cubicBezTo>
                <a:cubicBezTo>
                  <a:pt x="5005080" y="386907"/>
                  <a:pt x="4823003" y="397006"/>
                  <a:pt x="4814536" y="392243"/>
                </a:cubicBezTo>
                <a:cubicBezTo>
                  <a:pt x="4810832" y="1062697"/>
                  <a:pt x="4804527" y="4503563"/>
                  <a:pt x="4811935" y="4496684"/>
                </a:cubicBezTo>
                <a:cubicBezTo>
                  <a:pt x="4812993" y="4502505"/>
                  <a:pt x="5003007" y="4494974"/>
                  <a:pt x="5003007" y="4499207"/>
                </a:cubicBezTo>
                <a:cubicBezTo>
                  <a:pt x="5005124" y="4505557"/>
                  <a:pt x="4994540" y="4800599"/>
                  <a:pt x="4999832" y="4940299"/>
                </a:cubicBezTo>
                <a:lnTo>
                  <a:pt x="0" y="4940299"/>
                </a:lnTo>
                <a:lnTo>
                  <a:pt x="0" y="0"/>
                </a:lnTo>
                <a:close/>
              </a:path>
            </a:pathLst>
          </a:custGeom>
        </p:spPr>
        <p:txBody>
          <a:bodyPr/>
          <a:lstStyle/>
          <a:p>
            <a:endParaRPr lang="en-US"/>
          </a:p>
        </p:txBody>
      </p:sp>
      <p:pic>
        <p:nvPicPr>
          <p:cNvPr id="14" name="Picture 13">
            <a:extLst>
              <a:ext uri="{FF2B5EF4-FFF2-40B4-BE49-F238E27FC236}">
                <a16:creationId xmlns:a16="http://schemas.microsoft.com/office/drawing/2014/main" id="{489EB1F3-A24A-D332-7C76-89E167177E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10102344" y="3081771"/>
            <a:ext cx="3099415" cy="295343"/>
          </a:xfrm>
          <a:prstGeom prst="rect">
            <a:avLst/>
          </a:prstGeom>
        </p:spPr>
      </p:pic>
    </p:spTree>
    <p:extLst>
      <p:ext uri="{BB962C8B-B14F-4D97-AF65-F5344CB8AC3E}">
        <p14:creationId xmlns:p14="http://schemas.microsoft.com/office/powerpoint/2010/main" val="28082638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ingle Column with image (custom)">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A74DF6D8-2F0C-CA4E-84BA-9207C46DCF18}"/>
              </a:ext>
            </a:extLst>
          </p:cNvPr>
          <p:cNvCxnSpPr>
            <a:cxnSpLocks/>
          </p:cNvCxnSpPr>
          <p:nvPr userDrawn="1"/>
        </p:nvCxnSpPr>
        <p:spPr>
          <a:xfrm>
            <a:off x="907101" y="6129300"/>
            <a:ext cx="103734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3A17BC3E-0B62-A04A-B6E6-AC6AF2DB05DF}"/>
              </a:ext>
            </a:extLst>
          </p:cNvPr>
          <p:cNvSpPr>
            <a:spLocks noGrp="1"/>
          </p:cNvSpPr>
          <p:nvPr>
            <p:ph type="ftr" sz="quarter" idx="3"/>
          </p:nvPr>
        </p:nvSpPr>
        <p:spPr>
          <a:xfrm>
            <a:off x="1267247" y="6334126"/>
            <a:ext cx="41148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r>
              <a:rPr lang="en-GB"/>
              <a:t>Document title</a:t>
            </a:r>
          </a:p>
        </p:txBody>
      </p:sp>
      <p:sp>
        <p:nvSpPr>
          <p:cNvPr id="16" name="Slide Number Placeholder 5">
            <a:extLst>
              <a:ext uri="{FF2B5EF4-FFF2-40B4-BE49-F238E27FC236}">
                <a16:creationId xmlns:a16="http://schemas.microsoft.com/office/drawing/2014/main" id="{AF4D7C01-DC2D-6540-99B2-4D5E282B980A}"/>
              </a:ext>
            </a:extLst>
          </p:cNvPr>
          <p:cNvSpPr>
            <a:spLocks noGrp="1"/>
          </p:cNvSpPr>
          <p:nvPr>
            <p:ph type="sldNum" sz="quarter" idx="4"/>
          </p:nvPr>
        </p:nvSpPr>
        <p:spPr>
          <a:xfrm>
            <a:off x="887179" y="6334125"/>
            <a:ext cx="358846"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40FC62D0-A2F2-4BF8-8DAC-E86C11000EC3}" type="slidenum">
              <a:rPr lang="en-GB" smtClean="0"/>
              <a:pPr/>
              <a:t>‹#›</a:t>
            </a:fld>
            <a:endParaRPr lang="en-GB"/>
          </a:p>
        </p:txBody>
      </p:sp>
      <p:sp>
        <p:nvSpPr>
          <p:cNvPr id="15" name="Title 1">
            <a:extLst>
              <a:ext uri="{FF2B5EF4-FFF2-40B4-BE49-F238E27FC236}">
                <a16:creationId xmlns:a16="http://schemas.microsoft.com/office/drawing/2014/main" id="{8B649C83-32A0-9BB0-F07D-B6364873A3BA}"/>
              </a:ext>
            </a:extLst>
          </p:cNvPr>
          <p:cNvSpPr>
            <a:spLocks noGrp="1"/>
          </p:cNvSpPr>
          <p:nvPr>
            <p:ph type="title" hasCustomPrompt="1"/>
          </p:nvPr>
        </p:nvSpPr>
        <p:spPr>
          <a:xfrm>
            <a:off x="828678" y="422066"/>
            <a:ext cx="6505572" cy="859536"/>
          </a:xfrm>
        </p:spPr>
        <p:txBody>
          <a:bodyPr>
            <a:normAutofit/>
          </a:bodyPr>
          <a:lstStyle>
            <a:lvl1pPr>
              <a:defRPr sz="3300" cap="none" baseline="0"/>
            </a:lvl1pPr>
          </a:lstStyle>
          <a:p>
            <a:r>
              <a:rPr lang="en-US"/>
              <a:t>Title</a:t>
            </a:r>
            <a:endParaRPr lang="en-GB"/>
          </a:p>
        </p:txBody>
      </p:sp>
      <p:sp>
        <p:nvSpPr>
          <p:cNvPr id="10" name="Content Placeholder 9">
            <a:extLst>
              <a:ext uri="{FF2B5EF4-FFF2-40B4-BE49-F238E27FC236}">
                <a16:creationId xmlns:a16="http://schemas.microsoft.com/office/drawing/2014/main" id="{DD30E748-E3E6-DACB-EE20-DC0EB294F6A2}"/>
              </a:ext>
            </a:extLst>
          </p:cNvPr>
          <p:cNvSpPr>
            <a:spLocks noGrp="1"/>
          </p:cNvSpPr>
          <p:nvPr>
            <p:ph sz="quarter" idx="13"/>
          </p:nvPr>
        </p:nvSpPr>
        <p:spPr>
          <a:xfrm>
            <a:off x="828678" y="1701992"/>
            <a:ext cx="6505572" cy="3800892"/>
          </a:xfrm>
        </p:spPr>
        <p:txBody>
          <a:bodyPr>
            <a:normAutofit/>
          </a:bodyPr>
          <a:lstStyle>
            <a:lvl1pPr marL="228594" indent="-228594">
              <a:buClr>
                <a:schemeClr val="accent1"/>
              </a:buClr>
              <a:buFont typeface="Arial" panose="020B0604020202020204" pitchFamily="34" charset="0"/>
              <a:buChar char="•"/>
              <a:defRPr sz="1950">
                <a:solidFill>
                  <a:schemeClr val="tx1">
                    <a:lumMod val="75000"/>
                    <a:lumOff val="25000"/>
                  </a:schemeClr>
                </a:solidFill>
              </a:defRPr>
            </a:lvl1pPr>
            <a:lvl2pPr marL="685783" indent="-228594">
              <a:buClr>
                <a:schemeClr val="accent1"/>
              </a:buClr>
              <a:buFont typeface="Arial" panose="020B0604020202020204" pitchFamily="34" charset="0"/>
              <a:buChar char="•"/>
              <a:defRPr sz="1950">
                <a:solidFill>
                  <a:schemeClr val="tx1">
                    <a:lumMod val="75000"/>
                    <a:lumOff val="25000"/>
                  </a:schemeClr>
                </a:solidFill>
              </a:defRPr>
            </a:lvl2pPr>
            <a:lvl3pPr marL="1142972" indent="-228594">
              <a:buClr>
                <a:schemeClr val="accent1"/>
              </a:buClr>
              <a:buFont typeface="Arial" panose="020B0604020202020204" pitchFamily="34" charset="0"/>
              <a:buChar char="•"/>
              <a:defRPr sz="1950">
                <a:solidFill>
                  <a:schemeClr val="tx1">
                    <a:lumMod val="75000"/>
                    <a:lumOff val="25000"/>
                  </a:schemeClr>
                </a:solidFill>
              </a:defRPr>
            </a:lvl3pPr>
            <a:lvl4pPr marL="1600160" indent="-228594">
              <a:buClr>
                <a:schemeClr val="accent1"/>
              </a:buClr>
              <a:buFont typeface="Arial" panose="020B0604020202020204" pitchFamily="34" charset="0"/>
              <a:buChar char="•"/>
              <a:defRPr sz="1950">
                <a:solidFill>
                  <a:schemeClr val="tx1">
                    <a:lumMod val="75000"/>
                    <a:lumOff val="25000"/>
                  </a:schemeClr>
                </a:solidFill>
              </a:defRPr>
            </a:lvl4pPr>
            <a:lvl5pPr marL="2057348" indent="-228594">
              <a:buClr>
                <a:schemeClr val="accent1"/>
              </a:buClr>
              <a:buFont typeface="Arial" panose="020B0604020202020204" pitchFamily="34" charset="0"/>
              <a:buChar char="•"/>
              <a:defRPr sz="1950">
                <a:solidFill>
                  <a:schemeClr val="tx1">
                    <a:lumMod val="75000"/>
                    <a:lumOff val="25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85648711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ingle column image with collage">
    <p:bg>
      <p:bgPr>
        <a:solidFill>
          <a:schemeClr val="bg1"/>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5D962294-A079-DC73-E9EA-2618C90E5800}"/>
              </a:ext>
            </a:extLst>
          </p:cNvPr>
          <p:cNvCxnSpPr>
            <a:cxnSpLocks/>
          </p:cNvCxnSpPr>
          <p:nvPr userDrawn="1"/>
        </p:nvCxnSpPr>
        <p:spPr>
          <a:xfrm>
            <a:off x="907101" y="6129300"/>
            <a:ext cx="103734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Footer Placeholder 4">
            <a:extLst>
              <a:ext uri="{FF2B5EF4-FFF2-40B4-BE49-F238E27FC236}">
                <a16:creationId xmlns:a16="http://schemas.microsoft.com/office/drawing/2014/main" id="{F9D8046C-9438-3E6B-F15D-5A190FD7150E}"/>
              </a:ext>
            </a:extLst>
          </p:cNvPr>
          <p:cNvSpPr>
            <a:spLocks noGrp="1"/>
          </p:cNvSpPr>
          <p:nvPr>
            <p:ph type="ftr" sz="quarter" idx="3"/>
          </p:nvPr>
        </p:nvSpPr>
        <p:spPr>
          <a:xfrm>
            <a:off x="1267247" y="6334126"/>
            <a:ext cx="4114800" cy="365125"/>
          </a:xfrm>
          <a:prstGeom prst="rect">
            <a:avLst/>
          </a:prstGeom>
        </p:spPr>
        <p:txBody>
          <a:bodyPr vert="horz" lIns="91440" tIns="45720" rIns="91440" bIns="45720" rtlCol="0" anchor="ctr"/>
          <a:lstStyle>
            <a:lvl1pPr algn="l">
              <a:defRPr sz="1200">
                <a:solidFill>
                  <a:schemeClr val="bg1">
                    <a:lumMod val="65000"/>
                  </a:schemeClr>
                </a:solidFill>
              </a:defRPr>
            </a:lvl1pPr>
          </a:lstStyle>
          <a:p>
            <a:r>
              <a:rPr lang="en-GB"/>
              <a:t>Document title</a:t>
            </a:r>
          </a:p>
        </p:txBody>
      </p:sp>
      <p:sp>
        <p:nvSpPr>
          <p:cNvPr id="14" name="Slide Number Placeholder 5">
            <a:extLst>
              <a:ext uri="{FF2B5EF4-FFF2-40B4-BE49-F238E27FC236}">
                <a16:creationId xmlns:a16="http://schemas.microsoft.com/office/drawing/2014/main" id="{B08D8E64-CC59-04BA-73FE-8FDDFDE92E19}"/>
              </a:ext>
            </a:extLst>
          </p:cNvPr>
          <p:cNvSpPr>
            <a:spLocks noGrp="1"/>
          </p:cNvSpPr>
          <p:nvPr>
            <p:ph type="sldNum" sz="quarter" idx="4"/>
          </p:nvPr>
        </p:nvSpPr>
        <p:spPr>
          <a:xfrm>
            <a:off x="887179" y="6334125"/>
            <a:ext cx="358846" cy="365125"/>
          </a:xfrm>
          <a:prstGeom prst="rect">
            <a:avLst/>
          </a:prstGeom>
        </p:spPr>
        <p:txBody>
          <a:bodyPr vert="horz" lIns="91440" tIns="45720" rIns="91440" bIns="45720" rtlCol="0" anchor="ctr"/>
          <a:lstStyle>
            <a:lvl1pPr algn="l">
              <a:defRPr sz="1200">
                <a:solidFill>
                  <a:schemeClr val="bg1">
                    <a:lumMod val="65000"/>
                  </a:schemeClr>
                </a:solidFill>
              </a:defRPr>
            </a:lvl1pPr>
          </a:lstStyle>
          <a:p>
            <a:fld id="{40FC62D0-A2F2-4BF8-8DAC-E86C11000EC3}" type="slidenum">
              <a:rPr lang="en-GB" smtClean="0"/>
              <a:pPr/>
              <a:t>‹#›</a:t>
            </a:fld>
            <a:endParaRPr lang="en-GB"/>
          </a:p>
        </p:txBody>
      </p:sp>
      <p:sp>
        <p:nvSpPr>
          <p:cNvPr id="17" name="Title 1">
            <a:extLst>
              <a:ext uri="{FF2B5EF4-FFF2-40B4-BE49-F238E27FC236}">
                <a16:creationId xmlns:a16="http://schemas.microsoft.com/office/drawing/2014/main" id="{2201D773-B270-A904-F7B4-E3D12A5090E8}"/>
              </a:ext>
            </a:extLst>
          </p:cNvPr>
          <p:cNvSpPr>
            <a:spLocks noGrp="1"/>
          </p:cNvSpPr>
          <p:nvPr>
            <p:ph type="title" hasCustomPrompt="1"/>
          </p:nvPr>
        </p:nvSpPr>
        <p:spPr>
          <a:xfrm>
            <a:off x="838202" y="303815"/>
            <a:ext cx="5572302" cy="859536"/>
          </a:xfrm>
        </p:spPr>
        <p:txBody>
          <a:bodyPr>
            <a:normAutofit/>
          </a:bodyPr>
          <a:lstStyle>
            <a:lvl1pPr>
              <a:defRPr sz="3300" cap="none" baseline="0"/>
            </a:lvl1pPr>
          </a:lstStyle>
          <a:p>
            <a:r>
              <a:rPr lang="en-US"/>
              <a:t>Title</a:t>
            </a:r>
            <a:endParaRPr lang="en-GB"/>
          </a:p>
        </p:txBody>
      </p:sp>
      <p:sp>
        <p:nvSpPr>
          <p:cNvPr id="10" name="Content Placeholder 9">
            <a:extLst>
              <a:ext uri="{FF2B5EF4-FFF2-40B4-BE49-F238E27FC236}">
                <a16:creationId xmlns:a16="http://schemas.microsoft.com/office/drawing/2014/main" id="{F9708057-A622-C46C-0968-9911A34347EB}"/>
              </a:ext>
            </a:extLst>
          </p:cNvPr>
          <p:cNvSpPr>
            <a:spLocks noGrp="1"/>
          </p:cNvSpPr>
          <p:nvPr>
            <p:ph sz="quarter" idx="13"/>
          </p:nvPr>
        </p:nvSpPr>
        <p:spPr>
          <a:xfrm>
            <a:off x="838201" y="1506071"/>
            <a:ext cx="5572301" cy="4071190"/>
          </a:xfrm>
        </p:spPr>
        <p:txBody>
          <a:bodyPr>
            <a:normAutofit/>
          </a:bodyPr>
          <a:lstStyle>
            <a:lvl1pPr marL="228594" indent="-228594">
              <a:buClr>
                <a:schemeClr val="accent1"/>
              </a:buClr>
              <a:buFont typeface="Arial" panose="020B0604020202020204" pitchFamily="34" charset="0"/>
              <a:buChar char="•"/>
              <a:defRPr sz="1950">
                <a:solidFill>
                  <a:schemeClr val="tx1">
                    <a:lumMod val="75000"/>
                    <a:lumOff val="25000"/>
                  </a:schemeClr>
                </a:solidFill>
              </a:defRPr>
            </a:lvl1pPr>
            <a:lvl2pPr marL="685783" indent="-228594">
              <a:buClr>
                <a:schemeClr val="accent1"/>
              </a:buClr>
              <a:buFont typeface="Arial" panose="020B0604020202020204" pitchFamily="34" charset="0"/>
              <a:buChar char="•"/>
              <a:defRPr sz="1950">
                <a:solidFill>
                  <a:schemeClr val="tx1">
                    <a:lumMod val="75000"/>
                    <a:lumOff val="25000"/>
                  </a:schemeClr>
                </a:solidFill>
              </a:defRPr>
            </a:lvl2pPr>
            <a:lvl3pPr marL="1142972" indent="-228594">
              <a:buClr>
                <a:schemeClr val="accent1"/>
              </a:buClr>
              <a:buFont typeface="Arial" panose="020B0604020202020204" pitchFamily="34" charset="0"/>
              <a:buChar char="•"/>
              <a:defRPr sz="1950">
                <a:solidFill>
                  <a:schemeClr val="tx1">
                    <a:lumMod val="75000"/>
                    <a:lumOff val="25000"/>
                  </a:schemeClr>
                </a:solidFill>
              </a:defRPr>
            </a:lvl3pPr>
            <a:lvl4pPr marL="1600160" indent="-228594">
              <a:buClr>
                <a:schemeClr val="accent1"/>
              </a:buClr>
              <a:buFont typeface="Arial" panose="020B0604020202020204" pitchFamily="34" charset="0"/>
              <a:buChar char="•"/>
              <a:defRPr sz="1950">
                <a:solidFill>
                  <a:schemeClr val="tx1">
                    <a:lumMod val="75000"/>
                    <a:lumOff val="25000"/>
                  </a:schemeClr>
                </a:solidFill>
              </a:defRPr>
            </a:lvl4pPr>
            <a:lvl5pPr marL="2057348" indent="-228594">
              <a:buClr>
                <a:schemeClr val="accent1"/>
              </a:buClr>
              <a:buFont typeface="Arial" panose="020B0604020202020204" pitchFamily="34" charset="0"/>
              <a:buChar char="•"/>
              <a:defRPr sz="1950">
                <a:solidFill>
                  <a:schemeClr val="tx1">
                    <a:lumMod val="75000"/>
                    <a:lumOff val="25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11" name="Picture 10" descr="A picture containing graphical user interface&#10;&#10;Description automatically generated">
            <a:extLst>
              <a:ext uri="{FF2B5EF4-FFF2-40B4-BE49-F238E27FC236}">
                <a16:creationId xmlns:a16="http://schemas.microsoft.com/office/drawing/2014/main" id="{8CC64823-15F7-B225-3E07-47D73FE2720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994"/>
          <a:stretch/>
        </p:blipFill>
        <p:spPr>
          <a:xfrm>
            <a:off x="6786515" y="600195"/>
            <a:ext cx="5405486" cy="5529105"/>
          </a:xfrm>
          <a:prstGeom prst="rect">
            <a:avLst/>
          </a:prstGeom>
        </p:spPr>
      </p:pic>
      <p:sp>
        <p:nvSpPr>
          <p:cNvPr id="15" name="Picture Placeholder 6">
            <a:extLst>
              <a:ext uri="{FF2B5EF4-FFF2-40B4-BE49-F238E27FC236}">
                <a16:creationId xmlns:a16="http://schemas.microsoft.com/office/drawing/2014/main" id="{5B594A5F-949F-D681-6EE3-09619A5B9C2E}"/>
              </a:ext>
            </a:extLst>
          </p:cNvPr>
          <p:cNvSpPr>
            <a:spLocks noGrp="1"/>
          </p:cNvSpPr>
          <p:nvPr>
            <p:ph type="pic" sz="quarter" idx="17"/>
          </p:nvPr>
        </p:nvSpPr>
        <p:spPr>
          <a:xfrm>
            <a:off x="7972715" y="1431930"/>
            <a:ext cx="3350565" cy="3304056"/>
          </a:xfrm>
          <a:prstGeom prst="rect">
            <a:avLst/>
          </a:prstGeom>
          <a:noFill/>
        </p:spPr>
        <p:txBody>
          <a:bodyPr/>
          <a:lstStyle/>
          <a:p>
            <a:endParaRPr lang="en-GB"/>
          </a:p>
        </p:txBody>
      </p:sp>
    </p:spTree>
    <p:extLst>
      <p:ext uri="{BB962C8B-B14F-4D97-AF65-F5344CB8AC3E}">
        <p14:creationId xmlns:p14="http://schemas.microsoft.com/office/powerpoint/2010/main" val="3503865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Double Column">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A74DF6D8-2F0C-CA4E-84BA-9207C46DCF18}"/>
              </a:ext>
            </a:extLst>
          </p:cNvPr>
          <p:cNvCxnSpPr>
            <a:cxnSpLocks/>
          </p:cNvCxnSpPr>
          <p:nvPr userDrawn="1"/>
        </p:nvCxnSpPr>
        <p:spPr>
          <a:xfrm>
            <a:off x="907101" y="6129300"/>
            <a:ext cx="103734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3A17BC3E-0B62-A04A-B6E6-AC6AF2DB05DF}"/>
              </a:ext>
            </a:extLst>
          </p:cNvPr>
          <p:cNvSpPr>
            <a:spLocks noGrp="1"/>
          </p:cNvSpPr>
          <p:nvPr>
            <p:ph type="ftr" sz="quarter" idx="3"/>
          </p:nvPr>
        </p:nvSpPr>
        <p:spPr>
          <a:xfrm>
            <a:off x="1267247" y="6334126"/>
            <a:ext cx="41148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r>
              <a:rPr lang="en-GB"/>
              <a:t>Document title</a:t>
            </a:r>
          </a:p>
        </p:txBody>
      </p:sp>
      <p:sp>
        <p:nvSpPr>
          <p:cNvPr id="16" name="Slide Number Placeholder 5">
            <a:extLst>
              <a:ext uri="{FF2B5EF4-FFF2-40B4-BE49-F238E27FC236}">
                <a16:creationId xmlns:a16="http://schemas.microsoft.com/office/drawing/2014/main" id="{AF4D7C01-DC2D-6540-99B2-4D5E282B980A}"/>
              </a:ext>
            </a:extLst>
          </p:cNvPr>
          <p:cNvSpPr>
            <a:spLocks noGrp="1"/>
          </p:cNvSpPr>
          <p:nvPr>
            <p:ph type="sldNum" sz="quarter" idx="4"/>
          </p:nvPr>
        </p:nvSpPr>
        <p:spPr>
          <a:xfrm>
            <a:off x="887179" y="6334125"/>
            <a:ext cx="358846"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40FC62D0-A2F2-4BF8-8DAC-E86C11000EC3}" type="slidenum">
              <a:rPr lang="en-GB" smtClean="0"/>
              <a:pPr/>
              <a:t>‹#›</a:t>
            </a:fld>
            <a:endParaRPr lang="en-GB"/>
          </a:p>
        </p:txBody>
      </p:sp>
      <p:sp>
        <p:nvSpPr>
          <p:cNvPr id="15" name="Title 1">
            <a:extLst>
              <a:ext uri="{FF2B5EF4-FFF2-40B4-BE49-F238E27FC236}">
                <a16:creationId xmlns:a16="http://schemas.microsoft.com/office/drawing/2014/main" id="{8B649C83-32A0-9BB0-F07D-B6364873A3BA}"/>
              </a:ext>
            </a:extLst>
          </p:cNvPr>
          <p:cNvSpPr>
            <a:spLocks noGrp="1"/>
          </p:cNvSpPr>
          <p:nvPr>
            <p:ph type="title" hasCustomPrompt="1"/>
          </p:nvPr>
        </p:nvSpPr>
        <p:spPr>
          <a:xfrm>
            <a:off x="828678" y="422066"/>
            <a:ext cx="10515600" cy="859536"/>
          </a:xfrm>
        </p:spPr>
        <p:txBody>
          <a:bodyPr>
            <a:normAutofit/>
          </a:bodyPr>
          <a:lstStyle>
            <a:lvl1pPr>
              <a:defRPr sz="3300" cap="none" baseline="0"/>
            </a:lvl1pPr>
          </a:lstStyle>
          <a:p>
            <a:r>
              <a:rPr lang="en-US"/>
              <a:t>Title</a:t>
            </a:r>
            <a:endParaRPr lang="en-GB"/>
          </a:p>
        </p:txBody>
      </p:sp>
      <p:sp>
        <p:nvSpPr>
          <p:cNvPr id="8" name="Content Placeholder 9">
            <a:extLst>
              <a:ext uri="{FF2B5EF4-FFF2-40B4-BE49-F238E27FC236}">
                <a16:creationId xmlns:a16="http://schemas.microsoft.com/office/drawing/2014/main" id="{2BA724B6-4101-7BAB-5578-D385C977F7C3}"/>
              </a:ext>
            </a:extLst>
          </p:cNvPr>
          <p:cNvSpPr>
            <a:spLocks noGrp="1"/>
          </p:cNvSpPr>
          <p:nvPr>
            <p:ph sz="quarter" idx="13"/>
          </p:nvPr>
        </p:nvSpPr>
        <p:spPr>
          <a:xfrm>
            <a:off x="828678" y="1701992"/>
            <a:ext cx="5172078" cy="3800892"/>
          </a:xfrm>
        </p:spPr>
        <p:txBody>
          <a:bodyPr>
            <a:normAutofit/>
          </a:bodyPr>
          <a:lstStyle>
            <a:lvl1pPr marL="228594" indent="-228594">
              <a:buClr>
                <a:schemeClr val="accent1"/>
              </a:buClr>
              <a:buFont typeface="Arial" panose="020B0604020202020204" pitchFamily="34" charset="0"/>
              <a:buChar char="•"/>
              <a:defRPr sz="1950">
                <a:solidFill>
                  <a:schemeClr val="tx1">
                    <a:lumMod val="75000"/>
                    <a:lumOff val="25000"/>
                  </a:schemeClr>
                </a:solidFill>
              </a:defRPr>
            </a:lvl1pPr>
            <a:lvl2pPr marL="685783" indent="-228594">
              <a:buClr>
                <a:schemeClr val="accent1"/>
              </a:buClr>
              <a:buFont typeface="Arial" panose="020B0604020202020204" pitchFamily="34" charset="0"/>
              <a:buChar char="•"/>
              <a:defRPr sz="1950">
                <a:solidFill>
                  <a:schemeClr val="tx1">
                    <a:lumMod val="75000"/>
                    <a:lumOff val="25000"/>
                  </a:schemeClr>
                </a:solidFill>
              </a:defRPr>
            </a:lvl2pPr>
            <a:lvl3pPr marL="1142972" indent="-228594">
              <a:buClr>
                <a:schemeClr val="accent1"/>
              </a:buClr>
              <a:buFont typeface="Arial" panose="020B0604020202020204" pitchFamily="34" charset="0"/>
              <a:buChar char="•"/>
              <a:defRPr sz="1950">
                <a:solidFill>
                  <a:schemeClr val="tx1">
                    <a:lumMod val="75000"/>
                    <a:lumOff val="25000"/>
                  </a:schemeClr>
                </a:solidFill>
              </a:defRPr>
            </a:lvl3pPr>
            <a:lvl4pPr marL="1600160" indent="-228594">
              <a:buClr>
                <a:schemeClr val="accent1"/>
              </a:buClr>
              <a:buFont typeface="Arial" panose="020B0604020202020204" pitchFamily="34" charset="0"/>
              <a:buChar char="•"/>
              <a:defRPr sz="1950">
                <a:solidFill>
                  <a:schemeClr val="tx1">
                    <a:lumMod val="75000"/>
                    <a:lumOff val="25000"/>
                  </a:schemeClr>
                </a:solidFill>
              </a:defRPr>
            </a:lvl4pPr>
            <a:lvl5pPr marL="2057348" indent="-228594">
              <a:buClr>
                <a:schemeClr val="accent1"/>
              </a:buClr>
              <a:buFont typeface="Arial" panose="020B0604020202020204" pitchFamily="34" charset="0"/>
              <a:buChar char="•"/>
              <a:defRPr sz="1950">
                <a:solidFill>
                  <a:schemeClr val="tx1">
                    <a:lumMod val="75000"/>
                    <a:lumOff val="25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Content Placeholder 9">
            <a:extLst>
              <a:ext uri="{FF2B5EF4-FFF2-40B4-BE49-F238E27FC236}">
                <a16:creationId xmlns:a16="http://schemas.microsoft.com/office/drawing/2014/main" id="{FEA79535-FAF1-2423-B5A6-475A75BD53AC}"/>
              </a:ext>
            </a:extLst>
          </p:cNvPr>
          <p:cNvSpPr>
            <a:spLocks noGrp="1"/>
          </p:cNvSpPr>
          <p:nvPr>
            <p:ph sz="quarter" idx="25"/>
          </p:nvPr>
        </p:nvSpPr>
        <p:spPr>
          <a:xfrm>
            <a:off x="6172200" y="1701992"/>
            <a:ext cx="5172078" cy="3800892"/>
          </a:xfrm>
        </p:spPr>
        <p:txBody>
          <a:bodyPr>
            <a:normAutofit/>
          </a:bodyPr>
          <a:lstStyle>
            <a:lvl1pPr marL="228594" indent="-228594">
              <a:buClr>
                <a:schemeClr val="accent1"/>
              </a:buClr>
              <a:buFont typeface="Arial" panose="020B0604020202020204" pitchFamily="34" charset="0"/>
              <a:buChar char="•"/>
              <a:defRPr sz="1950">
                <a:solidFill>
                  <a:schemeClr val="tx1">
                    <a:lumMod val="75000"/>
                    <a:lumOff val="25000"/>
                  </a:schemeClr>
                </a:solidFill>
              </a:defRPr>
            </a:lvl1pPr>
            <a:lvl2pPr marL="685783" indent="-228594">
              <a:buClr>
                <a:schemeClr val="accent1"/>
              </a:buClr>
              <a:buFont typeface="Arial" panose="020B0604020202020204" pitchFamily="34" charset="0"/>
              <a:buChar char="•"/>
              <a:defRPr sz="1950">
                <a:solidFill>
                  <a:schemeClr val="tx1">
                    <a:lumMod val="75000"/>
                    <a:lumOff val="25000"/>
                  </a:schemeClr>
                </a:solidFill>
              </a:defRPr>
            </a:lvl2pPr>
            <a:lvl3pPr marL="1142972" indent="-228594">
              <a:buClr>
                <a:schemeClr val="accent1"/>
              </a:buClr>
              <a:buFont typeface="Arial" panose="020B0604020202020204" pitchFamily="34" charset="0"/>
              <a:buChar char="•"/>
              <a:defRPr sz="1950">
                <a:solidFill>
                  <a:schemeClr val="tx1">
                    <a:lumMod val="75000"/>
                    <a:lumOff val="25000"/>
                  </a:schemeClr>
                </a:solidFill>
              </a:defRPr>
            </a:lvl3pPr>
            <a:lvl4pPr marL="1600160" indent="-228594">
              <a:buClr>
                <a:schemeClr val="accent1"/>
              </a:buClr>
              <a:buFont typeface="Arial" panose="020B0604020202020204" pitchFamily="34" charset="0"/>
              <a:buChar char="•"/>
              <a:defRPr sz="1950">
                <a:solidFill>
                  <a:schemeClr val="tx1">
                    <a:lumMod val="75000"/>
                    <a:lumOff val="25000"/>
                  </a:schemeClr>
                </a:solidFill>
              </a:defRPr>
            </a:lvl4pPr>
            <a:lvl5pPr marL="2057348" indent="-228594">
              <a:buClr>
                <a:schemeClr val="accent1"/>
              </a:buClr>
              <a:buFont typeface="Arial" panose="020B0604020202020204" pitchFamily="34" charset="0"/>
              <a:buChar char="•"/>
              <a:defRPr sz="1950">
                <a:solidFill>
                  <a:schemeClr val="tx1">
                    <a:lumMod val="75000"/>
                    <a:lumOff val="25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49133978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riple Column">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A74DF6D8-2F0C-CA4E-84BA-9207C46DCF18}"/>
              </a:ext>
            </a:extLst>
          </p:cNvPr>
          <p:cNvCxnSpPr>
            <a:cxnSpLocks/>
          </p:cNvCxnSpPr>
          <p:nvPr userDrawn="1"/>
        </p:nvCxnSpPr>
        <p:spPr>
          <a:xfrm>
            <a:off x="907101" y="6129300"/>
            <a:ext cx="10373475"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3A17BC3E-0B62-A04A-B6E6-AC6AF2DB05DF}"/>
              </a:ext>
            </a:extLst>
          </p:cNvPr>
          <p:cNvSpPr>
            <a:spLocks noGrp="1"/>
          </p:cNvSpPr>
          <p:nvPr>
            <p:ph type="ftr" sz="quarter" idx="3"/>
          </p:nvPr>
        </p:nvSpPr>
        <p:spPr>
          <a:xfrm>
            <a:off x="1267247" y="6334126"/>
            <a:ext cx="41148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r>
              <a:rPr lang="en-GB"/>
              <a:t>Document title</a:t>
            </a:r>
          </a:p>
        </p:txBody>
      </p:sp>
      <p:sp>
        <p:nvSpPr>
          <p:cNvPr id="16" name="Slide Number Placeholder 5">
            <a:extLst>
              <a:ext uri="{FF2B5EF4-FFF2-40B4-BE49-F238E27FC236}">
                <a16:creationId xmlns:a16="http://schemas.microsoft.com/office/drawing/2014/main" id="{AF4D7C01-DC2D-6540-99B2-4D5E282B980A}"/>
              </a:ext>
            </a:extLst>
          </p:cNvPr>
          <p:cNvSpPr>
            <a:spLocks noGrp="1"/>
          </p:cNvSpPr>
          <p:nvPr>
            <p:ph type="sldNum" sz="quarter" idx="4"/>
          </p:nvPr>
        </p:nvSpPr>
        <p:spPr>
          <a:xfrm>
            <a:off x="887179" y="6334125"/>
            <a:ext cx="358846"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40FC62D0-A2F2-4BF8-8DAC-E86C11000EC3}" type="slidenum">
              <a:rPr lang="en-GB" smtClean="0"/>
              <a:pPr/>
              <a:t>‹#›</a:t>
            </a:fld>
            <a:endParaRPr lang="en-GB"/>
          </a:p>
        </p:txBody>
      </p:sp>
      <p:sp>
        <p:nvSpPr>
          <p:cNvPr id="15" name="Title 1">
            <a:extLst>
              <a:ext uri="{FF2B5EF4-FFF2-40B4-BE49-F238E27FC236}">
                <a16:creationId xmlns:a16="http://schemas.microsoft.com/office/drawing/2014/main" id="{8B649C83-32A0-9BB0-F07D-B6364873A3BA}"/>
              </a:ext>
            </a:extLst>
          </p:cNvPr>
          <p:cNvSpPr>
            <a:spLocks noGrp="1"/>
          </p:cNvSpPr>
          <p:nvPr>
            <p:ph type="title" hasCustomPrompt="1"/>
          </p:nvPr>
        </p:nvSpPr>
        <p:spPr>
          <a:xfrm>
            <a:off x="828678" y="422066"/>
            <a:ext cx="10515600" cy="859536"/>
          </a:xfrm>
        </p:spPr>
        <p:txBody>
          <a:bodyPr>
            <a:normAutofit/>
          </a:bodyPr>
          <a:lstStyle>
            <a:lvl1pPr>
              <a:defRPr sz="3300" cap="none" baseline="0"/>
            </a:lvl1pPr>
          </a:lstStyle>
          <a:p>
            <a:r>
              <a:rPr lang="en-US"/>
              <a:t>Title</a:t>
            </a:r>
            <a:endParaRPr lang="en-GB"/>
          </a:p>
        </p:txBody>
      </p:sp>
      <p:sp>
        <p:nvSpPr>
          <p:cNvPr id="8" name="Content Placeholder 9">
            <a:extLst>
              <a:ext uri="{FF2B5EF4-FFF2-40B4-BE49-F238E27FC236}">
                <a16:creationId xmlns:a16="http://schemas.microsoft.com/office/drawing/2014/main" id="{A8CB7FDC-00A7-7B90-CE40-65AA02F36E99}"/>
              </a:ext>
            </a:extLst>
          </p:cNvPr>
          <p:cNvSpPr>
            <a:spLocks noGrp="1"/>
          </p:cNvSpPr>
          <p:nvPr>
            <p:ph sz="quarter" idx="25" hasCustomPrompt="1"/>
          </p:nvPr>
        </p:nvSpPr>
        <p:spPr>
          <a:xfrm>
            <a:off x="4385114" y="1701992"/>
            <a:ext cx="3326524" cy="4338461"/>
          </a:xfrm>
        </p:spPr>
        <p:txBody>
          <a:bodyPr>
            <a:normAutofit/>
          </a:bodyPr>
          <a:lstStyle>
            <a:lvl1pPr marL="0" indent="0">
              <a:buClr>
                <a:schemeClr val="accent1"/>
              </a:buClr>
              <a:buFont typeface="Arial" panose="020B0604020202020204" pitchFamily="34" charset="0"/>
              <a:buNone/>
              <a:defRPr sz="1950">
                <a:solidFill>
                  <a:schemeClr val="tx1">
                    <a:lumMod val="75000"/>
                    <a:lumOff val="25000"/>
                  </a:schemeClr>
                </a:solidFill>
              </a:defRPr>
            </a:lvl1pPr>
            <a:lvl2pPr marL="685783" indent="-228594">
              <a:buClr>
                <a:schemeClr val="accent1"/>
              </a:buClr>
              <a:buFont typeface="Arial" panose="020B0604020202020204" pitchFamily="34" charset="0"/>
              <a:buChar char="•"/>
              <a:defRPr sz="1950">
                <a:solidFill>
                  <a:schemeClr val="tx1">
                    <a:lumMod val="75000"/>
                    <a:lumOff val="25000"/>
                  </a:schemeClr>
                </a:solidFill>
              </a:defRPr>
            </a:lvl2pPr>
            <a:lvl3pPr marL="1142972" indent="-228594">
              <a:buClr>
                <a:schemeClr val="accent1"/>
              </a:buClr>
              <a:buFont typeface="Arial" panose="020B0604020202020204" pitchFamily="34" charset="0"/>
              <a:buChar char="•"/>
              <a:defRPr sz="1950">
                <a:solidFill>
                  <a:schemeClr val="tx1">
                    <a:lumMod val="75000"/>
                    <a:lumOff val="25000"/>
                  </a:schemeClr>
                </a:solidFill>
              </a:defRPr>
            </a:lvl3pPr>
            <a:lvl4pPr marL="1600160" indent="-228594">
              <a:buClr>
                <a:schemeClr val="accent1"/>
              </a:buClr>
              <a:buFont typeface="Arial" panose="020B0604020202020204" pitchFamily="34" charset="0"/>
              <a:buChar char="•"/>
              <a:defRPr sz="1950">
                <a:solidFill>
                  <a:schemeClr val="tx1">
                    <a:lumMod val="75000"/>
                    <a:lumOff val="25000"/>
                  </a:schemeClr>
                </a:solidFill>
              </a:defRPr>
            </a:lvl4pPr>
            <a:lvl5pPr marL="2057348" indent="-228594">
              <a:buClr>
                <a:schemeClr val="accent1"/>
              </a:buClr>
              <a:buFont typeface="Arial" panose="020B0604020202020204" pitchFamily="34" charset="0"/>
              <a:buChar char="•"/>
              <a:defRPr sz="1950">
                <a:solidFill>
                  <a:schemeClr val="tx1">
                    <a:lumMod val="75000"/>
                    <a:lumOff val="25000"/>
                  </a:schemeClr>
                </a:solidFill>
              </a:defRPr>
            </a:lvl5pPr>
          </a:lstStyle>
          <a:p>
            <a:pPr marL="0" indent="0">
              <a:buNone/>
            </a:pPr>
            <a:r>
              <a:rPr lang="en-GB">
                <a:solidFill>
                  <a:schemeClr val="accent1"/>
                </a:solidFill>
              </a:rPr>
              <a:t>Text</a:t>
            </a:r>
          </a:p>
          <a:p>
            <a:r>
              <a:rPr lang="en-GB"/>
              <a:t>When creating a PowerPoint presentation, we suggest using font size 26 in Arial so the text is legible </a:t>
            </a:r>
          </a:p>
          <a:p>
            <a:r>
              <a:rPr lang="en-GB"/>
              <a:t>If using multiple levels of bullet points, the indented versions should look like this:</a:t>
            </a:r>
          </a:p>
          <a:p>
            <a:pPr lvl="1"/>
            <a:r>
              <a:rPr lang="en-GB"/>
              <a:t>Text </a:t>
            </a:r>
          </a:p>
          <a:p>
            <a:pPr lvl="2"/>
            <a:r>
              <a:rPr lang="en-GB"/>
              <a:t>Text </a:t>
            </a:r>
          </a:p>
          <a:p>
            <a:pPr lvl="3"/>
            <a:r>
              <a:rPr lang="en-GB"/>
              <a:t>Text</a:t>
            </a:r>
          </a:p>
        </p:txBody>
      </p:sp>
      <p:sp>
        <p:nvSpPr>
          <p:cNvPr id="9" name="Content Placeholder 9">
            <a:extLst>
              <a:ext uri="{FF2B5EF4-FFF2-40B4-BE49-F238E27FC236}">
                <a16:creationId xmlns:a16="http://schemas.microsoft.com/office/drawing/2014/main" id="{45924F48-10A6-D386-6573-95AAB40DB4AE}"/>
              </a:ext>
            </a:extLst>
          </p:cNvPr>
          <p:cNvSpPr>
            <a:spLocks noGrp="1"/>
          </p:cNvSpPr>
          <p:nvPr>
            <p:ph sz="quarter" idx="26" hasCustomPrompt="1"/>
          </p:nvPr>
        </p:nvSpPr>
        <p:spPr>
          <a:xfrm>
            <a:off x="7941555" y="1701981"/>
            <a:ext cx="3326524" cy="4338463"/>
          </a:xfrm>
        </p:spPr>
        <p:txBody>
          <a:bodyPr>
            <a:normAutofit/>
          </a:bodyPr>
          <a:lstStyle>
            <a:lvl1pPr marL="0" indent="0">
              <a:buClr>
                <a:schemeClr val="accent1"/>
              </a:buClr>
              <a:buFont typeface="Arial" panose="020B0604020202020204" pitchFamily="34" charset="0"/>
              <a:buNone/>
              <a:defRPr sz="1950">
                <a:solidFill>
                  <a:schemeClr val="tx1">
                    <a:lumMod val="75000"/>
                    <a:lumOff val="25000"/>
                  </a:schemeClr>
                </a:solidFill>
              </a:defRPr>
            </a:lvl1pPr>
            <a:lvl2pPr marL="685783" indent="-228594">
              <a:buClr>
                <a:schemeClr val="accent1"/>
              </a:buClr>
              <a:buFont typeface="Arial" panose="020B0604020202020204" pitchFamily="34" charset="0"/>
              <a:buChar char="•"/>
              <a:defRPr sz="1950">
                <a:solidFill>
                  <a:srgbClr val="000000"/>
                </a:solidFill>
              </a:defRPr>
            </a:lvl2pPr>
            <a:lvl3pPr marL="1142972" indent="-228594">
              <a:buClr>
                <a:schemeClr val="accent1"/>
              </a:buClr>
              <a:buFont typeface="Arial" panose="020B0604020202020204" pitchFamily="34" charset="0"/>
              <a:buChar char="•"/>
              <a:defRPr sz="1950">
                <a:solidFill>
                  <a:srgbClr val="000000"/>
                </a:solidFill>
              </a:defRPr>
            </a:lvl3pPr>
            <a:lvl4pPr marL="1600160" indent="-228594">
              <a:buClr>
                <a:schemeClr val="accent1"/>
              </a:buClr>
              <a:buFont typeface="Arial" panose="020B0604020202020204" pitchFamily="34" charset="0"/>
              <a:buChar char="•"/>
              <a:defRPr sz="1950">
                <a:solidFill>
                  <a:srgbClr val="000000"/>
                </a:solidFill>
              </a:defRPr>
            </a:lvl4pPr>
            <a:lvl5pPr marL="2057348" indent="-228594">
              <a:buClr>
                <a:schemeClr val="accent1"/>
              </a:buClr>
              <a:buFont typeface="Arial" panose="020B0604020202020204" pitchFamily="34" charset="0"/>
              <a:buChar char="•"/>
              <a:defRPr sz="1950">
                <a:solidFill>
                  <a:srgbClr val="000000"/>
                </a:solidFill>
              </a:defRPr>
            </a:lvl5pPr>
          </a:lstStyle>
          <a:p>
            <a:pPr marL="0" indent="0">
              <a:buNone/>
            </a:pPr>
            <a:r>
              <a:rPr lang="en-GB">
                <a:solidFill>
                  <a:schemeClr val="accent1"/>
                </a:solidFill>
              </a:rPr>
              <a:t>Colours</a:t>
            </a:r>
          </a:p>
          <a:p>
            <a:r>
              <a:rPr lang="en-GB"/>
              <a:t>The template uses the </a:t>
            </a:r>
            <a:r>
              <a:rPr lang="en-US"/>
              <a:t>primary blue and white, and secondary teal </a:t>
            </a:r>
            <a:r>
              <a:rPr lang="en-US" err="1"/>
              <a:t>colours</a:t>
            </a:r>
            <a:endParaRPr lang="en-US"/>
          </a:p>
          <a:p>
            <a:r>
              <a:rPr lang="en-US"/>
              <a:t>TBC</a:t>
            </a:r>
          </a:p>
        </p:txBody>
      </p:sp>
      <p:sp>
        <p:nvSpPr>
          <p:cNvPr id="10" name="Content Placeholder 9">
            <a:extLst>
              <a:ext uri="{FF2B5EF4-FFF2-40B4-BE49-F238E27FC236}">
                <a16:creationId xmlns:a16="http://schemas.microsoft.com/office/drawing/2014/main" id="{AC4F7EC2-592C-093E-817E-4EEBBE6636FC}"/>
              </a:ext>
            </a:extLst>
          </p:cNvPr>
          <p:cNvSpPr>
            <a:spLocks noGrp="1"/>
          </p:cNvSpPr>
          <p:nvPr>
            <p:ph sz="quarter" idx="13" hasCustomPrompt="1"/>
          </p:nvPr>
        </p:nvSpPr>
        <p:spPr>
          <a:xfrm>
            <a:off x="914400" y="1701992"/>
            <a:ext cx="3240796" cy="4338451"/>
          </a:xfrm>
        </p:spPr>
        <p:txBody>
          <a:bodyPr>
            <a:noAutofit/>
          </a:bodyPr>
          <a:lstStyle>
            <a:lvl1pPr marL="0" indent="0">
              <a:buClr>
                <a:schemeClr val="accent1"/>
              </a:buClr>
              <a:buFont typeface="Arial" panose="020B0604020202020204" pitchFamily="34" charset="0"/>
              <a:buNone/>
              <a:defRPr sz="1950">
                <a:solidFill>
                  <a:schemeClr val="tx1">
                    <a:lumMod val="75000"/>
                    <a:lumOff val="25000"/>
                  </a:schemeClr>
                </a:solidFill>
              </a:defRPr>
            </a:lvl1pPr>
            <a:lvl2pPr marL="685783" indent="-228594">
              <a:buClr>
                <a:schemeClr val="accent1"/>
              </a:buClr>
              <a:buFont typeface="Arial" panose="020B0604020202020204" pitchFamily="34" charset="0"/>
              <a:buChar char="•"/>
              <a:defRPr sz="1950">
                <a:solidFill>
                  <a:srgbClr val="000000"/>
                </a:solidFill>
              </a:defRPr>
            </a:lvl2pPr>
            <a:lvl3pPr marL="1142972" indent="-228594">
              <a:buClr>
                <a:schemeClr val="accent1"/>
              </a:buClr>
              <a:buFont typeface="Arial" panose="020B0604020202020204" pitchFamily="34" charset="0"/>
              <a:buChar char="•"/>
              <a:defRPr sz="1950">
                <a:solidFill>
                  <a:srgbClr val="000000"/>
                </a:solidFill>
              </a:defRPr>
            </a:lvl3pPr>
            <a:lvl4pPr marL="1600160" indent="-228594">
              <a:buClr>
                <a:schemeClr val="accent1"/>
              </a:buClr>
              <a:buFont typeface="Arial" panose="020B0604020202020204" pitchFamily="34" charset="0"/>
              <a:buChar char="•"/>
              <a:defRPr sz="1950">
                <a:solidFill>
                  <a:srgbClr val="000000"/>
                </a:solidFill>
              </a:defRPr>
            </a:lvl4pPr>
            <a:lvl5pPr marL="2057348" indent="-228594">
              <a:buClr>
                <a:schemeClr val="accent1"/>
              </a:buClr>
              <a:buFont typeface="Arial" panose="020B0604020202020204" pitchFamily="34" charset="0"/>
              <a:buChar char="•"/>
              <a:defRPr sz="1950">
                <a:solidFill>
                  <a:srgbClr val="000000"/>
                </a:solidFill>
              </a:defRPr>
            </a:lvl5pPr>
          </a:lstStyle>
          <a:p>
            <a:pPr marL="0" indent="0">
              <a:buNone/>
            </a:pPr>
            <a:r>
              <a:rPr lang="en-GB">
                <a:solidFill>
                  <a:schemeClr val="accent1"/>
                </a:solidFill>
              </a:rPr>
              <a:t>Slides</a:t>
            </a:r>
          </a:p>
          <a:p>
            <a:r>
              <a:rPr lang="en-GB"/>
              <a:t>Slide templates are saved in a Master slide deck, accessed via ‘New Slide’</a:t>
            </a:r>
          </a:p>
          <a:p>
            <a:r>
              <a:rPr lang="en-US"/>
              <a:t>There are also slides available with only one heading (i.e. no subhead)</a:t>
            </a:r>
          </a:p>
          <a:p>
            <a:r>
              <a:rPr lang="en-GB"/>
              <a:t>The footer line should include the document title and page number</a:t>
            </a:r>
          </a:p>
          <a:p>
            <a:endParaRPr lang="en-US"/>
          </a:p>
        </p:txBody>
      </p:sp>
    </p:spTree>
    <p:extLst>
      <p:ext uri="{BB962C8B-B14F-4D97-AF65-F5344CB8AC3E}">
        <p14:creationId xmlns:p14="http://schemas.microsoft.com/office/powerpoint/2010/main" val="258314635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C1464-E845-EB53-66F7-817D65082F7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678B62-27EC-19A1-0CAC-F3D0342D50E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760B6CD-BCC0-9981-CBA4-BF1AB79E1074}"/>
              </a:ext>
            </a:extLst>
          </p:cNvPr>
          <p:cNvSpPr>
            <a:spLocks noGrp="1"/>
          </p:cNvSpPr>
          <p:nvPr>
            <p:ph type="dt" sz="half" idx="10"/>
          </p:nvPr>
        </p:nvSpPr>
        <p:spPr/>
        <p:txBody>
          <a:bodyPr/>
          <a:lstStyle/>
          <a:p>
            <a:fld id="{9949957B-F0CE-4151-B627-3E73424EE059}" type="datetimeFigureOut">
              <a:rPr lang="en-GB" smtClean="0"/>
              <a:t>17/11/2025</a:t>
            </a:fld>
            <a:endParaRPr lang="en-GB"/>
          </a:p>
        </p:txBody>
      </p:sp>
      <p:sp>
        <p:nvSpPr>
          <p:cNvPr id="5" name="Footer Placeholder 4">
            <a:extLst>
              <a:ext uri="{FF2B5EF4-FFF2-40B4-BE49-F238E27FC236}">
                <a16:creationId xmlns:a16="http://schemas.microsoft.com/office/drawing/2014/main" id="{465EE085-6B4B-AB24-DABD-9A300861996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050F4B4-030B-C484-D788-829B94A8DF84}"/>
              </a:ext>
            </a:extLst>
          </p:cNvPr>
          <p:cNvSpPr>
            <a:spLocks noGrp="1"/>
          </p:cNvSpPr>
          <p:nvPr>
            <p:ph type="sldNum" sz="quarter" idx="12"/>
          </p:nvPr>
        </p:nvSpPr>
        <p:spPr/>
        <p:txBody>
          <a:bodyPr/>
          <a:lstStyle/>
          <a:p>
            <a:fld id="{1B7C0298-BE2E-4045-98DB-DFAEB4EAF9AE}" type="slidenum">
              <a:rPr lang="en-GB" smtClean="0"/>
              <a:t>‹#›</a:t>
            </a:fld>
            <a:endParaRPr lang="en-GB"/>
          </a:p>
        </p:txBody>
      </p:sp>
    </p:spTree>
    <p:extLst>
      <p:ext uri="{BB962C8B-B14F-4D97-AF65-F5344CB8AC3E}">
        <p14:creationId xmlns:p14="http://schemas.microsoft.com/office/powerpoint/2010/main" val="8617051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Primary Breaker slide - Purple">
    <p:bg>
      <p:bgPr>
        <a:solidFill>
          <a:schemeClr val="tx2"/>
        </a:solidFill>
        <a:effectLst/>
      </p:bgPr>
    </p:bg>
    <p:spTree>
      <p:nvGrpSpPr>
        <p:cNvPr id="1" name=""/>
        <p:cNvGrpSpPr/>
        <p:nvPr/>
      </p:nvGrpSpPr>
      <p:grpSpPr>
        <a:xfrm>
          <a:off x="0" y="0"/>
          <a:ext cx="0" cy="0"/>
          <a:chOff x="0" y="0"/>
          <a:chExt cx="0" cy="0"/>
        </a:xfrm>
      </p:grpSpPr>
      <p:pic>
        <p:nvPicPr>
          <p:cNvPr id="7" name="Picture 6" descr="A purple and white background&#10;&#10;Description automatically generated">
            <a:extLst>
              <a:ext uri="{FF2B5EF4-FFF2-40B4-BE49-F238E27FC236}">
                <a16:creationId xmlns:a16="http://schemas.microsoft.com/office/drawing/2014/main" id="{A130E291-1866-9610-5CC3-7DFC426B7A03}"/>
              </a:ext>
            </a:extLst>
          </p:cNvPr>
          <p:cNvPicPr>
            <a:picLocks noChangeAspect="1"/>
          </p:cNvPicPr>
          <p:nvPr userDrawn="1"/>
        </p:nvPicPr>
        <p:blipFill>
          <a:blip r:embed="rId2"/>
          <a:stretch>
            <a:fillRect/>
          </a:stretch>
        </p:blipFill>
        <p:spPr>
          <a:xfrm>
            <a:off x="2466" y="0"/>
            <a:ext cx="12189533" cy="6859388"/>
          </a:xfrm>
          <a:prstGeom prst="rect">
            <a:avLst/>
          </a:prstGeom>
        </p:spPr>
      </p:pic>
      <p:sp>
        <p:nvSpPr>
          <p:cNvPr id="2" name="Title 1">
            <a:extLst>
              <a:ext uri="{FF2B5EF4-FFF2-40B4-BE49-F238E27FC236}">
                <a16:creationId xmlns:a16="http://schemas.microsoft.com/office/drawing/2014/main" id="{E304E765-D7CE-66CF-AAD3-B47633EED211}"/>
              </a:ext>
            </a:extLst>
          </p:cNvPr>
          <p:cNvSpPr>
            <a:spLocks noGrp="1"/>
          </p:cNvSpPr>
          <p:nvPr>
            <p:ph type="ctrTitle"/>
          </p:nvPr>
        </p:nvSpPr>
        <p:spPr>
          <a:xfrm>
            <a:off x="591018" y="820795"/>
            <a:ext cx="5047782" cy="2387600"/>
          </a:xfrm>
        </p:spPr>
        <p:txBody>
          <a:bodyPr anchor="b">
            <a:normAutofit/>
          </a:bodyPr>
          <a:lstStyle>
            <a:lvl1pPr algn="l">
              <a:defRPr sz="4400" b="0" i="0">
                <a:solidFill>
                  <a:schemeClr val="bg1"/>
                </a:solidFill>
                <a:latin typeface="Poppins Medium" pitchFamily="2" charset="77"/>
                <a:cs typeface="Poppins Medium" pitchFamily="2" charset="77"/>
              </a:defRPr>
            </a:lvl1pPr>
          </a:lstStyle>
          <a:p>
            <a:r>
              <a:rPr lang="en-GB"/>
              <a:t>Click to edit Master title style</a:t>
            </a:r>
          </a:p>
        </p:txBody>
      </p:sp>
      <p:sp>
        <p:nvSpPr>
          <p:cNvPr id="3" name="Subtitle 2">
            <a:extLst>
              <a:ext uri="{FF2B5EF4-FFF2-40B4-BE49-F238E27FC236}">
                <a16:creationId xmlns:a16="http://schemas.microsoft.com/office/drawing/2014/main" id="{EE141B9C-4686-EF1F-23CB-10919C7B2DC1}"/>
              </a:ext>
            </a:extLst>
          </p:cNvPr>
          <p:cNvSpPr>
            <a:spLocks noGrp="1"/>
          </p:cNvSpPr>
          <p:nvPr>
            <p:ph type="subTitle" idx="1"/>
          </p:nvPr>
        </p:nvSpPr>
        <p:spPr>
          <a:xfrm>
            <a:off x="591018" y="3245466"/>
            <a:ext cx="3841424" cy="1044146"/>
          </a:xfrm>
        </p:spPr>
        <p:txBody>
          <a:bodyPr>
            <a:normAutofit/>
          </a:bodyPr>
          <a:lstStyle>
            <a:lvl1pPr marL="0" indent="0" algn="l">
              <a:buNone/>
              <a:defRPr sz="2400" b="0" i="0">
                <a:solidFill>
                  <a:schemeClr val="bg1"/>
                </a:solidFill>
                <a:latin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5" name="TextBox 4">
            <a:extLst>
              <a:ext uri="{FF2B5EF4-FFF2-40B4-BE49-F238E27FC236}">
                <a16:creationId xmlns:a16="http://schemas.microsoft.com/office/drawing/2014/main" id="{1D6A8BFF-616F-C1F3-75EC-AC1330A8142F}"/>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8" name="TextBox 7">
            <a:extLst>
              <a:ext uri="{FF2B5EF4-FFF2-40B4-BE49-F238E27FC236}">
                <a16:creationId xmlns:a16="http://schemas.microsoft.com/office/drawing/2014/main" id="{7562F1C3-D8E4-B6FF-1CB4-4CA989B0F147}"/>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itchFamily="2" charset="77"/>
              </a:rPr>
              <a:t>Public</a:t>
            </a:r>
          </a:p>
        </p:txBody>
      </p:sp>
    </p:spTree>
    <p:extLst>
      <p:ext uri="{BB962C8B-B14F-4D97-AF65-F5344CB8AC3E}">
        <p14:creationId xmlns:p14="http://schemas.microsoft.com/office/powerpoint/2010/main" val="32756587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imary Image Breaker Slide (Purpl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FF8368B-8346-55F3-7D58-DDEE5EB26EAC}"/>
              </a:ext>
            </a:extLst>
          </p:cNvPr>
          <p:cNvSpPr>
            <a:spLocks noGrp="1"/>
          </p:cNvSpPr>
          <p:nvPr>
            <p:ph type="pic" sz="quarter" idx="13"/>
          </p:nvPr>
        </p:nvSpPr>
        <p:spPr>
          <a:xfrm>
            <a:off x="0" y="0"/>
            <a:ext cx="12192000" cy="6858000"/>
          </a:xfrm>
        </p:spPr>
        <p:txBody>
          <a:bodyPr/>
          <a:lstStyle>
            <a:lvl1pPr>
              <a:defRPr b="0" i="0">
                <a:latin typeface="Poppins" pitchFamily="2" charset="77"/>
              </a:defRPr>
            </a:lvl1pPr>
          </a:lstStyle>
          <a:p>
            <a:endParaRPr lang="en-GB"/>
          </a:p>
        </p:txBody>
      </p:sp>
      <p:pic>
        <p:nvPicPr>
          <p:cNvPr id="7" name="Picture 6" descr="A group of purple circles on a black background&#10;&#10;Description automatically generated">
            <a:extLst>
              <a:ext uri="{FF2B5EF4-FFF2-40B4-BE49-F238E27FC236}">
                <a16:creationId xmlns:a16="http://schemas.microsoft.com/office/drawing/2014/main" id="{EDD804F0-E153-6B19-9F2C-012CBEAE4F41}"/>
              </a:ext>
            </a:extLst>
          </p:cNvPr>
          <p:cNvPicPr>
            <a:picLocks noChangeAspect="1"/>
          </p:cNvPicPr>
          <p:nvPr userDrawn="1"/>
        </p:nvPicPr>
        <p:blipFill>
          <a:blip r:embed="rId2"/>
          <a:stretch>
            <a:fillRect/>
          </a:stretch>
        </p:blipFill>
        <p:spPr>
          <a:xfrm>
            <a:off x="19877" y="-1388"/>
            <a:ext cx="12189533" cy="6859388"/>
          </a:xfrm>
          <a:prstGeom prst="rect">
            <a:avLst/>
          </a:prstGeom>
        </p:spPr>
      </p:pic>
      <p:sp>
        <p:nvSpPr>
          <p:cNvPr id="12" name="Title 1">
            <a:extLst>
              <a:ext uri="{FF2B5EF4-FFF2-40B4-BE49-F238E27FC236}">
                <a16:creationId xmlns:a16="http://schemas.microsoft.com/office/drawing/2014/main" id="{59302902-1CE7-278C-0E6C-C35B72BD0542}"/>
              </a:ext>
            </a:extLst>
          </p:cNvPr>
          <p:cNvSpPr>
            <a:spLocks noGrp="1"/>
          </p:cNvSpPr>
          <p:nvPr>
            <p:ph type="ctrTitle"/>
          </p:nvPr>
        </p:nvSpPr>
        <p:spPr>
          <a:xfrm>
            <a:off x="532944" y="820795"/>
            <a:ext cx="5105856" cy="2387600"/>
          </a:xfrm>
        </p:spPr>
        <p:txBody>
          <a:bodyPr anchor="b">
            <a:normAutofit/>
          </a:bodyPr>
          <a:lstStyle>
            <a:lvl1pPr algn="l">
              <a:defRPr sz="4400" b="0" i="0">
                <a:solidFill>
                  <a:schemeClr val="tx1"/>
                </a:solidFill>
                <a:latin typeface="Poppins Medium" pitchFamily="2" charset="77"/>
                <a:cs typeface="Poppins Medium" pitchFamily="2" charset="77"/>
              </a:defRPr>
            </a:lvl1pPr>
          </a:lstStyle>
          <a:p>
            <a:r>
              <a:rPr lang="en-GB"/>
              <a:t>Click to edit Master title style</a:t>
            </a:r>
          </a:p>
        </p:txBody>
      </p:sp>
      <p:sp>
        <p:nvSpPr>
          <p:cNvPr id="13" name="Subtitle 2">
            <a:extLst>
              <a:ext uri="{FF2B5EF4-FFF2-40B4-BE49-F238E27FC236}">
                <a16:creationId xmlns:a16="http://schemas.microsoft.com/office/drawing/2014/main" id="{43267D14-FA6F-F2E2-91FC-0421FD5B4571}"/>
              </a:ext>
            </a:extLst>
          </p:cNvPr>
          <p:cNvSpPr>
            <a:spLocks noGrp="1"/>
          </p:cNvSpPr>
          <p:nvPr>
            <p:ph type="subTitle" idx="1"/>
          </p:nvPr>
        </p:nvSpPr>
        <p:spPr>
          <a:xfrm>
            <a:off x="532944" y="3245466"/>
            <a:ext cx="3885619" cy="1044146"/>
          </a:xfrm>
        </p:spPr>
        <p:txBody>
          <a:bodyPr>
            <a:normAutofit/>
          </a:bodyPr>
          <a:lstStyle>
            <a:lvl1pPr marL="0" indent="0" algn="l">
              <a:buNone/>
              <a:defRPr sz="2400" b="0" i="0">
                <a:solidFill>
                  <a:schemeClr val="tx1"/>
                </a:solidFill>
                <a:latin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33131610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Primary Image Breaker Slide (Purple)">
    <p:spTree>
      <p:nvGrpSpPr>
        <p:cNvPr id="1" name=""/>
        <p:cNvGrpSpPr/>
        <p:nvPr/>
      </p:nvGrpSpPr>
      <p:grpSpPr>
        <a:xfrm>
          <a:off x="0" y="0"/>
          <a:ext cx="0" cy="0"/>
          <a:chOff x="0" y="0"/>
          <a:chExt cx="0" cy="0"/>
        </a:xfrm>
      </p:grpSpPr>
      <p:pic>
        <p:nvPicPr>
          <p:cNvPr id="5" name="Picture 4" descr="A aerial view of a landscape&#10;&#10;Description automatically generated">
            <a:extLst>
              <a:ext uri="{FF2B5EF4-FFF2-40B4-BE49-F238E27FC236}">
                <a16:creationId xmlns:a16="http://schemas.microsoft.com/office/drawing/2014/main" id="{CD01DA94-F338-6D64-E8BC-F0B3B13D7B0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388"/>
            <a:ext cx="12192000" cy="6859388"/>
          </a:xfrm>
          <a:prstGeom prst="rect">
            <a:avLst/>
          </a:prstGeom>
        </p:spPr>
      </p:pic>
      <p:sp>
        <p:nvSpPr>
          <p:cNvPr id="4" name="Rectangle 3">
            <a:extLst>
              <a:ext uri="{FF2B5EF4-FFF2-40B4-BE49-F238E27FC236}">
                <a16:creationId xmlns:a16="http://schemas.microsoft.com/office/drawing/2014/main" id="{3CAB9DCB-488A-769D-8E9F-C764AB021394}"/>
              </a:ext>
            </a:extLst>
          </p:cNvPr>
          <p:cNvSpPr/>
          <p:nvPr userDrawn="1"/>
        </p:nvSpPr>
        <p:spPr>
          <a:xfrm>
            <a:off x="0" y="-1388"/>
            <a:ext cx="12192000" cy="6859388"/>
          </a:xfrm>
          <a:prstGeom prst="rect">
            <a:avLst/>
          </a:prstGeom>
          <a:gradFill>
            <a:gsLst>
              <a:gs pos="0">
                <a:schemeClr val="tx1">
                  <a:alpha val="39214"/>
                </a:schemeClr>
              </a:gs>
              <a:gs pos="99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group of purple circles on a black background&#10;&#10;Description automatically generated">
            <a:extLst>
              <a:ext uri="{FF2B5EF4-FFF2-40B4-BE49-F238E27FC236}">
                <a16:creationId xmlns:a16="http://schemas.microsoft.com/office/drawing/2014/main" id="{EDD804F0-E153-6B19-9F2C-012CBEAE4F41}"/>
              </a:ext>
            </a:extLst>
          </p:cNvPr>
          <p:cNvPicPr>
            <a:picLocks noChangeAspect="1"/>
          </p:cNvPicPr>
          <p:nvPr userDrawn="1"/>
        </p:nvPicPr>
        <p:blipFill>
          <a:blip r:embed="rId3"/>
          <a:stretch>
            <a:fillRect/>
          </a:stretch>
        </p:blipFill>
        <p:spPr>
          <a:xfrm>
            <a:off x="19877" y="-1388"/>
            <a:ext cx="12189533" cy="6859388"/>
          </a:xfrm>
          <a:prstGeom prst="rect">
            <a:avLst/>
          </a:prstGeom>
          <a:ln>
            <a:noFill/>
          </a:ln>
        </p:spPr>
      </p:pic>
      <p:sp>
        <p:nvSpPr>
          <p:cNvPr id="12" name="Title 1">
            <a:extLst>
              <a:ext uri="{FF2B5EF4-FFF2-40B4-BE49-F238E27FC236}">
                <a16:creationId xmlns:a16="http://schemas.microsoft.com/office/drawing/2014/main" id="{59302902-1CE7-278C-0E6C-C35B72BD0542}"/>
              </a:ext>
            </a:extLst>
          </p:cNvPr>
          <p:cNvSpPr>
            <a:spLocks noGrp="1"/>
          </p:cNvSpPr>
          <p:nvPr>
            <p:ph type="ctrTitle"/>
          </p:nvPr>
        </p:nvSpPr>
        <p:spPr>
          <a:xfrm>
            <a:off x="532944" y="820795"/>
            <a:ext cx="5105856" cy="2387600"/>
          </a:xfrm>
        </p:spPr>
        <p:txBody>
          <a:bodyPr anchor="b">
            <a:normAutofit/>
          </a:bodyPr>
          <a:lstStyle>
            <a:lvl1pPr algn="l">
              <a:defRPr sz="4400" b="0" i="0">
                <a:solidFill>
                  <a:schemeClr val="bg1"/>
                </a:solidFill>
                <a:latin typeface="Poppins Medium" pitchFamily="2" charset="77"/>
                <a:cs typeface="Poppins Medium" pitchFamily="2" charset="77"/>
              </a:defRPr>
            </a:lvl1pPr>
          </a:lstStyle>
          <a:p>
            <a:r>
              <a:rPr lang="en-GB"/>
              <a:t>Click to edit Master title style</a:t>
            </a:r>
          </a:p>
        </p:txBody>
      </p:sp>
      <p:sp>
        <p:nvSpPr>
          <p:cNvPr id="13" name="Subtitle 2">
            <a:extLst>
              <a:ext uri="{FF2B5EF4-FFF2-40B4-BE49-F238E27FC236}">
                <a16:creationId xmlns:a16="http://schemas.microsoft.com/office/drawing/2014/main" id="{43267D14-FA6F-F2E2-91FC-0421FD5B4571}"/>
              </a:ext>
            </a:extLst>
          </p:cNvPr>
          <p:cNvSpPr>
            <a:spLocks noGrp="1"/>
          </p:cNvSpPr>
          <p:nvPr>
            <p:ph type="subTitle" idx="1"/>
          </p:nvPr>
        </p:nvSpPr>
        <p:spPr>
          <a:xfrm>
            <a:off x="532944" y="3245466"/>
            <a:ext cx="3885619" cy="1044146"/>
          </a:xfrm>
        </p:spPr>
        <p:txBody>
          <a:bodyPr>
            <a:normAutofit/>
          </a:bodyPr>
          <a:lstStyle>
            <a:lvl1pPr marL="0" indent="0" algn="l">
              <a:buNone/>
              <a:defRPr sz="2400" b="0" i="0">
                <a:solidFill>
                  <a:schemeClr val="bg1"/>
                </a:solidFill>
                <a:latin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9" name="TextBox 8">
            <a:extLst>
              <a:ext uri="{FF2B5EF4-FFF2-40B4-BE49-F238E27FC236}">
                <a16:creationId xmlns:a16="http://schemas.microsoft.com/office/drawing/2014/main" id="{9A087B3C-9691-28BD-F147-96ADB5060A6A}"/>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11" name="TextBox 10">
            <a:extLst>
              <a:ext uri="{FF2B5EF4-FFF2-40B4-BE49-F238E27FC236}">
                <a16:creationId xmlns:a16="http://schemas.microsoft.com/office/drawing/2014/main" id="{92168696-50C5-E93F-C095-40854C3C3AC9}"/>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itchFamily="2" charset="77"/>
              </a:rPr>
              <a:t>Public</a:t>
            </a:r>
          </a:p>
        </p:txBody>
      </p:sp>
    </p:spTree>
    <p:extLst>
      <p:ext uri="{BB962C8B-B14F-4D97-AF65-F5344CB8AC3E}">
        <p14:creationId xmlns:p14="http://schemas.microsoft.com/office/powerpoint/2010/main" val="27367436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rimary Text (Left) Media (Right) Slide - Purple">
    <p:bg>
      <p:bgPr>
        <a:solidFill>
          <a:schemeClr val="tx2"/>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17E8957-A01D-893F-D819-6B81B4015BEE}"/>
              </a:ext>
            </a:extLst>
          </p:cNvPr>
          <p:cNvSpPr>
            <a:spLocks noGrp="1"/>
          </p:cNvSpPr>
          <p:nvPr>
            <p:ph type="pic" sz="quarter" idx="14"/>
          </p:nvPr>
        </p:nvSpPr>
        <p:spPr>
          <a:xfrm>
            <a:off x="6096000" y="0"/>
            <a:ext cx="6096000" cy="6858000"/>
          </a:xfrm>
        </p:spPr>
        <p:txBody>
          <a:bodyPr/>
          <a:lstStyle>
            <a:lvl1pPr>
              <a:defRPr b="0" i="0">
                <a:latin typeface="Poppins" pitchFamily="2" charset="77"/>
              </a:defRPr>
            </a:lvl1pPr>
          </a:lstStyle>
          <a:p>
            <a:endParaRPr lang="en-GB"/>
          </a:p>
        </p:txBody>
      </p:sp>
      <p:pic>
        <p:nvPicPr>
          <p:cNvPr id="11" name="Picture 10" descr="A black background with white dots&#10;&#10;Description automatically generated">
            <a:extLst>
              <a:ext uri="{FF2B5EF4-FFF2-40B4-BE49-F238E27FC236}">
                <a16:creationId xmlns:a16="http://schemas.microsoft.com/office/drawing/2014/main" id="{ABFEF8AB-34E7-73B6-DDB3-863F32E4DC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54EFE4BF-EB68-BFFF-F1BF-9E1AC71C4350}"/>
              </a:ext>
            </a:extLst>
          </p:cNvPr>
          <p:cNvSpPr>
            <a:spLocks noGrp="1"/>
          </p:cNvSpPr>
          <p:nvPr>
            <p:ph type="title"/>
          </p:nvPr>
        </p:nvSpPr>
        <p:spPr>
          <a:xfrm>
            <a:off x="637273" y="827711"/>
            <a:ext cx="5045070" cy="1325563"/>
          </a:xfrm>
        </p:spPr>
        <p:txBody>
          <a:bodyPr/>
          <a:lstStyle>
            <a:lvl1pPr>
              <a:defRPr b="0" i="0">
                <a:solidFill>
                  <a:schemeClr val="accent1"/>
                </a:solidFill>
                <a:latin typeface="Poppins Medium" pitchFamily="2" charset="77"/>
                <a:cs typeface="Poppins Medium" pitchFamily="2" charset="77"/>
              </a:defRPr>
            </a:lvl1pPr>
          </a:lstStyle>
          <a:p>
            <a:r>
              <a:rPr lang="en-GB"/>
              <a:t>Click to edit Master title style</a:t>
            </a:r>
          </a:p>
        </p:txBody>
      </p:sp>
      <p:sp>
        <p:nvSpPr>
          <p:cNvPr id="6" name="Text Placeholder 12">
            <a:extLst>
              <a:ext uri="{FF2B5EF4-FFF2-40B4-BE49-F238E27FC236}">
                <a16:creationId xmlns:a16="http://schemas.microsoft.com/office/drawing/2014/main" id="{4736E375-44F9-DC20-7D2C-AE6352F49D2D}"/>
              </a:ext>
            </a:extLst>
          </p:cNvPr>
          <p:cNvSpPr>
            <a:spLocks noGrp="1"/>
          </p:cNvSpPr>
          <p:nvPr>
            <p:ph type="body" sz="quarter" idx="13"/>
          </p:nvPr>
        </p:nvSpPr>
        <p:spPr>
          <a:xfrm>
            <a:off x="637273" y="2389357"/>
            <a:ext cx="5045070" cy="2410421"/>
          </a:xfrm>
        </p:spPr>
        <p:txBody>
          <a:bodyPr>
            <a:normAutofit/>
          </a:bodyPr>
          <a:lstStyle>
            <a:lvl1pPr marL="0" indent="0">
              <a:buNone/>
              <a:defRPr sz="1800" b="0" i="0">
                <a:solidFill>
                  <a:schemeClr val="bg1"/>
                </a:solidFill>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3" name="TextBox 2">
            <a:extLst>
              <a:ext uri="{FF2B5EF4-FFF2-40B4-BE49-F238E27FC236}">
                <a16:creationId xmlns:a16="http://schemas.microsoft.com/office/drawing/2014/main" id="{E536F979-0D00-F0C3-148A-532A54812373}"/>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7" name="TextBox 6">
            <a:extLst>
              <a:ext uri="{FF2B5EF4-FFF2-40B4-BE49-F238E27FC236}">
                <a16:creationId xmlns:a16="http://schemas.microsoft.com/office/drawing/2014/main" id="{E2BA68CD-CD7C-6841-61D8-9B40F0364868}"/>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itchFamily="2" charset="77"/>
              </a:rPr>
              <a:t>Public</a:t>
            </a:r>
          </a:p>
        </p:txBody>
      </p:sp>
    </p:spTree>
    <p:extLst>
      <p:ext uri="{BB962C8B-B14F-4D97-AF65-F5344CB8AC3E}">
        <p14:creationId xmlns:p14="http://schemas.microsoft.com/office/powerpoint/2010/main" val="9068309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ark background text layout">
    <p:bg>
      <p:bgPr>
        <a:solidFill>
          <a:schemeClr val="tx2"/>
        </a:solidFill>
        <a:effectLst/>
      </p:bgPr>
    </p:bg>
    <p:spTree>
      <p:nvGrpSpPr>
        <p:cNvPr id="1" name=""/>
        <p:cNvGrpSpPr/>
        <p:nvPr/>
      </p:nvGrpSpPr>
      <p:grpSpPr>
        <a:xfrm>
          <a:off x="0" y="0"/>
          <a:ext cx="0" cy="0"/>
          <a:chOff x="0" y="0"/>
          <a:chExt cx="0" cy="0"/>
        </a:xfrm>
      </p:grpSpPr>
      <p:pic>
        <p:nvPicPr>
          <p:cNvPr id="11" name="Picture 10" descr="A black background with white dots&#10;&#10;Description automatically generated">
            <a:extLst>
              <a:ext uri="{FF2B5EF4-FFF2-40B4-BE49-F238E27FC236}">
                <a16:creationId xmlns:a16="http://schemas.microsoft.com/office/drawing/2014/main" id="{ABFEF8AB-34E7-73B6-DDB3-863F32E4DC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C594BE5F-29D9-6A6E-3331-86902DD8870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5085913"/>
            <a:ext cx="3652468" cy="1772086"/>
          </a:xfrm>
          <a:prstGeom prst="rect">
            <a:avLst/>
          </a:prstGeom>
        </p:spPr>
      </p:pic>
      <p:pic>
        <p:nvPicPr>
          <p:cNvPr id="4" name="Picture 3" descr="A black background with a pink object&#10;&#10;Description automatically generated">
            <a:extLst>
              <a:ext uri="{FF2B5EF4-FFF2-40B4-BE49-F238E27FC236}">
                <a16:creationId xmlns:a16="http://schemas.microsoft.com/office/drawing/2014/main" id="{1E9E3F9F-3B31-579B-232E-B051281E6921}"/>
              </a:ext>
            </a:extLst>
          </p:cNvPr>
          <p:cNvPicPr>
            <a:picLocks noChangeAspect="1"/>
          </p:cNvPicPr>
          <p:nvPr userDrawn="1"/>
        </p:nvPicPr>
        <p:blipFill>
          <a:blip r:embed="rId4"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8805910" y="0"/>
            <a:ext cx="3386090" cy="2339440"/>
          </a:xfrm>
          <a:prstGeom prst="rect">
            <a:avLst/>
          </a:prstGeom>
        </p:spPr>
      </p:pic>
      <p:sp>
        <p:nvSpPr>
          <p:cNvPr id="14" name="Title 1">
            <a:extLst>
              <a:ext uri="{FF2B5EF4-FFF2-40B4-BE49-F238E27FC236}">
                <a16:creationId xmlns:a16="http://schemas.microsoft.com/office/drawing/2014/main" id="{34E2B107-4A77-DBA7-45F4-4E1E102F838B}"/>
              </a:ext>
            </a:extLst>
          </p:cNvPr>
          <p:cNvSpPr>
            <a:spLocks noGrp="1"/>
          </p:cNvSpPr>
          <p:nvPr>
            <p:ph type="title"/>
          </p:nvPr>
        </p:nvSpPr>
        <p:spPr>
          <a:xfrm>
            <a:off x="637273" y="365125"/>
            <a:ext cx="8664382" cy="1325563"/>
          </a:xfrm>
        </p:spPr>
        <p:txBody>
          <a:bodyPr/>
          <a:lstStyle>
            <a:lvl1pPr>
              <a:defRPr b="0" i="0">
                <a:solidFill>
                  <a:schemeClr val="accent1"/>
                </a:solidFill>
                <a:latin typeface="Poppins Medium" pitchFamily="2" charset="77"/>
                <a:cs typeface="Poppins Medium" pitchFamily="2" charset="77"/>
              </a:defRPr>
            </a:lvl1pPr>
          </a:lstStyle>
          <a:p>
            <a:r>
              <a:rPr lang="en-GB"/>
              <a:t>Click to edit Master title style</a:t>
            </a:r>
          </a:p>
        </p:txBody>
      </p:sp>
      <p:sp>
        <p:nvSpPr>
          <p:cNvPr id="16" name="Text Placeholder 12">
            <a:extLst>
              <a:ext uri="{FF2B5EF4-FFF2-40B4-BE49-F238E27FC236}">
                <a16:creationId xmlns:a16="http://schemas.microsoft.com/office/drawing/2014/main" id="{AF2E0677-1F71-2249-5CE6-C3BA76F65548}"/>
              </a:ext>
            </a:extLst>
          </p:cNvPr>
          <p:cNvSpPr>
            <a:spLocks noGrp="1"/>
          </p:cNvSpPr>
          <p:nvPr>
            <p:ph type="body" sz="quarter" idx="13"/>
          </p:nvPr>
        </p:nvSpPr>
        <p:spPr>
          <a:xfrm>
            <a:off x="637273" y="1926771"/>
            <a:ext cx="4462848" cy="2755588"/>
          </a:xfrm>
        </p:spPr>
        <p:txBody>
          <a:bodyPr>
            <a:normAutofit/>
          </a:bodyPr>
          <a:lstStyle>
            <a:lvl1pPr marL="0" indent="0">
              <a:buNone/>
              <a:defRPr sz="1800" b="0" i="0">
                <a:solidFill>
                  <a:schemeClr val="bg1"/>
                </a:solidFill>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17" name="Text Placeholder 12">
            <a:extLst>
              <a:ext uri="{FF2B5EF4-FFF2-40B4-BE49-F238E27FC236}">
                <a16:creationId xmlns:a16="http://schemas.microsoft.com/office/drawing/2014/main" id="{E7A36747-0535-B11F-27CB-9A6F5DF06DB7}"/>
              </a:ext>
            </a:extLst>
          </p:cNvPr>
          <p:cNvSpPr>
            <a:spLocks noGrp="1"/>
          </p:cNvSpPr>
          <p:nvPr>
            <p:ph type="body" sz="quarter" idx="14"/>
          </p:nvPr>
        </p:nvSpPr>
        <p:spPr>
          <a:xfrm>
            <a:off x="5449088" y="1926771"/>
            <a:ext cx="4462848" cy="2755588"/>
          </a:xfrm>
        </p:spPr>
        <p:txBody>
          <a:bodyPr>
            <a:normAutofit/>
          </a:bodyPr>
          <a:lstStyle>
            <a:lvl1pPr marL="0" indent="0">
              <a:buNone/>
              <a:defRPr sz="1800" b="0" i="0">
                <a:solidFill>
                  <a:schemeClr val="bg1"/>
                </a:solidFill>
                <a:latin typeface="Poppins" pitchFamily="2" charset="77"/>
              </a:defRPr>
            </a:lvl1pPr>
          </a:lstStyle>
          <a:p>
            <a:pPr lvl="0"/>
            <a:r>
              <a:rPr lang="en-GB"/>
              <a:t>Click to edit Master text styles</a:t>
            </a:r>
          </a:p>
        </p:txBody>
      </p:sp>
      <p:sp>
        <p:nvSpPr>
          <p:cNvPr id="5" name="TextBox 4">
            <a:extLst>
              <a:ext uri="{FF2B5EF4-FFF2-40B4-BE49-F238E27FC236}">
                <a16:creationId xmlns:a16="http://schemas.microsoft.com/office/drawing/2014/main" id="{A9754318-E03D-0393-D152-B9A196C9C082}"/>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7" name="TextBox 6">
            <a:extLst>
              <a:ext uri="{FF2B5EF4-FFF2-40B4-BE49-F238E27FC236}">
                <a16:creationId xmlns:a16="http://schemas.microsoft.com/office/drawing/2014/main" id="{B61424DF-37C5-E8FF-0693-6DC50DFA7141}"/>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itchFamily="2" charset="77"/>
              </a:rPr>
              <a:t>Public</a:t>
            </a:r>
          </a:p>
        </p:txBody>
      </p:sp>
    </p:spTree>
    <p:extLst>
      <p:ext uri="{BB962C8B-B14F-4D97-AF65-F5344CB8AC3E}">
        <p14:creationId xmlns:p14="http://schemas.microsoft.com/office/powerpoint/2010/main" val="163522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imary Text (left) Circle Media (right) -Purple">
    <p:spTree>
      <p:nvGrpSpPr>
        <p:cNvPr id="1" name=""/>
        <p:cNvGrpSpPr/>
        <p:nvPr/>
      </p:nvGrpSpPr>
      <p:grpSpPr>
        <a:xfrm>
          <a:off x="0" y="0"/>
          <a:ext cx="0" cy="0"/>
          <a:chOff x="0" y="0"/>
          <a:chExt cx="0" cy="0"/>
        </a:xfrm>
      </p:grpSpPr>
      <p:pic>
        <p:nvPicPr>
          <p:cNvPr id="10" name="Picture 9" descr="A purple circle with a white circle in the middle&#10;&#10;Description automatically generated">
            <a:extLst>
              <a:ext uri="{FF2B5EF4-FFF2-40B4-BE49-F238E27FC236}">
                <a16:creationId xmlns:a16="http://schemas.microsoft.com/office/drawing/2014/main" id="{9D45391A-D756-788D-03AE-0C05671999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Picture Placeholder 13">
            <a:extLst>
              <a:ext uri="{FF2B5EF4-FFF2-40B4-BE49-F238E27FC236}">
                <a16:creationId xmlns:a16="http://schemas.microsoft.com/office/drawing/2014/main" id="{CFC8E555-A363-BBFE-7CE9-820F21628147}"/>
              </a:ext>
            </a:extLst>
          </p:cNvPr>
          <p:cNvSpPr>
            <a:spLocks noGrp="1"/>
          </p:cNvSpPr>
          <p:nvPr>
            <p:ph type="pic" sz="quarter" idx="13"/>
          </p:nvPr>
        </p:nvSpPr>
        <p:spPr>
          <a:xfrm>
            <a:off x="6690691" y="-620033"/>
            <a:ext cx="8539843" cy="8327117"/>
          </a:xfrm>
          <a:prstGeom prst="ellipse">
            <a:avLst/>
          </a:prstGeom>
        </p:spPr>
        <p:txBody>
          <a:bodyPr/>
          <a:lstStyle>
            <a:lvl1pPr>
              <a:defRPr b="0" i="0">
                <a:latin typeface="Poppins" pitchFamily="2" charset="77"/>
              </a:defRPr>
            </a:lvl1pPr>
          </a:lstStyle>
          <a:p>
            <a:endParaRPr lang="en-GB"/>
          </a:p>
        </p:txBody>
      </p:sp>
      <p:sp>
        <p:nvSpPr>
          <p:cNvPr id="15" name="Title 1">
            <a:extLst>
              <a:ext uri="{FF2B5EF4-FFF2-40B4-BE49-F238E27FC236}">
                <a16:creationId xmlns:a16="http://schemas.microsoft.com/office/drawing/2014/main" id="{CF0BC532-0DCF-D95D-28B5-7CED43AF3080}"/>
              </a:ext>
            </a:extLst>
          </p:cNvPr>
          <p:cNvSpPr>
            <a:spLocks noGrp="1"/>
          </p:cNvSpPr>
          <p:nvPr>
            <p:ph type="title"/>
          </p:nvPr>
        </p:nvSpPr>
        <p:spPr>
          <a:xfrm>
            <a:off x="637273" y="1077687"/>
            <a:ext cx="5274796" cy="1325563"/>
          </a:xfrm>
        </p:spPr>
        <p:txBody>
          <a:bodyPr/>
          <a:lstStyle>
            <a:lvl1pPr>
              <a:defRPr b="0" i="0">
                <a:solidFill>
                  <a:schemeClr val="bg1"/>
                </a:solidFill>
                <a:latin typeface="Poppins Medium" pitchFamily="2" charset="77"/>
                <a:cs typeface="Poppins Medium" pitchFamily="2" charset="77"/>
              </a:defRPr>
            </a:lvl1pPr>
          </a:lstStyle>
          <a:p>
            <a:r>
              <a:rPr lang="en-GB"/>
              <a:t>Click to edit Master title style</a:t>
            </a:r>
          </a:p>
        </p:txBody>
      </p:sp>
      <p:sp>
        <p:nvSpPr>
          <p:cNvPr id="16" name="Text Placeholder 12">
            <a:extLst>
              <a:ext uri="{FF2B5EF4-FFF2-40B4-BE49-F238E27FC236}">
                <a16:creationId xmlns:a16="http://schemas.microsoft.com/office/drawing/2014/main" id="{FA8AA84D-31F0-CED3-DCC7-DD7727F14369}"/>
              </a:ext>
            </a:extLst>
          </p:cNvPr>
          <p:cNvSpPr>
            <a:spLocks noGrp="1"/>
          </p:cNvSpPr>
          <p:nvPr>
            <p:ph type="body" sz="quarter" idx="14"/>
          </p:nvPr>
        </p:nvSpPr>
        <p:spPr>
          <a:xfrm>
            <a:off x="637273" y="2628900"/>
            <a:ext cx="4462848" cy="3151414"/>
          </a:xfrm>
        </p:spPr>
        <p:txBody>
          <a:bodyPr>
            <a:normAutofit/>
          </a:bodyPr>
          <a:lstStyle>
            <a:lvl1pPr marL="0" indent="0">
              <a:buNone/>
              <a:defRPr sz="1800" b="0" i="0">
                <a:solidFill>
                  <a:schemeClr val="bg1"/>
                </a:solidFill>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4" name="TextBox 3">
            <a:extLst>
              <a:ext uri="{FF2B5EF4-FFF2-40B4-BE49-F238E27FC236}">
                <a16:creationId xmlns:a16="http://schemas.microsoft.com/office/drawing/2014/main" id="{6111AFC3-25D2-4B14-78FC-0C6BD6DE986C}"/>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7" name="TextBox 6">
            <a:extLst>
              <a:ext uri="{FF2B5EF4-FFF2-40B4-BE49-F238E27FC236}">
                <a16:creationId xmlns:a16="http://schemas.microsoft.com/office/drawing/2014/main" id="{72FC02AE-1AAC-7ECE-4BF2-8C2929350E85}"/>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itchFamily="2" charset="77"/>
              </a:rPr>
              <a:t>Public</a:t>
            </a:r>
          </a:p>
        </p:txBody>
      </p:sp>
    </p:spTree>
    <p:extLst>
      <p:ext uri="{BB962C8B-B14F-4D97-AF65-F5344CB8AC3E}">
        <p14:creationId xmlns:p14="http://schemas.microsoft.com/office/powerpoint/2010/main" val="3578492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Secondary Breaker slide - Blue">
    <p:bg>
      <p:bgPr>
        <a:solidFill>
          <a:schemeClr val="tx2"/>
        </a:solidFill>
        <a:effectLst/>
      </p:bgPr>
    </p:bg>
    <p:spTree>
      <p:nvGrpSpPr>
        <p:cNvPr id="1" name=""/>
        <p:cNvGrpSpPr/>
        <p:nvPr/>
      </p:nvGrpSpPr>
      <p:grpSpPr>
        <a:xfrm>
          <a:off x="0" y="0"/>
          <a:ext cx="0" cy="0"/>
          <a:chOff x="0" y="0"/>
          <a:chExt cx="0" cy="0"/>
        </a:xfrm>
      </p:grpSpPr>
      <p:pic>
        <p:nvPicPr>
          <p:cNvPr id="8" name="Picture 7" descr="A blue and white clouds in the sky&#10;&#10;Description automatically generated">
            <a:extLst>
              <a:ext uri="{FF2B5EF4-FFF2-40B4-BE49-F238E27FC236}">
                <a16:creationId xmlns:a16="http://schemas.microsoft.com/office/drawing/2014/main" id="{695FCF66-087E-9315-E6B2-2961093D6DA7}"/>
              </a:ext>
            </a:extLst>
          </p:cNvPr>
          <p:cNvPicPr>
            <a:picLocks noChangeAspect="1"/>
          </p:cNvPicPr>
          <p:nvPr userDrawn="1"/>
        </p:nvPicPr>
        <p:blipFill>
          <a:blip r:embed="rId2"/>
          <a:stretch>
            <a:fillRect/>
          </a:stretch>
        </p:blipFill>
        <p:spPr>
          <a:xfrm>
            <a:off x="2466" y="0"/>
            <a:ext cx="12189533" cy="6859388"/>
          </a:xfrm>
          <a:prstGeom prst="rect">
            <a:avLst/>
          </a:prstGeom>
        </p:spPr>
      </p:pic>
      <p:sp>
        <p:nvSpPr>
          <p:cNvPr id="2" name="Title 1">
            <a:extLst>
              <a:ext uri="{FF2B5EF4-FFF2-40B4-BE49-F238E27FC236}">
                <a16:creationId xmlns:a16="http://schemas.microsoft.com/office/drawing/2014/main" id="{E304E765-D7CE-66CF-AAD3-B47633EED211}"/>
              </a:ext>
            </a:extLst>
          </p:cNvPr>
          <p:cNvSpPr>
            <a:spLocks noGrp="1"/>
          </p:cNvSpPr>
          <p:nvPr>
            <p:ph type="ctrTitle"/>
          </p:nvPr>
        </p:nvSpPr>
        <p:spPr>
          <a:xfrm>
            <a:off x="637273" y="820795"/>
            <a:ext cx="5001527" cy="2387600"/>
          </a:xfrm>
        </p:spPr>
        <p:txBody>
          <a:bodyPr anchor="b">
            <a:normAutofit/>
          </a:bodyPr>
          <a:lstStyle>
            <a:lvl1pPr algn="l">
              <a:defRPr sz="4400" b="0" i="0">
                <a:solidFill>
                  <a:schemeClr val="bg1"/>
                </a:solidFill>
                <a:latin typeface="Poppins Medium" pitchFamily="2" charset="77"/>
                <a:cs typeface="Poppins Medium" pitchFamily="2" charset="77"/>
              </a:defRPr>
            </a:lvl1pPr>
          </a:lstStyle>
          <a:p>
            <a:r>
              <a:rPr lang="en-GB"/>
              <a:t>Click to edit Master title style</a:t>
            </a:r>
          </a:p>
        </p:txBody>
      </p:sp>
      <p:sp>
        <p:nvSpPr>
          <p:cNvPr id="3" name="Subtitle 2">
            <a:extLst>
              <a:ext uri="{FF2B5EF4-FFF2-40B4-BE49-F238E27FC236}">
                <a16:creationId xmlns:a16="http://schemas.microsoft.com/office/drawing/2014/main" id="{EE141B9C-4686-EF1F-23CB-10919C7B2DC1}"/>
              </a:ext>
            </a:extLst>
          </p:cNvPr>
          <p:cNvSpPr>
            <a:spLocks noGrp="1"/>
          </p:cNvSpPr>
          <p:nvPr>
            <p:ph type="subTitle" idx="1"/>
          </p:nvPr>
        </p:nvSpPr>
        <p:spPr>
          <a:xfrm>
            <a:off x="637273" y="3245466"/>
            <a:ext cx="3806223" cy="1044146"/>
          </a:xfrm>
        </p:spPr>
        <p:txBody>
          <a:bodyPr>
            <a:normAutofit/>
          </a:bodyPr>
          <a:lstStyle>
            <a:lvl1pPr marL="0" indent="0" algn="l">
              <a:buNone/>
              <a:defRPr sz="2400" b="0" i="0">
                <a:solidFill>
                  <a:schemeClr val="bg1"/>
                </a:solidFill>
                <a:latin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5" name="TextBox 4">
            <a:extLst>
              <a:ext uri="{FF2B5EF4-FFF2-40B4-BE49-F238E27FC236}">
                <a16:creationId xmlns:a16="http://schemas.microsoft.com/office/drawing/2014/main" id="{37256FFC-8BE2-6AB3-3E84-1F18019410A9}"/>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7" name="TextBox 6">
            <a:extLst>
              <a:ext uri="{FF2B5EF4-FFF2-40B4-BE49-F238E27FC236}">
                <a16:creationId xmlns:a16="http://schemas.microsoft.com/office/drawing/2014/main" id="{A84D4CDE-5878-2D26-7E2A-5736CF858EED}"/>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itchFamily="2" charset="77"/>
              </a:rPr>
              <a:t>Public</a:t>
            </a:r>
          </a:p>
        </p:txBody>
      </p:sp>
    </p:spTree>
    <p:extLst>
      <p:ext uri="{BB962C8B-B14F-4D97-AF65-F5344CB8AC3E}">
        <p14:creationId xmlns:p14="http://schemas.microsoft.com/office/powerpoint/2010/main" val="31262856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slide">
    <p:bg>
      <p:bgPr>
        <a:solidFill>
          <a:schemeClr val="bg1"/>
        </a:solidFill>
        <a:effectLst/>
      </p:bgPr>
    </p:bg>
    <p:spTree>
      <p:nvGrpSpPr>
        <p:cNvPr id="1" name=""/>
        <p:cNvGrpSpPr/>
        <p:nvPr/>
      </p:nvGrpSpPr>
      <p:grpSpPr>
        <a:xfrm>
          <a:off x="0" y="0"/>
          <a:ext cx="0" cy="0"/>
          <a:chOff x="0" y="0"/>
          <a:chExt cx="0" cy="0"/>
        </a:xfrm>
      </p:grpSpPr>
      <p:pic>
        <p:nvPicPr>
          <p:cNvPr id="6" name="Picture 5" descr="A road through a green field&#10;&#10;Description automatically generated">
            <a:extLst>
              <a:ext uri="{FF2B5EF4-FFF2-40B4-BE49-F238E27FC236}">
                <a16:creationId xmlns:a16="http://schemas.microsoft.com/office/drawing/2014/main" id="{BAB3A051-7BF3-EAAC-A888-553C382803C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9FF42232-F648-DDAD-E75B-0C12BC4B2F0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itle 1">
            <a:extLst>
              <a:ext uri="{FF2B5EF4-FFF2-40B4-BE49-F238E27FC236}">
                <a16:creationId xmlns:a16="http://schemas.microsoft.com/office/drawing/2014/main" id="{4BB77347-9877-93CA-4103-023E62BFEDA6}"/>
              </a:ext>
            </a:extLst>
          </p:cNvPr>
          <p:cNvSpPr>
            <a:spLocks noGrp="1"/>
          </p:cNvSpPr>
          <p:nvPr>
            <p:ph type="ctrTitle"/>
          </p:nvPr>
        </p:nvSpPr>
        <p:spPr>
          <a:xfrm>
            <a:off x="628664" y="796204"/>
            <a:ext cx="4328983" cy="1532773"/>
          </a:xfrm>
        </p:spPr>
        <p:txBody>
          <a:bodyPr lIns="0" anchor="t" anchorCtr="0">
            <a:normAutofit/>
          </a:bodyPr>
          <a:lstStyle>
            <a:lvl1pPr algn="l">
              <a:defRPr sz="4400" b="0" i="0">
                <a:solidFill>
                  <a:schemeClr val="accent1"/>
                </a:solidFill>
                <a:latin typeface="Poppins Medium" pitchFamily="2" charset="77"/>
                <a:cs typeface="Poppins Medium" pitchFamily="2" charset="77"/>
              </a:defRPr>
            </a:lvl1pPr>
          </a:lstStyle>
          <a:p>
            <a:endParaRPr lang="en-GB"/>
          </a:p>
        </p:txBody>
      </p:sp>
      <p:pic>
        <p:nvPicPr>
          <p:cNvPr id="5" name="Picture 4" descr="A black background with white dots&#10;&#10;Description automatically generated">
            <a:extLst>
              <a:ext uri="{FF2B5EF4-FFF2-40B4-BE49-F238E27FC236}">
                <a16:creationId xmlns:a16="http://schemas.microsoft.com/office/drawing/2014/main" id="{03362316-8BB8-BD40-9D0A-F62FC860220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261600" y="5811520"/>
            <a:ext cx="1930400" cy="1046480"/>
          </a:xfrm>
          <a:prstGeom prst="rect">
            <a:avLst/>
          </a:prstGeom>
        </p:spPr>
      </p:pic>
      <p:sp>
        <p:nvSpPr>
          <p:cNvPr id="8" name="Subtitle 2">
            <a:extLst>
              <a:ext uri="{FF2B5EF4-FFF2-40B4-BE49-F238E27FC236}">
                <a16:creationId xmlns:a16="http://schemas.microsoft.com/office/drawing/2014/main" id="{A611D19F-4AA1-948B-0F06-8E3EAD4A15D1}"/>
              </a:ext>
            </a:extLst>
          </p:cNvPr>
          <p:cNvSpPr>
            <a:spLocks noGrp="1"/>
          </p:cNvSpPr>
          <p:nvPr>
            <p:ph type="subTitle" idx="1"/>
          </p:nvPr>
        </p:nvSpPr>
        <p:spPr>
          <a:xfrm>
            <a:off x="628663" y="2478639"/>
            <a:ext cx="3824891" cy="663146"/>
          </a:xfrm>
        </p:spPr>
        <p:txBody>
          <a:bodyPr>
            <a:normAutofit/>
          </a:bodyPr>
          <a:lstStyle>
            <a:lvl1pPr marL="0" indent="0" algn="l">
              <a:buNone/>
              <a:defRPr sz="2400" b="0" i="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9" name="TextBox 8">
            <a:extLst>
              <a:ext uri="{FF2B5EF4-FFF2-40B4-BE49-F238E27FC236}">
                <a16:creationId xmlns:a16="http://schemas.microsoft.com/office/drawing/2014/main" id="{54AFD3AA-7A13-765E-86F8-A68EAA0D19F2}"/>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itchFamily="2" charset="77"/>
              </a:rPr>
              <a:t>Public</a:t>
            </a:r>
          </a:p>
        </p:txBody>
      </p:sp>
    </p:spTree>
    <p:extLst>
      <p:ext uri="{BB962C8B-B14F-4D97-AF65-F5344CB8AC3E}">
        <p14:creationId xmlns:p14="http://schemas.microsoft.com/office/powerpoint/2010/main" val="945958175"/>
      </p:ext>
    </p:extLst>
  </p:cSld>
  <p:clrMapOvr>
    <a:masterClrMapping/>
  </p:clrMapOvr>
  <p:extLst>
    <p:ext uri="{DCECCB84-F9BA-43D5-87BE-67443E8EF086}">
      <p15:sldGuideLst xmlns:p15="http://schemas.microsoft.com/office/powerpoint/2012/main">
        <p15:guide id="1" pos="199"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ondary Image Breaker Slide (Blue)">
    <p:spTree>
      <p:nvGrpSpPr>
        <p:cNvPr id="1" name=""/>
        <p:cNvGrpSpPr/>
        <p:nvPr/>
      </p:nvGrpSpPr>
      <p:grpSpPr>
        <a:xfrm>
          <a:off x="0" y="0"/>
          <a:ext cx="0" cy="0"/>
          <a:chOff x="0" y="0"/>
          <a:chExt cx="0" cy="0"/>
        </a:xfrm>
      </p:grpSpPr>
      <p:pic>
        <p:nvPicPr>
          <p:cNvPr id="5" name="Picture 4" descr="A group of wind turbines in the clouds&#10;&#10;Description automatically generated">
            <a:extLst>
              <a:ext uri="{FF2B5EF4-FFF2-40B4-BE49-F238E27FC236}">
                <a16:creationId xmlns:a16="http://schemas.microsoft.com/office/drawing/2014/main" id="{E7EEC786-2769-8466-07B5-E7D0AA49D5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7112"/>
            <a:ext cx="12189533" cy="6859388"/>
          </a:xfrm>
          <a:prstGeom prst="rect">
            <a:avLst/>
          </a:prstGeom>
        </p:spPr>
      </p:pic>
      <p:sp>
        <p:nvSpPr>
          <p:cNvPr id="6" name="Rectangle 5">
            <a:extLst>
              <a:ext uri="{FF2B5EF4-FFF2-40B4-BE49-F238E27FC236}">
                <a16:creationId xmlns:a16="http://schemas.microsoft.com/office/drawing/2014/main" id="{BBE0215E-7B04-4288-9AC8-EF4E34392362}"/>
              </a:ext>
            </a:extLst>
          </p:cNvPr>
          <p:cNvSpPr/>
          <p:nvPr userDrawn="1"/>
        </p:nvSpPr>
        <p:spPr>
          <a:xfrm>
            <a:off x="0" y="-1388"/>
            <a:ext cx="12192000" cy="6859388"/>
          </a:xfrm>
          <a:prstGeom prst="rect">
            <a:avLst/>
          </a:prstGeom>
          <a:gradFill>
            <a:gsLst>
              <a:gs pos="0">
                <a:schemeClr val="tx1">
                  <a:alpha val="39214"/>
                </a:schemeClr>
              </a:gs>
              <a:gs pos="99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blue circles on a black background&#10;&#10;Description automatically generated">
            <a:extLst>
              <a:ext uri="{FF2B5EF4-FFF2-40B4-BE49-F238E27FC236}">
                <a16:creationId xmlns:a16="http://schemas.microsoft.com/office/drawing/2014/main" id="{BA538AA3-D05D-FFD9-A944-D4518D7AD22F}"/>
              </a:ext>
            </a:extLst>
          </p:cNvPr>
          <p:cNvPicPr>
            <a:picLocks noChangeAspect="1"/>
          </p:cNvPicPr>
          <p:nvPr userDrawn="1"/>
        </p:nvPicPr>
        <p:blipFill>
          <a:blip r:embed="rId3"/>
          <a:stretch>
            <a:fillRect/>
          </a:stretch>
        </p:blipFill>
        <p:spPr>
          <a:xfrm>
            <a:off x="2466" y="0"/>
            <a:ext cx="12189533" cy="6859388"/>
          </a:xfrm>
          <a:prstGeom prst="rect">
            <a:avLst/>
          </a:prstGeom>
        </p:spPr>
      </p:pic>
      <p:sp>
        <p:nvSpPr>
          <p:cNvPr id="7" name="Title 1">
            <a:extLst>
              <a:ext uri="{FF2B5EF4-FFF2-40B4-BE49-F238E27FC236}">
                <a16:creationId xmlns:a16="http://schemas.microsoft.com/office/drawing/2014/main" id="{E4EC0BC1-72B6-275A-5E00-6D110B8EB9C4}"/>
              </a:ext>
            </a:extLst>
          </p:cNvPr>
          <p:cNvSpPr>
            <a:spLocks noGrp="1"/>
          </p:cNvSpPr>
          <p:nvPr>
            <p:ph type="ctrTitle"/>
          </p:nvPr>
        </p:nvSpPr>
        <p:spPr>
          <a:xfrm>
            <a:off x="637273" y="820795"/>
            <a:ext cx="5001527" cy="2387600"/>
          </a:xfrm>
        </p:spPr>
        <p:txBody>
          <a:bodyPr anchor="b">
            <a:normAutofit/>
          </a:bodyPr>
          <a:lstStyle>
            <a:lvl1pPr algn="l">
              <a:defRPr sz="4400" b="0" i="0">
                <a:solidFill>
                  <a:schemeClr val="bg1"/>
                </a:solidFill>
                <a:latin typeface="Poppins Medium" pitchFamily="2" charset="77"/>
                <a:cs typeface="Poppins Medium" pitchFamily="2" charset="77"/>
              </a:defRPr>
            </a:lvl1pPr>
          </a:lstStyle>
          <a:p>
            <a:r>
              <a:rPr lang="en-GB"/>
              <a:t>Click to edit Master title style</a:t>
            </a:r>
          </a:p>
        </p:txBody>
      </p:sp>
      <p:sp>
        <p:nvSpPr>
          <p:cNvPr id="8" name="Subtitle 2">
            <a:extLst>
              <a:ext uri="{FF2B5EF4-FFF2-40B4-BE49-F238E27FC236}">
                <a16:creationId xmlns:a16="http://schemas.microsoft.com/office/drawing/2014/main" id="{10004CF6-EF4E-6CC8-4202-FAE750CFEAA0}"/>
              </a:ext>
            </a:extLst>
          </p:cNvPr>
          <p:cNvSpPr>
            <a:spLocks noGrp="1"/>
          </p:cNvSpPr>
          <p:nvPr>
            <p:ph type="subTitle" idx="1"/>
          </p:nvPr>
        </p:nvSpPr>
        <p:spPr>
          <a:xfrm>
            <a:off x="637273" y="3245466"/>
            <a:ext cx="3806223" cy="1044146"/>
          </a:xfrm>
        </p:spPr>
        <p:txBody>
          <a:bodyPr>
            <a:normAutofit/>
          </a:bodyPr>
          <a:lstStyle>
            <a:lvl1pPr marL="0" indent="0" algn="l">
              <a:buNone/>
              <a:defRPr sz="2400" b="0" i="0">
                <a:solidFill>
                  <a:schemeClr val="bg1"/>
                </a:solidFill>
                <a:latin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13" name="TextBox 12">
            <a:extLst>
              <a:ext uri="{FF2B5EF4-FFF2-40B4-BE49-F238E27FC236}">
                <a16:creationId xmlns:a16="http://schemas.microsoft.com/office/drawing/2014/main" id="{347BBA40-725A-C3B6-3BA3-BB0EC57FDF21}"/>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15" name="TextBox 14">
            <a:extLst>
              <a:ext uri="{FF2B5EF4-FFF2-40B4-BE49-F238E27FC236}">
                <a16:creationId xmlns:a16="http://schemas.microsoft.com/office/drawing/2014/main" id="{4DA10FCB-7656-EE0D-8F15-9392C54587E2}"/>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itchFamily="2" charset="77"/>
              </a:rPr>
              <a:t>Public</a:t>
            </a:r>
          </a:p>
        </p:txBody>
      </p:sp>
    </p:spTree>
    <p:extLst>
      <p:ext uri="{BB962C8B-B14F-4D97-AF65-F5344CB8AC3E}">
        <p14:creationId xmlns:p14="http://schemas.microsoft.com/office/powerpoint/2010/main" val="92892749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ondary Text (Left) Media (Right) Slide - Blue">
    <p:bg>
      <p:bgPr>
        <a:solidFill>
          <a:schemeClr val="bg2"/>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17E8957-A01D-893F-D819-6B81B4015BEE}"/>
              </a:ext>
            </a:extLst>
          </p:cNvPr>
          <p:cNvSpPr>
            <a:spLocks noGrp="1"/>
          </p:cNvSpPr>
          <p:nvPr>
            <p:ph type="pic" sz="quarter" idx="14"/>
          </p:nvPr>
        </p:nvSpPr>
        <p:spPr>
          <a:xfrm>
            <a:off x="6096000" y="0"/>
            <a:ext cx="6096000" cy="6858000"/>
          </a:xfrm>
        </p:spPr>
        <p:txBody>
          <a:bodyPr/>
          <a:lstStyle>
            <a:lvl1pPr>
              <a:defRPr b="0" i="0">
                <a:latin typeface="Poppins" pitchFamily="2" charset="77"/>
              </a:defRPr>
            </a:lvl1pPr>
          </a:lstStyle>
          <a:p>
            <a:endParaRPr lang="en-GB"/>
          </a:p>
        </p:txBody>
      </p:sp>
      <p:pic>
        <p:nvPicPr>
          <p:cNvPr id="2" name="Picture 1" descr="A black background with white dots&#10;&#10;Description automatically generated">
            <a:extLst>
              <a:ext uri="{FF2B5EF4-FFF2-40B4-BE49-F238E27FC236}">
                <a16:creationId xmlns:a16="http://schemas.microsoft.com/office/drawing/2014/main" id="{5D9163CD-19FC-782F-5450-ED883692132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7887A11A-A392-6FAC-5922-AEBA42E592C6}"/>
              </a:ext>
            </a:extLst>
          </p:cNvPr>
          <p:cNvSpPr>
            <a:spLocks noGrp="1"/>
          </p:cNvSpPr>
          <p:nvPr>
            <p:ph type="title"/>
          </p:nvPr>
        </p:nvSpPr>
        <p:spPr>
          <a:xfrm>
            <a:off x="637273" y="827711"/>
            <a:ext cx="5045070" cy="1325563"/>
          </a:xfrm>
        </p:spPr>
        <p:txBody>
          <a:bodyPr/>
          <a:lstStyle>
            <a:lvl1pPr>
              <a:defRPr b="0" i="0">
                <a:solidFill>
                  <a:schemeClr val="accent2"/>
                </a:solidFill>
                <a:latin typeface="Poppins Medium" pitchFamily="2" charset="77"/>
                <a:cs typeface="Poppins Medium" pitchFamily="2" charset="77"/>
              </a:defRPr>
            </a:lvl1pPr>
          </a:lstStyle>
          <a:p>
            <a:r>
              <a:rPr lang="en-GB"/>
              <a:t>Click to edit Master title style</a:t>
            </a:r>
          </a:p>
        </p:txBody>
      </p:sp>
      <p:sp>
        <p:nvSpPr>
          <p:cNvPr id="11" name="Text Placeholder 12">
            <a:extLst>
              <a:ext uri="{FF2B5EF4-FFF2-40B4-BE49-F238E27FC236}">
                <a16:creationId xmlns:a16="http://schemas.microsoft.com/office/drawing/2014/main" id="{CA61B4C0-F6DF-37B6-776B-E9844CCFD826}"/>
              </a:ext>
            </a:extLst>
          </p:cNvPr>
          <p:cNvSpPr>
            <a:spLocks noGrp="1"/>
          </p:cNvSpPr>
          <p:nvPr>
            <p:ph type="body" sz="quarter" idx="13"/>
          </p:nvPr>
        </p:nvSpPr>
        <p:spPr>
          <a:xfrm>
            <a:off x="637273" y="2389357"/>
            <a:ext cx="5045070" cy="2410421"/>
          </a:xfrm>
        </p:spPr>
        <p:txBody>
          <a:bodyPr>
            <a:normAutofit/>
          </a:bodyPr>
          <a:lstStyle>
            <a:lvl1pPr marL="0" indent="0">
              <a:buNone/>
              <a:defRPr sz="1800" b="0" i="0">
                <a:solidFill>
                  <a:schemeClr val="bg1"/>
                </a:solidFill>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3" name="TextBox 2">
            <a:extLst>
              <a:ext uri="{FF2B5EF4-FFF2-40B4-BE49-F238E27FC236}">
                <a16:creationId xmlns:a16="http://schemas.microsoft.com/office/drawing/2014/main" id="{8DDDB8E0-6780-FE8C-B899-CB71568827DF}"/>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5" name="TextBox 4">
            <a:extLst>
              <a:ext uri="{FF2B5EF4-FFF2-40B4-BE49-F238E27FC236}">
                <a16:creationId xmlns:a16="http://schemas.microsoft.com/office/drawing/2014/main" id="{CF0D8DDC-157D-E41B-CBD5-F5507A026C5B}"/>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itchFamily="2" charset="77"/>
              </a:rPr>
              <a:t>Public</a:t>
            </a:r>
          </a:p>
        </p:txBody>
      </p:sp>
    </p:spTree>
    <p:extLst>
      <p:ext uri="{BB962C8B-B14F-4D97-AF65-F5344CB8AC3E}">
        <p14:creationId xmlns:p14="http://schemas.microsoft.com/office/powerpoint/2010/main" val="5357569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ondary Text (left) Circle Media (right) - Blue">
    <p:spTree>
      <p:nvGrpSpPr>
        <p:cNvPr id="1" name=""/>
        <p:cNvGrpSpPr/>
        <p:nvPr/>
      </p:nvGrpSpPr>
      <p:grpSpPr>
        <a:xfrm>
          <a:off x="0" y="0"/>
          <a:ext cx="0" cy="0"/>
          <a:chOff x="0" y="0"/>
          <a:chExt cx="0" cy="0"/>
        </a:xfrm>
      </p:grpSpPr>
      <p:pic>
        <p:nvPicPr>
          <p:cNvPr id="5" name="Picture 4" descr="A blue circle with a white circle in the middle&#10;&#10;Description automatically generated">
            <a:extLst>
              <a:ext uri="{FF2B5EF4-FFF2-40B4-BE49-F238E27FC236}">
                <a16:creationId xmlns:a16="http://schemas.microsoft.com/office/drawing/2014/main" id="{E7A9C4BF-956B-808E-3CF6-CE7422921B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Picture Placeholder 13">
            <a:extLst>
              <a:ext uri="{FF2B5EF4-FFF2-40B4-BE49-F238E27FC236}">
                <a16:creationId xmlns:a16="http://schemas.microsoft.com/office/drawing/2014/main" id="{CFC8E555-A363-BBFE-7CE9-820F21628147}"/>
              </a:ext>
            </a:extLst>
          </p:cNvPr>
          <p:cNvSpPr>
            <a:spLocks noGrp="1"/>
          </p:cNvSpPr>
          <p:nvPr>
            <p:ph type="pic" sz="quarter" idx="13"/>
          </p:nvPr>
        </p:nvSpPr>
        <p:spPr>
          <a:xfrm>
            <a:off x="6690691" y="-620033"/>
            <a:ext cx="8539843" cy="8327117"/>
          </a:xfrm>
          <a:prstGeom prst="ellipse">
            <a:avLst/>
          </a:prstGeom>
        </p:spPr>
        <p:txBody>
          <a:bodyPr/>
          <a:lstStyle>
            <a:lvl1pPr>
              <a:defRPr b="0" i="0">
                <a:latin typeface="Poppins" pitchFamily="2" charset="77"/>
              </a:defRPr>
            </a:lvl1pPr>
          </a:lstStyle>
          <a:p>
            <a:endParaRPr lang="en-GB"/>
          </a:p>
        </p:txBody>
      </p:sp>
      <p:pic>
        <p:nvPicPr>
          <p:cNvPr id="12" name="Picture 11" descr="A black background with white dots&#10;&#10;Description automatically generated">
            <a:extLst>
              <a:ext uri="{FF2B5EF4-FFF2-40B4-BE49-F238E27FC236}">
                <a16:creationId xmlns:a16="http://schemas.microsoft.com/office/drawing/2014/main" id="{E67CFF76-6D91-97FD-5651-EF0E6470CA4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Title 1">
            <a:extLst>
              <a:ext uri="{FF2B5EF4-FFF2-40B4-BE49-F238E27FC236}">
                <a16:creationId xmlns:a16="http://schemas.microsoft.com/office/drawing/2014/main" id="{CF0BC532-0DCF-D95D-28B5-7CED43AF3080}"/>
              </a:ext>
            </a:extLst>
          </p:cNvPr>
          <p:cNvSpPr>
            <a:spLocks noGrp="1"/>
          </p:cNvSpPr>
          <p:nvPr>
            <p:ph type="title"/>
          </p:nvPr>
        </p:nvSpPr>
        <p:spPr>
          <a:xfrm>
            <a:off x="637273" y="1077687"/>
            <a:ext cx="5006782" cy="1325563"/>
          </a:xfrm>
        </p:spPr>
        <p:txBody>
          <a:bodyPr/>
          <a:lstStyle>
            <a:lvl1pPr>
              <a:defRPr b="0" i="0">
                <a:solidFill>
                  <a:schemeClr val="bg1"/>
                </a:solidFill>
                <a:latin typeface="Poppins Medium" pitchFamily="2" charset="77"/>
                <a:cs typeface="Poppins Medium" pitchFamily="2" charset="77"/>
              </a:defRPr>
            </a:lvl1pPr>
          </a:lstStyle>
          <a:p>
            <a:r>
              <a:rPr lang="en-GB"/>
              <a:t>Click to edit Master title style</a:t>
            </a:r>
          </a:p>
        </p:txBody>
      </p:sp>
      <p:sp>
        <p:nvSpPr>
          <p:cNvPr id="16" name="Text Placeholder 12">
            <a:extLst>
              <a:ext uri="{FF2B5EF4-FFF2-40B4-BE49-F238E27FC236}">
                <a16:creationId xmlns:a16="http://schemas.microsoft.com/office/drawing/2014/main" id="{FA8AA84D-31F0-CED3-DCC7-DD7727F14369}"/>
              </a:ext>
            </a:extLst>
          </p:cNvPr>
          <p:cNvSpPr>
            <a:spLocks noGrp="1"/>
          </p:cNvSpPr>
          <p:nvPr>
            <p:ph type="body" sz="quarter" idx="14"/>
          </p:nvPr>
        </p:nvSpPr>
        <p:spPr>
          <a:xfrm>
            <a:off x="637273" y="2628900"/>
            <a:ext cx="4462848" cy="3151414"/>
          </a:xfrm>
        </p:spPr>
        <p:txBody>
          <a:bodyPr>
            <a:normAutofit/>
          </a:bodyPr>
          <a:lstStyle>
            <a:lvl1pPr marL="0" indent="0">
              <a:buNone/>
              <a:defRPr sz="1800" b="0" i="0">
                <a:solidFill>
                  <a:schemeClr val="bg1"/>
                </a:solidFill>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2" name="TextBox 1">
            <a:extLst>
              <a:ext uri="{FF2B5EF4-FFF2-40B4-BE49-F238E27FC236}">
                <a16:creationId xmlns:a16="http://schemas.microsoft.com/office/drawing/2014/main" id="{65A0BDAB-0384-8944-7892-A19661E7044D}"/>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6" name="TextBox 5">
            <a:extLst>
              <a:ext uri="{FF2B5EF4-FFF2-40B4-BE49-F238E27FC236}">
                <a16:creationId xmlns:a16="http://schemas.microsoft.com/office/drawing/2014/main" id="{664435E4-A94F-659B-D563-856E739CC9C8}"/>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itchFamily="2" charset="77"/>
              </a:rPr>
              <a:t>Public</a:t>
            </a:r>
          </a:p>
        </p:txBody>
      </p:sp>
    </p:spTree>
    <p:extLst>
      <p:ext uri="{BB962C8B-B14F-4D97-AF65-F5344CB8AC3E}">
        <p14:creationId xmlns:p14="http://schemas.microsoft.com/office/powerpoint/2010/main" val="37285896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rtiary Breaker slide - Green">
    <p:bg>
      <p:bgPr>
        <a:solidFill>
          <a:schemeClr val="tx2"/>
        </a:solidFill>
        <a:effectLst/>
      </p:bgPr>
    </p:bg>
    <p:spTree>
      <p:nvGrpSpPr>
        <p:cNvPr id="1" name=""/>
        <p:cNvGrpSpPr/>
        <p:nvPr/>
      </p:nvGrpSpPr>
      <p:grpSpPr>
        <a:xfrm>
          <a:off x="0" y="0"/>
          <a:ext cx="0" cy="0"/>
          <a:chOff x="0" y="0"/>
          <a:chExt cx="0" cy="0"/>
        </a:xfrm>
      </p:grpSpPr>
      <p:pic>
        <p:nvPicPr>
          <p:cNvPr id="7" name="Picture 6" descr="A green background with white dots&#10;&#10;Description automatically generated">
            <a:extLst>
              <a:ext uri="{FF2B5EF4-FFF2-40B4-BE49-F238E27FC236}">
                <a16:creationId xmlns:a16="http://schemas.microsoft.com/office/drawing/2014/main" id="{1A23FE8F-1A8C-3483-DD34-260D9AAE7570}"/>
              </a:ext>
            </a:extLst>
          </p:cNvPr>
          <p:cNvPicPr>
            <a:picLocks noChangeAspect="1"/>
          </p:cNvPicPr>
          <p:nvPr userDrawn="1"/>
        </p:nvPicPr>
        <p:blipFill>
          <a:blip r:embed="rId2"/>
          <a:stretch>
            <a:fillRect/>
          </a:stretch>
        </p:blipFill>
        <p:spPr>
          <a:xfrm>
            <a:off x="2466" y="0"/>
            <a:ext cx="12189533" cy="6859388"/>
          </a:xfrm>
          <a:prstGeom prst="rect">
            <a:avLst/>
          </a:prstGeom>
        </p:spPr>
      </p:pic>
      <p:sp>
        <p:nvSpPr>
          <p:cNvPr id="5" name="Title 1">
            <a:extLst>
              <a:ext uri="{FF2B5EF4-FFF2-40B4-BE49-F238E27FC236}">
                <a16:creationId xmlns:a16="http://schemas.microsoft.com/office/drawing/2014/main" id="{13128467-E1EE-21BE-5004-05D7FBC53EEB}"/>
              </a:ext>
            </a:extLst>
          </p:cNvPr>
          <p:cNvSpPr>
            <a:spLocks noGrp="1"/>
          </p:cNvSpPr>
          <p:nvPr>
            <p:ph type="ctrTitle"/>
          </p:nvPr>
        </p:nvSpPr>
        <p:spPr>
          <a:xfrm>
            <a:off x="637273" y="820795"/>
            <a:ext cx="5001527" cy="2387600"/>
          </a:xfrm>
        </p:spPr>
        <p:txBody>
          <a:bodyPr anchor="b">
            <a:normAutofit/>
          </a:bodyPr>
          <a:lstStyle>
            <a:lvl1pPr algn="l">
              <a:defRPr sz="4400" b="0" i="0">
                <a:solidFill>
                  <a:schemeClr val="bg1"/>
                </a:solidFill>
                <a:latin typeface="Poppins Medium" pitchFamily="2" charset="77"/>
                <a:cs typeface="Poppins Medium" pitchFamily="2" charset="77"/>
              </a:defRPr>
            </a:lvl1pPr>
          </a:lstStyle>
          <a:p>
            <a:r>
              <a:rPr lang="en-GB"/>
              <a:t>Click to edit Master title style</a:t>
            </a:r>
          </a:p>
        </p:txBody>
      </p:sp>
      <p:sp>
        <p:nvSpPr>
          <p:cNvPr id="6" name="Subtitle 2">
            <a:extLst>
              <a:ext uri="{FF2B5EF4-FFF2-40B4-BE49-F238E27FC236}">
                <a16:creationId xmlns:a16="http://schemas.microsoft.com/office/drawing/2014/main" id="{706A50D8-B7F7-160D-2F07-AD017507DDFD}"/>
              </a:ext>
            </a:extLst>
          </p:cNvPr>
          <p:cNvSpPr>
            <a:spLocks noGrp="1"/>
          </p:cNvSpPr>
          <p:nvPr>
            <p:ph type="subTitle" idx="1"/>
          </p:nvPr>
        </p:nvSpPr>
        <p:spPr>
          <a:xfrm>
            <a:off x="637273" y="3245466"/>
            <a:ext cx="3806223" cy="1044146"/>
          </a:xfrm>
        </p:spPr>
        <p:txBody>
          <a:bodyPr>
            <a:normAutofit/>
          </a:bodyPr>
          <a:lstStyle>
            <a:lvl1pPr marL="0" indent="0" algn="l">
              <a:buNone/>
              <a:defRPr sz="2400" b="0" i="0">
                <a:solidFill>
                  <a:schemeClr val="bg1"/>
                </a:solidFill>
                <a:latin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11" name="TextBox 10">
            <a:extLst>
              <a:ext uri="{FF2B5EF4-FFF2-40B4-BE49-F238E27FC236}">
                <a16:creationId xmlns:a16="http://schemas.microsoft.com/office/drawing/2014/main" id="{A5F0AE30-09F3-89B9-C1D8-4D114E715861}"/>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13" name="TextBox 12">
            <a:extLst>
              <a:ext uri="{FF2B5EF4-FFF2-40B4-BE49-F238E27FC236}">
                <a16:creationId xmlns:a16="http://schemas.microsoft.com/office/drawing/2014/main" id="{57FE990D-228C-FCDE-0A15-0DF08D078B06}"/>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itchFamily="2" charset="77"/>
              </a:rPr>
              <a:t>Public</a:t>
            </a:r>
          </a:p>
        </p:txBody>
      </p:sp>
    </p:spTree>
    <p:extLst>
      <p:ext uri="{BB962C8B-B14F-4D97-AF65-F5344CB8AC3E}">
        <p14:creationId xmlns:p14="http://schemas.microsoft.com/office/powerpoint/2010/main" val="6596959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rtiary Image Breaker Slide (Green)">
    <p:spTree>
      <p:nvGrpSpPr>
        <p:cNvPr id="1" name=""/>
        <p:cNvGrpSpPr/>
        <p:nvPr/>
      </p:nvGrpSpPr>
      <p:grpSpPr>
        <a:xfrm>
          <a:off x="0" y="0"/>
          <a:ext cx="0" cy="0"/>
          <a:chOff x="0" y="0"/>
          <a:chExt cx="0" cy="0"/>
        </a:xfrm>
      </p:grpSpPr>
      <p:pic>
        <p:nvPicPr>
          <p:cNvPr id="8" name="Picture 7" descr="A group of green circles on a black background&#10;&#10;Description automatically generated">
            <a:extLst>
              <a:ext uri="{FF2B5EF4-FFF2-40B4-BE49-F238E27FC236}">
                <a16:creationId xmlns:a16="http://schemas.microsoft.com/office/drawing/2014/main" id="{61C10941-FE59-5783-1798-BE788622A26F}"/>
              </a:ext>
            </a:extLst>
          </p:cNvPr>
          <p:cNvPicPr>
            <a:picLocks noChangeAspect="1"/>
          </p:cNvPicPr>
          <p:nvPr userDrawn="1"/>
        </p:nvPicPr>
        <p:blipFill>
          <a:blip r:embed="rId2"/>
          <a:stretch>
            <a:fillRect/>
          </a:stretch>
        </p:blipFill>
        <p:spPr>
          <a:xfrm>
            <a:off x="2466" y="0"/>
            <a:ext cx="12189533" cy="6859388"/>
          </a:xfrm>
          <a:prstGeom prst="rect">
            <a:avLst/>
          </a:prstGeom>
        </p:spPr>
      </p:pic>
      <p:sp>
        <p:nvSpPr>
          <p:cNvPr id="9" name="Picture Placeholder 8">
            <a:extLst>
              <a:ext uri="{FF2B5EF4-FFF2-40B4-BE49-F238E27FC236}">
                <a16:creationId xmlns:a16="http://schemas.microsoft.com/office/drawing/2014/main" id="{CFF8368B-8346-55F3-7D58-DDEE5EB26EAC}"/>
              </a:ext>
            </a:extLst>
          </p:cNvPr>
          <p:cNvSpPr>
            <a:spLocks noGrp="1"/>
          </p:cNvSpPr>
          <p:nvPr>
            <p:ph type="pic" sz="quarter" idx="13"/>
          </p:nvPr>
        </p:nvSpPr>
        <p:spPr>
          <a:xfrm>
            <a:off x="0" y="0"/>
            <a:ext cx="12192000" cy="6858000"/>
          </a:xfrm>
        </p:spPr>
        <p:txBody>
          <a:bodyPr/>
          <a:lstStyle>
            <a:lvl1pPr>
              <a:defRPr b="0" i="0">
                <a:latin typeface="Poppins" pitchFamily="2" charset="77"/>
              </a:defRPr>
            </a:lvl1pPr>
          </a:lstStyle>
          <a:p>
            <a:endParaRPr lang="en-GB"/>
          </a:p>
        </p:txBody>
      </p:sp>
      <p:sp>
        <p:nvSpPr>
          <p:cNvPr id="4" name="TextBox 3" hidden="1">
            <a:extLst>
              <a:ext uri="{FF2B5EF4-FFF2-40B4-BE49-F238E27FC236}">
                <a16:creationId xmlns:a16="http://schemas.microsoft.com/office/drawing/2014/main" id="{1B5911EA-0029-5ED7-CF00-6237279D68F8}"/>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rgbClr val="3F0730"/>
                </a:solidFill>
                <a:latin typeface="Poppins" pitchFamily="2" charset="77"/>
              </a:rPr>
              <a:t>Internal Use Only</a:t>
            </a:r>
          </a:p>
        </p:txBody>
      </p:sp>
      <p:sp>
        <p:nvSpPr>
          <p:cNvPr id="2" name="Title 1">
            <a:extLst>
              <a:ext uri="{FF2B5EF4-FFF2-40B4-BE49-F238E27FC236}">
                <a16:creationId xmlns:a16="http://schemas.microsoft.com/office/drawing/2014/main" id="{C856C5E9-02A0-7EFC-1CAD-77CFFD92A2D1}"/>
              </a:ext>
            </a:extLst>
          </p:cNvPr>
          <p:cNvSpPr>
            <a:spLocks noGrp="1"/>
          </p:cNvSpPr>
          <p:nvPr>
            <p:ph type="ctrTitle"/>
          </p:nvPr>
        </p:nvSpPr>
        <p:spPr>
          <a:xfrm>
            <a:off x="637273" y="820795"/>
            <a:ext cx="5001527" cy="2387600"/>
          </a:xfrm>
        </p:spPr>
        <p:txBody>
          <a:bodyPr anchor="b">
            <a:normAutofit/>
          </a:bodyPr>
          <a:lstStyle>
            <a:lvl1pPr algn="l">
              <a:defRPr sz="4400" b="0" i="0">
                <a:solidFill>
                  <a:schemeClr val="tx1"/>
                </a:solidFill>
                <a:latin typeface="Poppins Medium" pitchFamily="2" charset="77"/>
                <a:cs typeface="Poppins Medium" pitchFamily="2" charset="77"/>
              </a:defRPr>
            </a:lvl1pPr>
          </a:lstStyle>
          <a:p>
            <a:r>
              <a:rPr lang="en-GB"/>
              <a:t>Click to edit Master title style</a:t>
            </a:r>
          </a:p>
        </p:txBody>
      </p:sp>
      <p:sp>
        <p:nvSpPr>
          <p:cNvPr id="3" name="Subtitle 2">
            <a:extLst>
              <a:ext uri="{FF2B5EF4-FFF2-40B4-BE49-F238E27FC236}">
                <a16:creationId xmlns:a16="http://schemas.microsoft.com/office/drawing/2014/main" id="{7D2094A8-3BFB-1955-613A-A7F8F91187FF}"/>
              </a:ext>
            </a:extLst>
          </p:cNvPr>
          <p:cNvSpPr>
            <a:spLocks noGrp="1"/>
          </p:cNvSpPr>
          <p:nvPr>
            <p:ph type="subTitle" idx="1"/>
          </p:nvPr>
        </p:nvSpPr>
        <p:spPr>
          <a:xfrm>
            <a:off x="637273" y="3245466"/>
            <a:ext cx="3806223" cy="1044146"/>
          </a:xfrm>
        </p:spPr>
        <p:txBody>
          <a:bodyPr>
            <a:normAutofit/>
          </a:bodyPr>
          <a:lstStyle>
            <a:lvl1pPr marL="0" indent="0" algn="l">
              <a:buNone/>
              <a:defRPr sz="2400" b="0" i="0">
                <a:solidFill>
                  <a:schemeClr val="tx1"/>
                </a:solidFill>
                <a:latin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20820384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ertiary Image Breaker Slide (Green)">
    <p:spTree>
      <p:nvGrpSpPr>
        <p:cNvPr id="1" name=""/>
        <p:cNvGrpSpPr/>
        <p:nvPr/>
      </p:nvGrpSpPr>
      <p:grpSpPr>
        <a:xfrm>
          <a:off x="0" y="0"/>
          <a:ext cx="0" cy="0"/>
          <a:chOff x="0" y="0"/>
          <a:chExt cx="0" cy="0"/>
        </a:xfrm>
      </p:grpSpPr>
      <p:pic>
        <p:nvPicPr>
          <p:cNvPr id="5" name="Picture 4" descr="A landscape with wind turbines&#10;&#10;Description automatically generated">
            <a:extLst>
              <a:ext uri="{FF2B5EF4-FFF2-40B4-BE49-F238E27FC236}">
                <a16:creationId xmlns:a16="http://schemas.microsoft.com/office/drawing/2014/main" id="{80230456-1E1D-9882-953C-735C1650D9D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1389"/>
            <a:ext cx="12191999" cy="6859389"/>
          </a:xfrm>
          <a:prstGeom prst="rect">
            <a:avLst/>
          </a:prstGeom>
        </p:spPr>
      </p:pic>
      <p:sp>
        <p:nvSpPr>
          <p:cNvPr id="2" name="Rectangle 1">
            <a:extLst>
              <a:ext uri="{FF2B5EF4-FFF2-40B4-BE49-F238E27FC236}">
                <a16:creationId xmlns:a16="http://schemas.microsoft.com/office/drawing/2014/main" id="{25D03570-DB34-2024-B384-8606A528FC2A}"/>
              </a:ext>
            </a:extLst>
          </p:cNvPr>
          <p:cNvSpPr/>
          <p:nvPr userDrawn="1"/>
        </p:nvSpPr>
        <p:spPr>
          <a:xfrm>
            <a:off x="0" y="-1388"/>
            <a:ext cx="12192000" cy="6859388"/>
          </a:xfrm>
          <a:prstGeom prst="rect">
            <a:avLst/>
          </a:prstGeom>
          <a:gradFill>
            <a:gsLst>
              <a:gs pos="0">
                <a:schemeClr val="tx1">
                  <a:alpha val="39214"/>
                </a:schemeClr>
              </a:gs>
              <a:gs pos="99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oup of green circles on a black background&#10;&#10;Description automatically generated">
            <a:extLst>
              <a:ext uri="{FF2B5EF4-FFF2-40B4-BE49-F238E27FC236}">
                <a16:creationId xmlns:a16="http://schemas.microsoft.com/office/drawing/2014/main" id="{61C10941-FE59-5783-1798-BE788622A26F}"/>
              </a:ext>
            </a:extLst>
          </p:cNvPr>
          <p:cNvPicPr>
            <a:picLocks noChangeAspect="1"/>
          </p:cNvPicPr>
          <p:nvPr userDrawn="1"/>
        </p:nvPicPr>
        <p:blipFill>
          <a:blip r:embed="rId3"/>
          <a:stretch>
            <a:fillRect/>
          </a:stretch>
        </p:blipFill>
        <p:spPr>
          <a:xfrm>
            <a:off x="2466" y="0"/>
            <a:ext cx="12189533" cy="6859388"/>
          </a:xfrm>
          <a:prstGeom prst="rect">
            <a:avLst/>
          </a:prstGeom>
        </p:spPr>
      </p:pic>
      <p:sp>
        <p:nvSpPr>
          <p:cNvPr id="6" name="Title 1">
            <a:extLst>
              <a:ext uri="{FF2B5EF4-FFF2-40B4-BE49-F238E27FC236}">
                <a16:creationId xmlns:a16="http://schemas.microsoft.com/office/drawing/2014/main" id="{59E7D018-B171-94AC-7AB0-6D4A778AF143}"/>
              </a:ext>
            </a:extLst>
          </p:cNvPr>
          <p:cNvSpPr>
            <a:spLocks noGrp="1"/>
          </p:cNvSpPr>
          <p:nvPr>
            <p:ph type="ctrTitle"/>
          </p:nvPr>
        </p:nvSpPr>
        <p:spPr>
          <a:xfrm>
            <a:off x="637273" y="820795"/>
            <a:ext cx="5001527" cy="2387600"/>
          </a:xfrm>
        </p:spPr>
        <p:txBody>
          <a:bodyPr anchor="b">
            <a:normAutofit/>
          </a:bodyPr>
          <a:lstStyle>
            <a:lvl1pPr algn="l">
              <a:defRPr sz="4400" b="0" i="0">
                <a:solidFill>
                  <a:schemeClr val="bg1"/>
                </a:solidFill>
                <a:latin typeface="Poppins Medium" pitchFamily="2" charset="77"/>
                <a:cs typeface="Poppins Medium" pitchFamily="2" charset="77"/>
              </a:defRPr>
            </a:lvl1pPr>
          </a:lstStyle>
          <a:p>
            <a:r>
              <a:rPr lang="en-GB"/>
              <a:t>Click to edit Master title style</a:t>
            </a:r>
          </a:p>
        </p:txBody>
      </p:sp>
      <p:sp>
        <p:nvSpPr>
          <p:cNvPr id="7" name="Subtitle 2">
            <a:extLst>
              <a:ext uri="{FF2B5EF4-FFF2-40B4-BE49-F238E27FC236}">
                <a16:creationId xmlns:a16="http://schemas.microsoft.com/office/drawing/2014/main" id="{E204E558-0287-752E-E0C0-41C16261E3E1}"/>
              </a:ext>
            </a:extLst>
          </p:cNvPr>
          <p:cNvSpPr>
            <a:spLocks noGrp="1"/>
          </p:cNvSpPr>
          <p:nvPr>
            <p:ph type="subTitle" idx="1"/>
          </p:nvPr>
        </p:nvSpPr>
        <p:spPr>
          <a:xfrm>
            <a:off x="637273" y="3245466"/>
            <a:ext cx="3806223" cy="1044146"/>
          </a:xfrm>
        </p:spPr>
        <p:txBody>
          <a:bodyPr>
            <a:normAutofit/>
          </a:bodyPr>
          <a:lstStyle>
            <a:lvl1pPr marL="0" indent="0" algn="l">
              <a:buNone/>
              <a:defRPr sz="2400" b="0" i="0">
                <a:solidFill>
                  <a:schemeClr val="bg1"/>
                </a:solidFill>
                <a:latin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13" name="TextBox 12">
            <a:extLst>
              <a:ext uri="{FF2B5EF4-FFF2-40B4-BE49-F238E27FC236}">
                <a16:creationId xmlns:a16="http://schemas.microsoft.com/office/drawing/2014/main" id="{4EB6BB7C-D587-B2C7-DFFC-E364FFD9D89C}"/>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15" name="TextBox 14">
            <a:extLst>
              <a:ext uri="{FF2B5EF4-FFF2-40B4-BE49-F238E27FC236}">
                <a16:creationId xmlns:a16="http://schemas.microsoft.com/office/drawing/2014/main" id="{7CE72D25-3E0E-710D-9BCD-098260002641}"/>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itchFamily="2" charset="77"/>
              </a:rPr>
              <a:t>Public</a:t>
            </a:r>
          </a:p>
        </p:txBody>
      </p:sp>
    </p:spTree>
    <p:extLst>
      <p:ext uri="{BB962C8B-B14F-4D97-AF65-F5344CB8AC3E}">
        <p14:creationId xmlns:p14="http://schemas.microsoft.com/office/powerpoint/2010/main" val="43114555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ertiary Text (Left) Media (Right) Slide - Green">
    <p:bg>
      <p:bgPr>
        <a:solidFill>
          <a:schemeClr val="accent3"/>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17E8957-A01D-893F-D819-6B81B4015BEE}"/>
              </a:ext>
            </a:extLst>
          </p:cNvPr>
          <p:cNvSpPr>
            <a:spLocks noGrp="1"/>
          </p:cNvSpPr>
          <p:nvPr>
            <p:ph type="pic" sz="quarter" idx="14"/>
          </p:nvPr>
        </p:nvSpPr>
        <p:spPr>
          <a:xfrm>
            <a:off x="6096000" y="0"/>
            <a:ext cx="6096000" cy="6858000"/>
          </a:xfrm>
        </p:spPr>
        <p:txBody>
          <a:bodyPr/>
          <a:lstStyle>
            <a:lvl1pPr>
              <a:defRPr b="0" i="0">
                <a:latin typeface="Poppins" pitchFamily="2" charset="77"/>
              </a:defRPr>
            </a:lvl1pPr>
          </a:lstStyle>
          <a:p>
            <a:endParaRPr lang="en-GB"/>
          </a:p>
        </p:txBody>
      </p:sp>
      <p:pic>
        <p:nvPicPr>
          <p:cNvPr id="2" name="Picture 1" descr="A black background with white dots&#10;&#10;Description automatically generated">
            <a:extLst>
              <a:ext uri="{FF2B5EF4-FFF2-40B4-BE49-F238E27FC236}">
                <a16:creationId xmlns:a16="http://schemas.microsoft.com/office/drawing/2014/main" id="{4C9BF871-1C7B-3808-FD75-784CB7BA95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2207C220-E592-CD43-BF11-9B33F731AC01}"/>
              </a:ext>
            </a:extLst>
          </p:cNvPr>
          <p:cNvSpPr>
            <a:spLocks noGrp="1"/>
          </p:cNvSpPr>
          <p:nvPr>
            <p:ph type="title"/>
          </p:nvPr>
        </p:nvSpPr>
        <p:spPr>
          <a:xfrm>
            <a:off x="637273" y="827711"/>
            <a:ext cx="5045070" cy="1325563"/>
          </a:xfrm>
        </p:spPr>
        <p:txBody>
          <a:bodyPr/>
          <a:lstStyle>
            <a:lvl1pPr>
              <a:defRPr b="0" i="0">
                <a:solidFill>
                  <a:schemeClr val="bg1"/>
                </a:solidFill>
                <a:latin typeface="Poppins Medium" pitchFamily="2" charset="77"/>
                <a:cs typeface="Poppins Medium" pitchFamily="2" charset="77"/>
              </a:defRPr>
            </a:lvl1pPr>
          </a:lstStyle>
          <a:p>
            <a:r>
              <a:rPr lang="en-GB"/>
              <a:t>Click to edit Master title style</a:t>
            </a:r>
          </a:p>
        </p:txBody>
      </p:sp>
      <p:sp>
        <p:nvSpPr>
          <p:cNvPr id="11" name="Text Placeholder 12">
            <a:extLst>
              <a:ext uri="{FF2B5EF4-FFF2-40B4-BE49-F238E27FC236}">
                <a16:creationId xmlns:a16="http://schemas.microsoft.com/office/drawing/2014/main" id="{38887E76-4EAB-217B-9905-5F41F80D1AB5}"/>
              </a:ext>
            </a:extLst>
          </p:cNvPr>
          <p:cNvSpPr>
            <a:spLocks noGrp="1"/>
          </p:cNvSpPr>
          <p:nvPr>
            <p:ph type="body" sz="quarter" idx="13"/>
          </p:nvPr>
        </p:nvSpPr>
        <p:spPr>
          <a:xfrm>
            <a:off x="637273" y="2389357"/>
            <a:ext cx="5045070" cy="2410421"/>
          </a:xfrm>
        </p:spPr>
        <p:txBody>
          <a:bodyPr>
            <a:normAutofit/>
          </a:bodyPr>
          <a:lstStyle>
            <a:lvl1pPr marL="0" indent="0">
              <a:buNone/>
              <a:defRPr sz="1800" b="0" i="0">
                <a:solidFill>
                  <a:schemeClr val="bg1"/>
                </a:solidFill>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3" name="TextBox 2">
            <a:extLst>
              <a:ext uri="{FF2B5EF4-FFF2-40B4-BE49-F238E27FC236}">
                <a16:creationId xmlns:a16="http://schemas.microsoft.com/office/drawing/2014/main" id="{2ED519D1-4CCA-277C-E47A-2C77401C2A94}"/>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5" name="TextBox 4">
            <a:extLst>
              <a:ext uri="{FF2B5EF4-FFF2-40B4-BE49-F238E27FC236}">
                <a16:creationId xmlns:a16="http://schemas.microsoft.com/office/drawing/2014/main" id="{0B9BFE38-B7CD-0A4C-1AAE-65706FE9A314}"/>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itchFamily="2" charset="77"/>
              </a:rPr>
              <a:t>Public</a:t>
            </a:r>
          </a:p>
        </p:txBody>
      </p:sp>
    </p:spTree>
    <p:extLst>
      <p:ext uri="{BB962C8B-B14F-4D97-AF65-F5344CB8AC3E}">
        <p14:creationId xmlns:p14="http://schemas.microsoft.com/office/powerpoint/2010/main" val="42703886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rtiary Text (left) Circle Media (right) -Green">
    <p:spTree>
      <p:nvGrpSpPr>
        <p:cNvPr id="1" name=""/>
        <p:cNvGrpSpPr/>
        <p:nvPr/>
      </p:nvGrpSpPr>
      <p:grpSpPr>
        <a:xfrm>
          <a:off x="0" y="0"/>
          <a:ext cx="0" cy="0"/>
          <a:chOff x="0" y="0"/>
          <a:chExt cx="0" cy="0"/>
        </a:xfrm>
      </p:grpSpPr>
      <p:pic>
        <p:nvPicPr>
          <p:cNvPr id="4" name="Picture 3" descr="A green circle on a green background&#10;&#10;Description automatically generated">
            <a:extLst>
              <a:ext uri="{FF2B5EF4-FFF2-40B4-BE49-F238E27FC236}">
                <a16:creationId xmlns:a16="http://schemas.microsoft.com/office/drawing/2014/main" id="{20C745BF-A6FE-9C89-A1A9-53C92188F4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Picture Placeholder 13">
            <a:extLst>
              <a:ext uri="{FF2B5EF4-FFF2-40B4-BE49-F238E27FC236}">
                <a16:creationId xmlns:a16="http://schemas.microsoft.com/office/drawing/2014/main" id="{CFC8E555-A363-BBFE-7CE9-820F21628147}"/>
              </a:ext>
            </a:extLst>
          </p:cNvPr>
          <p:cNvSpPr>
            <a:spLocks noGrp="1"/>
          </p:cNvSpPr>
          <p:nvPr>
            <p:ph type="pic" sz="quarter" idx="13"/>
          </p:nvPr>
        </p:nvSpPr>
        <p:spPr>
          <a:xfrm>
            <a:off x="6690691" y="-620033"/>
            <a:ext cx="8539843" cy="8327117"/>
          </a:xfrm>
          <a:prstGeom prst="ellipse">
            <a:avLst/>
          </a:prstGeom>
        </p:spPr>
        <p:txBody>
          <a:bodyPr/>
          <a:lstStyle>
            <a:lvl1pPr>
              <a:defRPr b="0" i="0">
                <a:latin typeface="Poppins" pitchFamily="2" charset="77"/>
              </a:defRPr>
            </a:lvl1pPr>
          </a:lstStyle>
          <a:p>
            <a:endParaRPr lang="en-GB"/>
          </a:p>
        </p:txBody>
      </p:sp>
      <p:pic>
        <p:nvPicPr>
          <p:cNvPr id="12" name="Picture 11" descr="A black background with white dots&#10;&#10;Description automatically generated">
            <a:extLst>
              <a:ext uri="{FF2B5EF4-FFF2-40B4-BE49-F238E27FC236}">
                <a16:creationId xmlns:a16="http://schemas.microsoft.com/office/drawing/2014/main" id="{E67CFF76-6D91-97FD-5651-EF0E6470CA4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Title 1">
            <a:extLst>
              <a:ext uri="{FF2B5EF4-FFF2-40B4-BE49-F238E27FC236}">
                <a16:creationId xmlns:a16="http://schemas.microsoft.com/office/drawing/2014/main" id="{CF0BC532-0DCF-D95D-28B5-7CED43AF3080}"/>
              </a:ext>
            </a:extLst>
          </p:cNvPr>
          <p:cNvSpPr>
            <a:spLocks noGrp="1"/>
          </p:cNvSpPr>
          <p:nvPr>
            <p:ph type="title"/>
          </p:nvPr>
        </p:nvSpPr>
        <p:spPr>
          <a:xfrm>
            <a:off x="637272" y="1077687"/>
            <a:ext cx="5458727" cy="1325563"/>
          </a:xfrm>
        </p:spPr>
        <p:txBody>
          <a:bodyPr/>
          <a:lstStyle>
            <a:lvl1pPr>
              <a:defRPr b="0" i="0">
                <a:solidFill>
                  <a:schemeClr val="bg1"/>
                </a:solidFill>
                <a:latin typeface="Poppins Medium" pitchFamily="2" charset="77"/>
                <a:cs typeface="Poppins Medium" pitchFamily="2" charset="77"/>
              </a:defRPr>
            </a:lvl1pPr>
          </a:lstStyle>
          <a:p>
            <a:r>
              <a:rPr lang="en-GB"/>
              <a:t>Click to edit Master title style</a:t>
            </a:r>
          </a:p>
        </p:txBody>
      </p:sp>
      <p:sp>
        <p:nvSpPr>
          <p:cNvPr id="16" name="Text Placeholder 12">
            <a:extLst>
              <a:ext uri="{FF2B5EF4-FFF2-40B4-BE49-F238E27FC236}">
                <a16:creationId xmlns:a16="http://schemas.microsoft.com/office/drawing/2014/main" id="{FA8AA84D-31F0-CED3-DCC7-DD7727F14369}"/>
              </a:ext>
            </a:extLst>
          </p:cNvPr>
          <p:cNvSpPr>
            <a:spLocks noGrp="1"/>
          </p:cNvSpPr>
          <p:nvPr>
            <p:ph type="body" sz="quarter" idx="14"/>
          </p:nvPr>
        </p:nvSpPr>
        <p:spPr>
          <a:xfrm>
            <a:off x="637273" y="2628900"/>
            <a:ext cx="4462848" cy="3151414"/>
          </a:xfrm>
        </p:spPr>
        <p:txBody>
          <a:bodyPr>
            <a:normAutofit/>
          </a:bodyPr>
          <a:lstStyle>
            <a:lvl1pPr marL="0" indent="0">
              <a:buNone/>
              <a:defRPr sz="1800" b="0" i="0">
                <a:solidFill>
                  <a:schemeClr val="bg1"/>
                </a:solidFill>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3" name="TextBox 2">
            <a:extLst>
              <a:ext uri="{FF2B5EF4-FFF2-40B4-BE49-F238E27FC236}">
                <a16:creationId xmlns:a16="http://schemas.microsoft.com/office/drawing/2014/main" id="{EE90123E-ED9B-5C86-2BDD-C6716D248A35}"/>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7" name="TextBox 6">
            <a:extLst>
              <a:ext uri="{FF2B5EF4-FFF2-40B4-BE49-F238E27FC236}">
                <a16:creationId xmlns:a16="http://schemas.microsoft.com/office/drawing/2014/main" id="{4FF91707-5D4B-CA6A-ABC5-F682A39DF208}"/>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itchFamily="2" charset="77"/>
              </a:rPr>
              <a:t>Public</a:t>
            </a:r>
          </a:p>
        </p:txBody>
      </p:sp>
    </p:spTree>
    <p:extLst>
      <p:ext uri="{BB962C8B-B14F-4D97-AF65-F5344CB8AC3E}">
        <p14:creationId xmlns:p14="http://schemas.microsoft.com/office/powerpoint/2010/main" val="15821452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rtiary Breaker slide - Orange">
    <p:bg>
      <p:bgPr>
        <a:solidFill>
          <a:schemeClr val="tx2"/>
        </a:solidFill>
        <a:effectLst/>
      </p:bgPr>
    </p:bg>
    <p:spTree>
      <p:nvGrpSpPr>
        <p:cNvPr id="1" name=""/>
        <p:cNvGrpSpPr/>
        <p:nvPr/>
      </p:nvGrpSpPr>
      <p:grpSpPr>
        <a:xfrm>
          <a:off x="0" y="0"/>
          <a:ext cx="0" cy="0"/>
          <a:chOff x="0" y="0"/>
          <a:chExt cx="0" cy="0"/>
        </a:xfrm>
      </p:grpSpPr>
      <p:pic>
        <p:nvPicPr>
          <p:cNvPr id="8" name="Picture 7" descr="A red and orange background with white dots&#10;&#10;Description automatically generated">
            <a:extLst>
              <a:ext uri="{FF2B5EF4-FFF2-40B4-BE49-F238E27FC236}">
                <a16:creationId xmlns:a16="http://schemas.microsoft.com/office/drawing/2014/main" id="{3A206F06-1DC8-DB27-CD61-EA425EBFA406}"/>
              </a:ext>
            </a:extLst>
          </p:cNvPr>
          <p:cNvPicPr>
            <a:picLocks noChangeAspect="1"/>
          </p:cNvPicPr>
          <p:nvPr userDrawn="1"/>
        </p:nvPicPr>
        <p:blipFill>
          <a:blip r:embed="rId2"/>
          <a:stretch>
            <a:fillRect/>
          </a:stretch>
        </p:blipFill>
        <p:spPr>
          <a:xfrm>
            <a:off x="2466" y="0"/>
            <a:ext cx="12189533" cy="6859388"/>
          </a:xfrm>
          <a:prstGeom prst="rect">
            <a:avLst/>
          </a:prstGeom>
        </p:spPr>
      </p:pic>
      <p:sp>
        <p:nvSpPr>
          <p:cNvPr id="5" name="Title 1">
            <a:extLst>
              <a:ext uri="{FF2B5EF4-FFF2-40B4-BE49-F238E27FC236}">
                <a16:creationId xmlns:a16="http://schemas.microsoft.com/office/drawing/2014/main" id="{E0565349-94A5-B4CE-810A-617DD67F0633}"/>
              </a:ext>
            </a:extLst>
          </p:cNvPr>
          <p:cNvSpPr>
            <a:spLocks noGrp="1"/>
          </p:cNvSpPr>
          <p:nvPr>
            <p:ph type="ctrTitle"/>
          </p:nvPr>
        </p:nvSpPr>
        <p:spPr>
          <a:xfrm>
            <a:off x="532944" y="820795"/>
            <a:ext cx="5105856" cy="2387600"/>
          </a:xfrm>
        </p:spPr>
        <p:txBody>
          <a:bodyPr anchor="b">
            <a:normAutofit/>
          </a:bodyPr>
          <a:lstStyle>
            <a:lvl1pPr algn="l">
              <a:defRPr sz="4400" b="0" i="0">
                <a:solidFill>
                  <a:schemeClr val="bg1"/>
                </a:solidFill>
                <a:latin typeface="Poppins Medium" pitchFamily="2" charset="77"/>
                <a:cs typeface="Poppins Medium" pitchFamily="2" charset="77"/>
              </a:defRPr>
            </a:lvl1pPr>
          </a:lstStyle>
          <a:p>
            <a:r>
              <a:rPr lang="en-GB"/>
              <a:t>Click to edit Master title style</a:t>
            </a:r>
          </a:p>
        </p:txBody>
      </p:sp>
      <p:sp>
        <p:nvSpPr>
          <p:cNvPr id="6" name="Subtitle 2">
            <a:extLst>
              <a:ext uri="{FF2B5EF4-FFF2-40B4-BE49-F238E27FC236}">
                <a16:creationId xmlns:a16="http://schemas.microsoft.com/office/drawing/2014/main" id="{3EFE08E9-6261-DAF2-2875-EDFD62D93E5C}"/>
              </a:ext>
            </a:extLst>
          </p:cNvPr>
          <p:cNvSpPr>
            <a:spLocks noGrp="1"/>
          </p:cNvSpPr>
          <p:nvPr>
            <p:ph type="subTitle" idx="1"/>
          </p:nvPr>
        </p:nvSpPr>
        <p:spPr>
          <a:xfrm>
            <a:off x="532944" y="3245466"/>
            <a:ext cx="3885619" cy="1044146"/>
          </a:xfrm>
        </p:spPr>
        <p:txBody>
          <a:bodyPr>
            <a:normAutofit/>
          </a:bodyPr>
          <a:lstStyle>
            <a:lvl1pPr marL="0" indent="0" algn="l">
              <a:buNone/>
              <a:defRPr sz="2400" b="0" i="0">
                <a:solidFill>
                  <a:schemeClr val="bg1"/>
                </a:solidFill>
                <a:latin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7" name="TextBox 6">
            <a:extLst>
              <a:ext uri="{FF2B5EF4-FFF2-40B4-BE49-F238E27FC236}">
                <a16:creationId xmlns:a16="http://schemas.microsoft.com/office/drawing/2014/main" id="{58ECB0C5-3372-8899-E0C4-BAA7FF3C995D}"/>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11" name="TextBox 10">
            <a:extLst>
              <a:ext uri="{FF2B5EF4-FFF2-40B4-BE49-F238E27FC236}">
                <a16:creationId xmlns:a16="http://schemas.microsoft.com/office/drawing/2014/main" id="{877E368F-6B9D-6F1D-6C75-4991CC7DAEDD}"/>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itchFamily="2" charset="77"/>
              </a:rPr>
              <a:t>Public</a:t>
            </a:r>
          </a:p>
        </p:txBody>
      </p:sp>
    </p:spTree>
    <p:extLst>
      <p:ext uri="{BB962C8B-B14F-4D97-AF65-F5344CB8AC3E}">
        <p14:creationId xmlns:p14="http://schemas.microsoft.com/office/powerpoint/2010/main" val="19298576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ertiary Image Breaker Slide (Orange)">
    <p:spTree>
      <p:nvGrpSpPr>
        <p:cNvPr id="1" name=""/>
        <p:cNvGrpSpPr/>
        <p:nvPr/>
      </p:nvGrpSpPr>
      <p:grpSpPr>
        <a:xfrm>
          <a:off x="0" y="0"/>
          <a:ext cx="0" cy="0"/>
          <a:chOff x="0" y="0"/>
          <a:chExt cx="0" cy="0"/>
        </a:xfrm>
      </p:grpSpPr>
      <p:pic>
        <p:nvPicPr>
          <p:cNvPr id="5" name="Picture 4" descr="Men standing in a room with a window&#10;&#10;Description automatically generated">
            <a:extLst>
              <a:ext uri="{FF2B5EF4-FFF2-40B4-BE49-F238E27FC236}">
                <a16:creationId xmlns:a16="http://schemas.microsoft.com/office/drawing/2014/main" id="{7E5940D1-7D44-F002-B80B-1547B0BB318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7DBE9E21-7697-D9F7-4B4C-A0A1BB7C8E9C}"/>
              </a:ext>
            </a:extLst>
          </p:cNvPr>
          <p:cNvSpPr/>
          <p:nvPr userDrawn="1"/>
        </p:nvSpPr>
        <p:spPr>
          <a:xfrm>
            <a:off x="87086" y="0"/>
            <a:ext cx="12192000" cy="6859388"/>
          </a:xfrm>
          <a:prstGeom prst="rect">
            <a:avLst/>
          </a:prstGeom>
          <a:gradFill>
            <a:gsLst>
              <a:gs pos="0">
                <a:schemeClr val="tx1">
                  <a:alpha val="39214"/>
                </a:schemeClr>
              </a:gs>
              <a:gs pos="99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A group of yellow circles on a black background&#10;&#10;Description automatically generated">
            <a:extLst>
              <a:ext uri="{FF2B5EF4-FFF2-40B4-BE49-F238E27FC236}">
                <a16:creationId xmlns:a16="http://schemas.microsoft.com/office/drawing/2014/main" id="{00C307F2-82C7-4AE4-F7EA-9DBAC43E819A}"/>
              </a:ext>
            </a:extLst>
          </p:cNvPr>
          <p:cNvPicPr>
            <a:picLocks noChangeAspect="1"/>
          </p:cNvPicPr>
          <p:nvPr userDrawn="1"/>
        </p:nvPicPr>
        <p:blipFill>
          <a:blip r:embed="rId3"/>
          <a:stretch>
            <a:fillRect/>
          </a:stretch>
        </p:blipFill>
        <p:spPr>
          <a:xfrm>
            <a:off x="2466" y="0"/>
            <a:ext cx="12189533" cy="6859388"/>
          </a:xfrm>
          <a:prstGeom prst="rect">
            <a:avLst/>
          </a:prstGeom>
        </p:spPr>
      </p:pic>
      <p:sp>
        <p:nvSpPr>
          <p:cNvPr id="12" name="Title 1">
            <a:extLst>
              <a:ext uri="{FF2B5EF4-FFF2-40B4-BE49-F238E27FC236}">
                <a16:creationId xmlns:a16="http://schemas.microsoft.com/office/drawing/2014/main" id="{D7403249-DAF3-F6D3-58FB-ACF79DCCD9D1}"/>
              </a:ext>
            </a:extLst>
          </p:cNvPr>
          <p:cNvSpPr>
            <a:spLocks noGrp="1"/>
          </p:cNvSpPr>
          <p:nvPr>
            <p:ph type="ctrTitle"/>
          </p:nvPr>
        </p:nvSpPr>
        <p:spPr>
          <a:xfrm>
            <a:off x="532944" y="820795"/>
            <a:ext cx="5105856" cy="2387600"/>
          </a:xfrm>
        </p:spPr>
        <p:txBody>
          <a:bodyPr anchor="b">
            <a:normAutofit/>
          </a:bodyPr>
          <a:lstStyle>
            <a:lvl1pPr algn="l">
              <a:defRPr sz="4400" b="0" i="0">
                <a:solidFill>
                  <a:schemeClr val="bg1"/>
                </a:solidFill>
                <a:latin typeface="Poppins Medium" pitchFamily="2" charset="77"/>
                <a:cs typeface="Poppins Medium" pitchFamily="2" charset="77"/>
              </a:defRPr>
            </a:lvl1pPr>
          </a:lstStyle>
          <a:p>
            <a:r>
              <a:rPr lang="en-GB"/>
              <a:t>Click to edit Master title style</a:t>
            </a:r>
          </a:p>
        </p:txBody>
      </p:sp>
      <p:sp>
        <p:nvSpPr>
          <p:cNvPr id="13" name="Subtitle 2">
            <a:extLst>
              <a:ext uri="{FF2B5EF4-FFF2-40B4-BE49-F238E27FC236}">
                <a16:creationId xmlns:a16="http://schemas.microsoft.com/office/drawing/2014/main" id="{B5B0F677-F88B-19B9-DBAC-1B2F7B283C97}"/>
              </a:ext>
            </a:extLst>
          </p:cNvPr>
          <p:cNvSpPr>
            <a:spLocks noGrp="1"/>
          </p:cNvSpPr>
          <p:nvPr>
            <p:ph type="subTitle" idx="1"/>
          </p:nvPr>
        </p:nvSpPr>
        <p:spPr>
          <a:xfrm>
            <a:off x="532944" y="3245466"/>
            <a:ext cx="3885619" cy="1044146"/>
          </a:xfrm>
        </p:spPr>
        <p:txBody>
          <a:bodyPr>
            <a:normAutofit/>
          </a:bodyPr>
          <a:lstStyle>
            <a:lvl1pPr marL="0" indent="0" algn="l">
              <a:buNone/>
              <a:defRPr sz="2400" b="0" i="0">
                <a:solidFill>
                  <a:schemeClr val="bg1"/>
                </a:solidFill>
                <a:latin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7" name="TextBox 6">
            <a:extLst>
              <a:ext uri="{FF2B5EF4-FFF2-40B4-BE49-F238E27FC236}">
                <a16:creationId xmlns:a16="http://schemas.microsoft.com/office/drawing/2014/main" id="{B8CABF5A-754E-8920-0F75-178EB04F4065}"/>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10" name="TextBox 9">
            <a:extLst>
              <a:ext uri="{FF2B5EF4-FFF2-40B4-BE49-F238E27FC236}">
                <a16:creationId xmlns:a16="http://schemas.microsoft.com/office/drawing/2014/main" id="{2C5861B5-CD8F-EB20-8FAA-52B2F6A42F48}"/>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itchFamily="2" charset="77"/>
              </a:rPr>
              <a:t>Public</a:t>
            </a:r>
          </a:p>
        </p:txBody>
      </p:sp>
    </p:spTree>
    <p:extLst>
      <p:ext uri="{BB962C8B-B14F-4D97-AF65-F5344CB8AC3E}">
        <p14:creationId xmlns:p14="http://schemas.microsoft.com/office/powerpoint/2010/main" val="871831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over slide">
    <p:bg>
      <p:bgPr>
        <a:solidFill>
          <a:schemeClr val="bg1"/>
        </a:solidFill>
        <a:effectLst/>
      </p:bgPr>
    </p:bg>
    <p:spTree>
      <p:nvGrpSpPr>
        <p:cNvPr id="1" name=""/>
        <p:cNvGrpSpPr/>
        <p:nvPr/>
      </p:nvGrpSpPr>
      <p:grpSpPr>
        <a:xfrm>
          <a:off x="0" y="0"/>
          <a:ext cx="0" cy="0"/>
          <a:chOff x="0" y="0"/>
          <a:chExt cx="0" cy="0"/>
        </a:xfrm>
      </p:grpSpPr>
      <p:pic>
        <p:nvPicPr>
          <p:cNvPr id="11" name="Picture 10" descr="A group of people sitting around a table looking at a computer&#10;&#10;Description automatically generated">
            <a:extLst>
              <a:ext uri="{FF2B5EF4-FFF2-40B4-BE49-F238E27FC236}">
                <a16:creationId xmlns:a16="http://schemas.microsoft.com/office/drawing/2014/main" id="{5C1AFF9B-026C-9129-DEA5-779635F510D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9FF42232-F648-DDAD-E75B-0C12BC4B2F0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itle 1">
            <a:extLst>
              <a:ext uri="{FF2B5EF4-FFF2-40B4-BE49-F238E27FC236}">
                <a16:creationId xmlns:a16="http://schemas.microsoft.com/office/drawing/2014/main" id="{4BB77347-9877-93CA-4103-023E62BFEDA6}"/>
              </a:ext>
            </a:extLst>
          </p:cNvPr>
          <p:cNvSpPr>
            <a:spLocks noGrp="1"/>
          </p:cNvSpPr>
          <p:nvPr>
            <p:ph type="ctrTitle"/>
          </p:nvPr>
        </p:nvSpPr>
        <p:spPr>
          <a:xfrm>
            <a:off x="628664" y="796204"/>
            <a:ext cx="4328983" cy="1532773"/>
          </a:xfrm>
        </p:spPr>
        <p:txBody>
          <a:bodyPr lIns="0" anchor="t" anchorCtr="0">
            <a:normAutofit/>
          </a:bodyPr>
          <a:lstStyle>
            <a:lvl1pPr algn="l">
              <a:defRPr sz="4400" b="0" i="0">
                <a:solidFill>
                  <a:schemeClr val="accent1"/>
                </a:solidFill>
                <a:latin typeface="Poppins Medium" pitchFamily="2" charset="77"/>
                <a:cs typeface="Poppins Medium" pitchFamily="2" charset="77"/>
              </a:defRPr>
            </a:lvl1pPr>
          </a:lstStyle>
          <a:p>
            <a:endParaRPr lang="en-GB"/>
          </a:p>
        </p:txBody>
      </p:sp>
      <p:pic>
        <p:nvPicPr>
          <p:cNvPr id="5" name="Picture 4" descr="A black background with white dots&#10;&#10;Description automatically generated">
            <a:extLst>
              <a:ext uri="{FF2B5EF4-FFF2-40B4-BE49-F238E27FC236}">
                <a16:creationId xmlns:a16="http://schemas.microsoft.com/office/drawing/2014/main" id="{03362316-8BB8-BD40-9D0A-F62FC860220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261600" y="5811520"/>
            <a:ext cx="1930400" cy="1046480"/>
          </a:xfrm>
          <a:prstGeom prst="rect">
            <a:avLst/>
          </a:prstGeom>
        </p:spPr>
      </p:pic>
      <p:sp>
        <p:nvSpPr>
          <p:cNvPr id="8" name="Subtitle 2">
            <a:extLst>
              <a:ext uri="{FF2B5EF4-FFF2-40B4-BE49-F238E27FC236}">
                <a16:creationId xmlns:a16="http://schemas.microsoft.com/office/drawing/2014/main" id="{A611D19F-4AA1-948B-0F06-8E3EAD4A15D1}"/>
              </a:ext>
            </a:extLst>
          </p:cNvPr>
          <p:cNvSpPr>
            <a:spLocks noGrp="1"/>
          </p:cNvSpPr>
          <p:nvPr>
            <p:ph type="subTitle" idx="1"/>
          </p:nvPr>
        </p:nvSpPr>
        <p:spPr>
          <a:xfrm>
            <a:off x="628663" y="2478639"/>
            <a:ext cx="3824891" cy="663146"/>
          </a:xfrm>
        </p:spPr>
        <p:txBody>
          <a:bodyPr>
            <a:normAutofit/>
          </a:bodyPr>
          <a:lstStyle>
            <a:lvl1pPr marL="0" indent="0" algn="l">
              <a:buNone/>
              <a:defRPr sz="2400" b="0" i="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14" name="TextBox 13">
            <a:extLst>
              <a:ext uri="{FF2B5EF4-FFF2-40B4-BE49-F238E27FC236}">
                <a16:creationId xmlns:a16="http://schemas.microsoft.com/office/drawing/2014/main" id="{CF62EF2A-DA07-421C-5B25-7BA1CEB572D3}"/>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itchFamily="2" charset="77"/>
              </a:rPr>
              <a:t>Public</a:t>
            </a:r>
          </a:p>
        </p:txBody>
      </p:sp>
    </p:spTree>
    <p:extLst>
      <p:ext uri="{BB962C8B-B14F-4D97-AF65-F5344CB8AC3E}">
        <p14:creationId xmlns:p14="http://schemas.microsoft.com/office/powerpoint/2010/main" val="3532655862"/>
      </p:ext>
    </p:extLst>
  </p:cSld>
  <p:clrMapOvr>
    <a:masterClrMapping/>
  </p:clrMapOvr>
  <p:extLst>
    <p:ext uri="{DCECCB84-F9BA-43D5-87BE-67443E8EF086}">
      <p15:sldGuideLst xmlns:p15="http://schemas.microsoft.com/office/powerpoint/2012/main">
        <p15:guide id="1" pos="199"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ertiary Image Breaker Slide (Orange)">
    <p:spTree>
      <p:nvGrpSpPr>
        <p:cNvPr id="1" name=""/>
        <p:cNvGrpSpPr/>
        <p:nvPr/>
      </p:nvGrpSpPr>
      <p:grpSpPr>
        <a:xfrm>
          <a:off x="0" y="0"/>
          <a:ext cx="0" cy="0"/>
          <a:chOff x="0" y="0"/>
          <a:chExt cx="0" cy="0"/>
        </a:xfrm>
      </p:grpSpPr>
      <p:pic>
        <p:nvPicPr>
          <p:cNvPr id="11" name="Picture 10" descr="A group of yellow circles on a black background&#10;&#10;Description automatically generated" hidden="1">
            <a:extLst>
              <a:ext uri="{FF2B5EF4-FFF2-40B4-BE49-F238E27FC236}">
                <a16:creationId xmlns:a16="http://schemas.microsoft.com/office/drawing/2014/main" id="{00C307F2-82C7-4AE4-F7EA-9DBAC43E819A}"/>
              </a:ext>
            </a:extLst>
          </p:cNvPr>
          <p:cNvPicPr>
            <a:picLocks noChangeAspect="1"/>
          </p:cNvPicPr>
          <p:nvPr userDrawn="1"/>
        </p:nvPicPr>
        <p:blipFill>
          <a:blip r:embed="rId2"/>
          <a:stretch>
            <a:fillRect/>
          </a:stretch>
        </p:blipFill>
        <p:spPr>
          <a:xfrm>
            <a:off x="2466" y="0"/>
            <a:ext cx="12189533" cy="6859388"/>
          </a:xfrm>
          <a:prstGeom prst="rect">
            <a:avLst/>
          </a:prstGeom>
        </p:spPr>
      </p:pic>
      <p:sp>
        <p:nvSpPr>
          <p:cNvPr id="12" name="Title 1">
            <a:extLst>
              <a:ext uri="{FF2B5EF4-FFF2-40B4-BE49-F238E27FC236}">
                <a16:creationId xmlns:a16="http://schemas.microsoft.com/office/drawing/2014/main" id="{D7403249-DAF3-F6D3-58FB-ACF79DCCD9D1}"/>
              </a:ext>
            </a:extLst>
          </p:cNvPr>
          <p:cNvSpPr>
            <a:spLocks noGrp="1"/>
          </p:cNvSpPr>
          <p:nvPr>
            <p:ph type="ctrTitle"/>
          </p:nvPr>
        </p:nvSpPr>
        <p:spPr>
          <a:xfrm>
            <a:off x="532944" y="820795"/>
            <a:ext cx="5105856" cy="2387600"/>
          </a:xfrm>
        </p:spPr>
        <p:txBody>
          <a:bodyPr anchor="b">
            <a:normAutofit/>
          </a:bodyPr>
          <a:lstStyle>
            <a:lvl1pPr algn="l">
              <a:defRPr sz="4400" b="0" i="0">
                <a:solidFill>
                  <a:schemeClr val="tx1"/>
                </a:solidFill>
                <a:latin typeface="Poppins Medium" pitchFamily="2" charset="77"/>
                <a:cs typeface="Poppins Medium" pitchFamily="2" charset="77"/>
              </a:defRPr>
            </a:lvl1pPr>
          </a:lstStyle>
          <a:p>
            <a:r>
              <a:rPr lang="en-GB"/>
              <a:t>Click to edit Master title style</a:t>
            </a:r>
          </a:p>
        </p:txBody>
      </p:sp>
      <p:sp>
        <p:nvSpPr>
          <p:cNvPr id="13" name="Subtitle 2">
            <a:extLst>
              <a:ext uri="{FF2B5EF4-FFF2-40B4-BE49-F238E27FC236}">
                <a16:creationId xmlns:a16="http://schemas.microsoft.com/office/drawing/2014/main" id="{B5B0F677-F88B-19B9-DBAC-1B2F7B283C97}"/>
              </a:ext>
            </a:extLst>
          </p:cNvPr>
          <p:cNvSpPr>
            <a:spLocks noGrp="1"/>
          </p:cNvSpPr>
          <p:nvPr>
            <p:ph type="subTitle" idx="1"/>
          </p:nvPr>
        </p:nvSpPr>
        <p:spPr>
          <a:xfrm>
            <a:off x="532944" y="3245466"/>
            <a:ext cx="3885619" cy="1044146"/>
          </a:xfrm>
        </p:spPr>
        <p:txBody>
          <a:bodyPr>
            <a:normAutofit/>
          </a:bodyPr>
          <a:lstStyle>
            <a:lvl1pPr marL="0" indent="0" algn="l">
              <a:buNone/>
              <a:defRPr sz="2400" b="0" i="0">
                <a:solidFill>
                  <a:schemeClr val="tx1"/>
                </a:solidFill>
                <a:latin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22115360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ertiary Text (Left) Media (Right) Slide - Orange">
    <p:bg>
      <p:bgPr>
        <a:solidFill>
          <a:schemeClr val="accent4"/>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17E8957-A01D-893F-D819-6B81B4015BEE}"/>
              </a:ext>
            </a:extLst>
          </p:cNvPr>
          <p:cNvSpPr>
            <a:spLocks noGrp="1"/>
          </p:cNvSpPr>
          <p:nvPr>
            <p:ph type="pic" sz="quarter" idx="14"/>
          </p:nvPr>
        </p:nvSpPr>
        <p:spPr>
          <a:xfrm>
            <a:off x="6096000" y="0"/>
            <a:ext cx="6096000" cy="6858000"/>
          </a:xfrm>
        </p:spPr>
        <p:txBody>
          <a:bodyPr/>
          <a:lstStyle>
            <a:lvl1pPr>
              <a:defRPr b="0" i="0">
                <a:latin typeface="Poppins" pitchFamily="2" charset="77"/>
              </a:defRPr>
            </a:lvl1pPr>
          </a:lstStyle>
          <a:p>
            <a:endParaRPr lang="en-GB"/>
          </a:p>
        </p:txBody>
      </p:sp>
      <p:pic>
        <p:nvPicPr>
          <p:cNvPr id="2" name="Picture 1" descr="A black background with white dots&#10;&#10;Description automatically generated">
            <a:extLst>
              <a:ext uri="{FF2B5EF4-FFF2-40B4-BE49-F238E27FC236}">
                <a16:creationId xmlns:a16="http://schemas.microsoft.com/office/drawing/2014/main" id="{50800B55-4735-AD9F-0549-68B2C0540B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D86A7EF4-7D16-83B4-DDCB-016341778631}"/>
              </a:ext>
            </a:extLst>
          </p:cNvPr>
          <p:cNvSpPr>
            <a:spLocks noGrp="1"/>
          </p:cNvSpPr>
          <p:nvPr>
            <p:ph type="title"/>
          </p:nvPr>
        </p:nvSpPr>
        <p:spPr>
          <a:xfrm>
            <a:off x="637273" y="827711"/>
            <a:ext cx="5045070" cy="1325563"/>
          </a:xfrm>
        </p:spPr>
        <p:txBody>
          <a:bodyPr/>
          <a:lstStyle>
            <a:lvl1pPr>
              <a:defRPr b="0" i="0">
                <a:solidFill>
                  <a:schemeClr val="accent5"/>
                </a:solidFill>
                <a:latin typeface="Poppins Medium" pitchFamily="2" charset="77"/>
                <a:cs typeface="Poppins Medium" pitchFamily="2" charset="77"/>
              </a:defRPr>
            </a:lvl1pPr>
          </a:lstStyle>
          <a:p>
            <a:r>
              <a:rPr lang="en-GB"/>
              <a:t>Click to edit Master title style</a:t>
            </a:r>
          </a:p>
        </p:txBody>
      </p:sp>
      <p:sp>
        <p:nvSpPr>
          <p:cNvPr id="11" name="Text Placeholder 12">
            <a:extLst>
              <a:ext uri="{FF2B5EF4-FFF2-40B4-BE49-F238E27FC236}">
                <a16:creationId xmlns:a16="http://schemas.microsoft.com/office/drawing/2014/main" id="{9DC703E9-13B3-B7EB-69E3-5F8ADF1ECA56}"/>
              </a:ext>
            </a:extLst>
          </p:cNvPr>
          <p:cNvSpPr>
            <a:spLocks noGrp="1"/>
          </p:cNvSpPr>
          <p:nvPr>
            <p:ph type="body" sz="quarter" idx="13"/>
          </p:nvPr>
        </p:nvSpPr>
        <p:spPr>
          <a:xfrm>
            <a:off x="637273" y="2389357"/>
            <a:ext cx="5045070" cy="2410421"/>
          </a:xfrm>
        </p:spPr>
        <p:txBody>
          <a:bodyPr>
            <a:normAutofit/>
          </a:bodyPr>
          <a:lstStyle>
            <a:lvl1pPr marL="0" indent="0">
              <a:buNone/>
              <a:defRPr sz="1800" b="0" i="0">
                <a:solidFill>
                  <a:schemeClr val="bg1"/>
                </a:solidFill>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3" name="TextBox 2">
            <a:extLst>
              <a:ext uri="{FF2B5EF4-FFF2-40B4-BE49-F238E27FC236}">
                <a16:creationId xmlns:a16="http://schemas.microsoft.com/office/drawing/2014/main" id="{F71C6992-F80A-F269-66D6-6535B74E506E}"/>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5" name="TextBox 4">
            <a:extLst>
              <a:ext uri="{FF2B5EF4-FFF2-40B4-BE49-F238E27FC236}">
                <a16:creationId xmlns:a16="http://schemas.microsoft.com/office/drawing/2014/main" id="{C934A9EB-9590-4CAF-23D2-74BF331BCF5E}"/>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itchFamily="2" charset="77"/>
              </a:rPr>
              <a:t>Public</a:t>
            </a:r>
          </a:p>
        </p:txBody>
      </p:sp>
    </p:spTree>
    <p:extLst>
      <p:ext uri="{BB962C8B-B14F-4D97-AF65-F5344CB8AC3E}">
        <p14:creationId xmlns:p14="http://schemas.microsoft.com/office/powerpoint/2010/main" val="36715021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rtiary Text (left) Circle Media (right) - Orange">
    <p:spTree>
      <p:nvGrpSpPr>
        <p:cNvPr id="1" name=""/>
        <p:cNvGrpSpPr/>
        <p:nvPr/>
      </p:nvGrpSpPr>
      <p:grpSpPr>
        <a:xfrm>
          <a:off x="0" y="0"/>
          <a:ext cx="0" cy="0"/>
          <a:chOff x="0" y="0"/>
          <a:chExt cx="0" cy="0"/>
        </a:xfrm>
      </p:grpSpPr>
      <p:pic>
        <p:nvPicPr>
          <p:cNvPr id="4" name="Picture 3" descr="A yellow and orange circle&#10;&#10;Description automatically generated">
            <a:extLst>
              <a:ext uri="{FF2B5EF4-FFF2-40B4-BE49-F238E27FC236}">
                <a16:creationId xmlns:a16="http://schemas.microsoft.com/office/drawing/2014/main" id="{08760D1E-DF65-35B5-8609-7AA3EC598DC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Picture Placeholder 13">
            <a:extLst>
              <a:ext uri="{FF2B5EF4-FFF2-40B4-BE49-F238E27FC236}">
                <a16:creationId xmlns:a16="http://schemas.microsoft.com/office/drawing/2014/main" id="{CFC8E555-A363-BBFE-7CE9-820F21628147}"/>
              </a:ext>
            </a:extLst>
          </p:cNvPr>
          <p:cNvSpPr>
            <a:spLocks noGrp="1"/>
          </p:cNvSpPr>
          <p:nvPr>
            <p:ph type="pic" sz="quarter" idx="13"/>
          </p:nvPr>
        </p:nvSpPr>
        <p:spPr>
          <a:xfrm>
            <a:off x="6690691" y="-620033"/>
            <a:ext cx="8539843" cy="8327117"/>
          </a:xfrm>
          <a:prstGeom prst="ellipse">
            <a:avLst/>
          </a:prstGeom>
        </p:spPr>
        <p:txBody>
          <a:bodyPr/>
          <a:lstStyle>
            <a:lvl1pPr>
              <a:defRPr b="0" i="0">
                <a:latin typeface="Poppins" pitchFamily="2" charset="77"/>
              </a:defRPr>
            </a:lvl1pPr>
          </a:lstStyle>
          <a:p>
            <a:endParaRPr lang="en-GB"/>
          </a:p>
        </p:txBody>
      </p:sp>
      <p:pic>
        <p:nvPicPr>
          <p:cNvPr id="12" name="Picture 11" descr="A black background with white dots&#10;&#10;Description automatically generated">
            <a:extLst>
              <a:ext uri="{FF2B5EF4-FFF2-40B4-BE49-F238E27FC236}">
                <a16:creationId xmlns:a16="http://schemas.microsoft.com/office/drawing/2014/main" id="{E67CFF76-6D91-97FD-5651-EF0E6470CA4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Title 1">
            <a:extLst>
              <a:ext uri="{FF2B5EF4-FFF2-40B4-BE49-F238E27FC236}">
                <a16:creationId xmlns:a16="http://schemas.microsoft.com/office/drawing/2014/main" id="{CF0BC532-0DCF-D95D-28B5-7CED43AF3080}"/>
              </a:ext>
            </a:extLst>
          </p:cNvPr>
          <p:cNvSpPr>
            <a:spLocks noGrp="1"/>
          </p:cNvSpPr>
          <p:nvPr>
            <p:ph type="title"/>
          </p:nvPr>
        </p:nvSpPr>
        <p:spPr>
          <a:xfrm>
            <a:off x="637273" y="1077687"/>
            <a:ext cx="5148672" cy="1325563"/>
          </a:xfrm>
        </p:spPr>
        <p:txBody>
          <a:bodyPr/>
          <a:lstStyle>
            <a:lvl1pPr>
              <a:defRPr b="0" i="0">
                <a:solidFill>
                  <a:schemeClr val="bg1"/>
                </a:solidFill>
                <a:latin typeface="Poppins Medium" pitchFamily="2" charset="77"/>
                <a:cs typeface="Poppins Medium" pitchFamily="2" charset="77"/>
              </a:defRPr>
            </a:lvl1pPr>
          </a:lstStyle>
          <a:p>
            <a:r>
              <a:rPr lang="en-GB"/>
              <a:t>Click to edit Master title style</a:t>
            </a:r>
          </a:p>
        </p:txBody>
      </p:sp>
      <p:sp>
        <p:nvSpPr>
          <p:cNvPr id="16" name="Text Placeholder 12">
            <a:extLst>
              <a:ext uri="{FF2B5EF4-FFF2-40B4-BE49-F238E27FC236}">
                <a16:creationId xmlns:a16="http://schemas.microsoft.com/office/drawing/2014/main" id="{FA8AA84D-31F0-CED3-DCC7-DD7727F14369}"/>
              </a:ext>
            </a:extLst>
          </p:cNvPr>
          <p:cNvSpPr>
            <a:spLocks noGrp="1"/>
          </p:cNvSpPr>
          <p:nvPr>
            <p:ph type="body" sz="quarter" idx="14"/>
          </p:nvPr>
        </p:nvSpPr>
        <p:spPr>
          <a:xfrm>
            <a:off x="637273" y="2628900"/>
            <a:ext cx="4462848" cy="3151414"/>
          </a:xfrm>
        </p:spPr>
        <p:txBody>
          <a:bodyPr>
            <a:normAutofit/>
          </a:bodyPr>
          <a:lstStyle>
            <a:lvl1pPr marL="0" indent="0">
              <a:buNone/>
              <a:defRPr sz="1800" b="0" i="0">
                <a:solidFill>
                  <a:schemeClr val="bg1"/>
                </a:solidFill>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2" name="TextBox 1">
            <a:extLst>
              <a:ext uri="{FF2B5EF4-FFF2-40B4-BE49-F238E27FC236}">
                <a16:creationId xmlns:a16="http://schemas.microsoft.com/office/drawing/2014/main" id="{E37B0077-E4FB-DB68-32EB-70E5BFA02DD2}"/>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5" name="TextBox 4">
            <a:extLst>
              <a:ext uri="{FF2B5EF4-FFF2-40B4-BE49-F238E27FC236}">
                <a16:creationId xmlns:a16="http://schemas.microsoft.com/office/drawing/2014/main" id="{847147E8-B984-E512-52AF-BE49CE4AD4AA}"/>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itchFamily="2" charset="77"/>
              </a:rPr>
              <a:t>Public</a:t>
            </a:r>
          </a:p>
        </p:txBody>
      </p:sp>
    </p:spTree>
    <p:extLst>
      <p:ext uri="{BB962C8B-B14F-4D97-AF65-F5344CB8AC3E}">
        <p14:creationId xmlns:p14="http://schemas.microsoft.com/office/powerpoint/2010/main" val="23226869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Cover slide">
    <p:bg>
      <p:bgPr>
        <a:solidFill>
          <a:schemeClr val="tx2"/>
        </a:solidFill>
        <a:effectLst/>
      </p:bgPr>
    </p:bg>
    <p:spTree>
      <p:nvGrpSpPr>
        <p:cNvPr id="1" name=""/>
        <p:cNvGrpSpPr/>
        <p:nvPr/>
      </p:nvGrpSpPr>
      <p:grpSpPr>
        <a:xfrm>
          <a:off x="0" y="0"/>
          <a:ext cx="0" cy="0"/>
          <a:chOff x="0" y="0"/>
          <a:chExt cx="0" cy="0"/>
        </a:xfrm>
      </p:grpSpPr>
      <p:pic>
        <p:nvPicPr>
          <p:cNvPr id="9" name="Picture 8" descr="A screenshot of a video game&#10;&#10;Description automatically generated">
            <a:extLst>
              <a:ext uri="{FF2B5EF4-FFF2-40B4-BE49-F238E27FC236}">
                <a16:creationId xmlns:a16="http://schemas.microsoft.com/office/drawing/2014/main" id="{FADD29DE-B854-2169-55E1-C3FD699E00D8}"/>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304E765-D7CE-66CF-AAD3-B47633EED211}"/>
              </a:ext>
            </a:extLst>
          </p:cNvPr>
          <p:cNvSpPr>
            <a:spLocks noGrp="1"/>
          </p:cNvSpPr>
          <p:nvPr>
            <p:ph type="ctrTitle"/>
          </p:nvPr>
        </p:nvSpPr>
        <p:spPr>
          <a:xfrm>
            <a:off x="1524000" y="1788983"/>
            <a:ext cx="4394886" cy="2387600"/>
          </a:xfrm>
        </p:spPr>
        <p:txBody>
          <a:bodyPr anchor="b">
            <a:normAutofit/>
          </a:bodyPr>
          <a:lstStyle>
            <a:lvl1pPr algn="l">
              <a:defRPr sz="4400" b="0" i="0">
                <a:solidFill>
                  <a:schemeClr val="accent1"/>
                </a:solidFill>
                <a:latin typeface="Poppins Medium" pitchFamily="2" charset="77"/>
                <a:cs typeface="Poppins Medium" pitchFamily="2" charset="77"/>
              </a:defRPr>
            </a:lvl1pPr>
          </a:lstStyle>
          <a:p>
            <a:r>
              <a:rPr lang="en-GB"/>
              <a:t>Click to edit Master title style</a:t>
            </a:r>
          </a:p>
        </p:txBody>
      </p:sp>
      <p:sp>
        <p:nvSpPr>
          <p:cNvPr id="3" name="Subtitle 2">
            <a:extLst>
              <a:ext uri="{FF2B5EF4-FFF2-40B4-BE49-F238E27FC236}">
                <a16:creationId xmlns:a16="http://schemas.microsoft.com/office/drawing/2014/main" id="{EE141B9C-4686-EF1F-23CB-10919C7B2DC1}"/>
              </a:ext>
            </a:extLst>
          </p:cNvPr>
          <p:cNvSpPr>
            <a:spLocks noGrp="1"/>
          </p:cNvSpPr>
          <p:nvPr>
            <p:ph type="subTitle" idx="1"/>
          </p:nvPr>
        </p:nvSpPr>
        <p:spPr>
          <a:xfrm>
            <a:off x="1524000" y="4213654"/>
            <a:ext cx="3344562" cy="1044146"/>
          </a:xfrm>
        </p:spPr>
        <p:txBody>
          <a:bodyPr>
            <a:normAutofit/>
          </a:bodyPr>
          <a:lstStyle>
            <a:lvl1pPr marL="0" indent="0" algn="l">
              <a:buNone/>
              <a:defRPr sz="2400" b="0" i="0">
                <a:solidFill>
                  <a:schemeClr val="bg1"/>
                </a:solidFill>
                <a:latin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5" name="Footer Placeholder 4">
            <a:extLst>
              <a:ext uri="{FF2B5EF4-FFF2-40B4-BE49-F238E27FC236}">
                <a16:creationId xmlns:a16="http://schemas.microsoft.com/office/drawing/2014/main" id="{BF0ABF53-7256-B613-42A2-9AEC4E6B126C}"/>
              </a:ext>
            </a:extLst>
          </p:cNvPr>
          <p:cNvSpPr>
            <a:spLocks noGrp="1"/>
          </p:cNvSpPr>
          <p:nvPr>
            <p:ph type="ftr" sz="quarter" idx="11"/>
          </p:nvPr>
        </p:nvSpPr>
        <p:spPr/>
        <p:txBody>
          <a:bodyPr/>
          <a:lstStyle>
            <a:lvl1pPr>
              <a:defRPr b="0" i="0">
                <a:solidFill>
                  <a:schemeClr val="bg1"/>
                </a:solidFill>
                <a:latin typeface="Poppins" pitchFamily="2" charset="77"/>
              </a:defRPr>
            </a:lvl1pPr>
          </a:lstStyle>
          <a:p>
            <a:endParaRPr lang="en-GB"/>
          </a:p>
        </p:txBody>
      </p:sp>
      <p:sp>
        <p:nvSpPr>
          <p:cNvPr id="6" name="Slide Number Placeholder 5">
            <a:extLst>
              <a:ext uri="{FF2B5EF4-FFF2-40B4-BE49-F238E27FC236}">
                <a16:creationId xmlns:a16="http://schemas.microsoft.com/office/drawing/2014/main" id="{51847BD7-44D8-5D08-5AAB-C4893A9400D8}"/>
              </a:ext>
            </a:extLst>
          </p:cNvPr>
          <p:cNvSpPr>
            <a:spLocks noGrp="1"/>
          </p:cNvSpPr>
          <p:nvPr>
            <p:ph type="sldNum" sz="quarter" idx="12"/>
          </p:nvPr>
        </p:nvSpPr>
        <p:spPr/>
        <p:txBody>
          <a:bodyPr/>
          <a:lstStyle>
            <a:lvl1pPr>
              <a:defRPr b="0" i="0">
                <a:solidFill>
                  <a:schemeClr val="bg1"/>
                </a:solidFill>
                <a:latin typeface="Poppins" pitchFamily="2" charset="77"/>
              </a:defRPr>
            </a:lvl1pPr>
          </a:lstStyle>
          <a:p>
            <a:fld id="{41A3597B-4E5F-434F-BE8D-E069461BD1DF}" type="slidenum">
              <a:rPr lang="en-GB" smtClean="0"/>
              <a:pPr/>
              <a:t>‹#›</a:t>
            </a:fld>
            <a:endParaRPr lang="en-GB"/>
          </a:p>
        </p:txBody>
      </p:sp>
      <p:sp>
        <p:nvSpPr>
          <p:cNvPr id="7" name="TextBox 6">
            <a:extLst>
              <a:ext uri="{FF2B5EF4-FFF2-40B4-BE49-F238E27FC236}">
                <a16:creationId xmlns:a16="http://schemas.microsoft.com/office/drawing/2014/main" id="{3B1A98BA-DFB4-205B-BE39-FED9BADFA251}"/>
              </a:ext>
            </a:extLst>
          </p:cNvPr>
          <p:cNvSpPr txBox="1"/>
          <p:nvPr userDrawn="1"/>
        </p:nvSpPr>
        <p:spPr>
          <a:xfrm>
            <a:off x="233083" y="136525"/>
            <a:ext cx="4571528" cy="307777"/>
          </a:xfrm>
          <a:prstGeom prst="rect">
            <a:avLst/>
          </a:prstGeom>
          <a:noFill/>
        </p:spPr>
        <p:txBody>
          <a:bodyPr wrap="square" rtlCol="0">
            <a:spAutoFit/>
          </a:bodyPr>
          <a:lstStyle/>
          <a:p>
            <a:r>
              <a:rPr lang="en-GB" sz="1400" b="0" i="0">
                <a:solidFill>
                  <a:schemeClr val="bg1"/>
                </a:solidFill>
                <a:latin typeface="Poppins" pitchFamily="2" charset="77"/>
              </a:rPr>
              <a:t>Internal Use Only</a:t>
            </a:r>
          </a:p>
        </p:txBody>
      </p:sp>
    </p:spTree>
    <p:extLst>
      <p:ext uri="{BB962C8B-B14F-4D97-AF65-F5344CB8AC3E}">
        <p14:creationId xmlns:p14="http://schemas.microsoft.com/office/powerpoint/2010/main" val="31755248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Contents Slide">
    <p:bg>
      <p:bgPr>
        <a:solidFill>
          <a:schemeClr val="bg1"/>
        </a:solidFill>
        <a:effectLst/>
      </p:bgPr>
    </p:bg>
    <p:spTree>
      <p:nvGrpSpPr>
        <p:cNvPr id="1" name=""/>
        <p:cNvGrpSpPr/>
        <p:nvPr/>
      </p:nvGrpSpPr>
      <p:grpSpPr>
        <a:xfrm>
          <a:off x="0" y="0"/>
          <a:ext cx="0" cy="0"/>
          <a:chOff x="0" y="0"/>
          <a:chExt cx="0" cy="0"/>
        </a:xfrm>
      </p:grpSpPr>
      <p:pic>
        <p:nvPicPr>
          <p:cNvPr id="8" name="Picture 7" descr="A purple and black background&#10;&#10;Description automatically generated">
            <a:extLst>
              <a:ext uri="{FF2B5EF4-FFF2-40B4-BE49-F238E27FC236}">
                <a16:creationId xmlns:a16="http://schemas.microsoft.com/office/drawing/2014/main" id="{BD733B61-FDE5-43FD-02B9-15749A7E23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495"/>
            <a:ext cx="12207103" cy="6866495"/>
          </a:xfrm>
          <a:prstGeom prst="rect">
            <a:avLst/>
          </a:prstGeom>
        </p:spPr>
      </p:pic>
      <p:sp>
        <p:nvSpPr>
          <p:cNvPr id="2" name="Title 1">
            <a:extLst>
              <a:ext uri="{FF2B5EF4-FFF2-40B4-BE49-F238E27FC236}">
                <a16:creationId xmlns:a16="http://schemas.microsoft.com/office/drawing/2014/main" id="{E369532E-6917-836E-1185-E305911BAE82}"/>
              </a:ext>
            </a:extLst>
          </p:cNvPr>
          <p:cNvSpPr>
            <a:spLocks noGrp="1"/>
          </p:cNvSpPr>
          <p:nvPr>
            <p:ph type="title"/>
          </p:nvPr>
        </p:nvSpPr>
        <p:spPr>
          <a:xfrm>
            <a:off x="637273" y="365125"/>
            <a:ext cx="10515600" cy="1325563"/>
          </a:xfrm>
        </p:spPr>
        <p:txBody>
          <a:bodyPr>
            <a:normAutofit/>
          </a:bodyPr>
          <a:lstStyle>
            <a:lvl1pPr>
              <a:defRPr sz="3600" b="0" i="0">
                <a:solidFill>
                  <a:schemeClr val="accent1"/>
                </a:solidFill>
                <a:latin typeface="+mj-lt"/>
                <a:cs typeface="Poppins Medium" pitchFamily="2" charset="77"/>
              </a:defRPr>
            </a:lvl1pPr>
          </a:lstStyle>
          <a:p>
            <a:r>
              <a:rPr lang="en-GB"/>
              <a:t>Click to edit Master title style</a:t>
            </a:r>
          </a:p>
        </p:txBody>
      </p:sp>
      <p:sp>
        <p:nvSpPr>
          <p:cNvPr id="3" name="Content Placeholder 2">
            <a:extLst>
              <a:ext uri="{FF2B5EF4-FFF2-40B4-BE49-F238E27FC236}">
                <a16:creationId xmlns:a16="http://schemas.microsoft.com/office/drawing/2014/main" id="{C2DFC869-04DE-7711-205B-68333ECEB111}"/>
              </a:ext>
            </a:extLst>
          </p:cNvPr>
          <p:cNvSpPr>
            <a:spLocks noGrp="1"/>
          </p:cNvSpPr>
          <p:nvPr>
            <p:ph idx="1"/>
          </p:nvPr>
        </p:nvSpPr>
        <p:spPr>
          <a:xfrm>
            <a:off x="637273" y="1825625"/>
            <a:ext cx="10515600" cy="4351338"/>
          </a:xfrm>
        </p:spPr>
        <p:txBody>
          <a:bodyPr/>
          <a:lstStyle>
            <a:lvl1pPr marL="514350" indent="-514350">
              <a:buFont typeface="+mj-lt"/>
              <a:buAutoNum type="arabicPeriod"/>
              <a:defRPr b="0" i="0">
                <a:latin typeface="Poppins" pitchFamily="2" charset="77"/>
              </a:defRPr>
            </a:lvl1pPr>
            <a:lvl2pPr marL="914400" indent="-457200">
              <a:buFont typeface="+mj-lt"/>
              <a:buAutoNum type="arabicPeriod"/>
              <a:defRPr b="0" i="0">
                <a:latin typeface="Poppins" pitchFamily="2" charset="77"/>
              </a:defRPr>
            </a:lvl2pPr>
            <a:lvl3pPr marL="1371600" indent="-457200">
              <a:buFont typeface="+mj-lt"/>
              <a:buAutoNum type="arabicPeriod"/>
              <a:defRPr b="0" i="0">
                <a:latin typeface="Poppins" pitchFamily="2" charset="77"/>
              </a:defRPr>
            </a:lvl3pPr>
            <a:lvl4pPr marL="1714500" indent="-342900">
              <a:buFont typeface="+mj-lt"/>
              <a:buAutoNum type="arabicPeriod"/>
              <a:defRPr b="0" i="0">
                <a:latin typeface="Poppins" pitchFamily="2" charset="77"/>
              </a:defRPr>
            </a:lvl4pPr>
            <a:lvl5pPr marL="2171700" indent="-342900">
              <a:buFont typeface="+mj-lt"/>
              <a:buAutoNum type="arabicPeriod"/>
              <a:defRPr b="0" i="0">
                <a:latin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81031979-46E6-CCB8-23D3-01548FF24EED}"/>
              </a:ext>
            </a:extLst>
          </p:cNvPr>
          <p:cNvSpPr>
            <a:spLocks noGrp="1"/>
          </p:cNvSpPr>
          <p:nvPr>
            <p:ph type="ftr" sz="quarter" idx="11"/>
          </p:nvPr>
        </p:nvSpPr>
        <p:spPr/>
        <p:txBody>
          <a:bodyPr/>
          <a:lstStyle>
            <a:lvl1pPr>
              <a:defRPr b="0" i="0">
                <a:latin typeface="Poppins" pitchFamily="2" charset="77"/>
              </a:defRPr>
            </a:lvl1pPr>
          </a:lstStyle>
          <a:p>
            <a:endParaRPr lang="en-GB"/>
          </a:p>
        </p:txBody>
      </p:sp>
      <p:sp>
        <p:nvSpPr>
          <p:cNvPr id="6" name="Slide Number Placeholder 5">
            <a:extLst>
              <a:ext uri="{FF2B5EF4-FFF2-40B4-BE49-F238E27FC236}">
                <a16:creationId xmlns:a16="http://schemas.microsoft.com/office/drawing/2014/main" id="{A2521005-2744-BBA6-6713-EEC776CD105E}"/>
              </a:ext>
            </a:extLst>
          </p:cNvPr>
          <p:cNvSpPr>
            <a:spLocks noGrp="1"/>
          </p:cNvSpPr>
          <p:nvPr>
            <p:ph type="sldNum" sz="quarter" idx="12"/>
          </p:nvPr>
        </p:nvSpPr>
        <p:spPr/>
        <p:txBody>
          <a:bodyPr/>
          <a:lstStyle>
            <a:lvl1pPr>
              <a:defRPr b="0" i="0">
                <a:latin typeface="Poppins" pitchFamily="2" charset="77"/>
              </a:defRPr>
            </a:lvl1pPr>
          </a:lstStyle>
          <a:p>
            <a:fld id="{41A3597B-4E5F-434F-BE8D-E069461BD1DF}" type="slidenum">
              <a:rPr lang="en-GB" smtClean="0"/>
              <a:pPr/>
              <a:t>‹#›</a:t>
            </a:fld>
            <a:endParaRPr lang="en-GB"/>
          </a:p>
        </p:txBody>
      </p:sp>
      <p:sp>
        <p:nvSpPr>
          <p:cNvPr id="7" name="TextBox 6">
            <a:extLst>
              <a:ext uri="{FF2B5EF4-FFF2-40B4-BE49-F238E27FC236}">
                <a16:creationId xmlns:a16="http://schemas.microsoft.com/office/drawing/2014/main" id="{DA79E982-CE47-8275-F5FF-8046D0897A72}"/>
              </a:ext>
            </a:extLst>
          </p:cNvPr>
          <p:cNvSpPr txBox="1"/>
          <p:nvPr userDrawn="1"/>
        </p:nvSpPr>
        <p:spPr>
          <a:xfrm>
            <a:off x="233083" y="136525"/>
            <a:ext cx="4571528" cy="307777"/>
          </a:xfrm>
          <a:prstGeom prst="rect">
            <a:avLst/>
          </a:prstGeom>
          <a:noFill/>
        </p:spPr>
        <p:txBody>
          <a:bodyPr wrap="square" rtlCol="0">
            <a:spAutoFit/>
          </a:bodyPr>
          <a:lstStyle/>
          <a:p>
            <a:r>
              <a:rPr lang="en-GB" sz="1400" b="0" i="0">
                <a:solidFill>
                  <a:srgbClr val="3F0730"/>
                </a:solidFill>
                <a:latin typeface="Poppins" pitchFamily="2" charset="77"/>
              </a:rPr>
              <a:t>Internal Use Only</a:t>
            </a:r>
          </a:p>
        </p:txBody>
      </p:sp>
      <p:sp>
        <p:nvSpPr>
          <p:cNvPr id="4" name="TextBox 3">
            <a:extLst>
              <a:ext uri="{FF2B5EF4-FFF2-40B4-BE49-F238E27FC236}">
                <a16:creationId xmlns:a16="http://schemas.microsoft.com/office/drawing/2014/main" id="{4FF989EB-CEB3-BCC9-1360-AD7784F8D854}"/>
              </a:ext>
            </a:extLst>
          </p:cNvPr>
          <p:cNvSpPr txBox="1"/>
          <p:nvPr userDrawn="1"/>
        </p:nvSpPr>
        <p:spPr>
          <a:xfrm>
            <a:off x="10601864" y="6581001"/>
            <a:ext cx="1590136" cy="276999"/>
          </a:xfrm>
          <a:prstGeom prst="rect">
            <a:avLst/>
          </a:prstGeom>
          <a:noFill/>
        </p:spPr>
        <p:txBody>
          <a:bodyPr wrap="square" rtlCol="0">
            <a:spAutoFit/>
          </a:bodyPr>
          <a:lstStyle/>
          <a:p>
            <a:pPr algn="ctr"/>
            <a:r>
              <a:rPr lang="en-GB" sz="1200">
                <a:solidFill>
                  <a:schemeClr val="bg1"/>
                </a:solidFill>
              </a:rPr>
              <a:t>Draft for review</a:t>
            </a:r>
          </a:p>
        </p:txBody>
      </p:sp>
    </p:spTree>
    <p:extLst>
      <p:ext uri="{BB962C8B-B14F-4D97-AF65-F5344CB8AC3E}">
        <p14:creationId xmlns:p14="http://schemas.microsoft.com/office/powerpoint/2010/main" val="28216593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box x2">
    <p:spTree>
      <p:nvGrpSpPr>
        <p:cNvPr id="1" name=""/>
        <p:cNvGrpSpPr/>
        <p:nvPr/>
      </p:nvGrpSpPr>
      <p:grpSpPr>
        <a:xfrm>
          <a:off x="0" y="0"/>
          <a:ext cx="0" cy="0"/>
          <a:chOff x="0" y="0"/>
          <a:chExt cx="0" cy="0"/>
        </a:xfrm>
      </p:grpSpPr>
      <p:pic>
        <p:nvPicPr>
          <p:cNvPr id="8" name="Picture 7" descr="A black background with a pink object&#10;&#10;Description automatically generated">
            <a:extLst>
              <a:ext uri="{FF2B5EF4-FFF2-40B4-BE49-F238E27FC236}">
                <a16:creationId xmlns:a16="http://schemas.microsoft.com/office/drawing/2014/main" id="{40DE9A63-8C09-1B7B-D2EE-4082DB84327F}"/>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tretch>
            <a:fillRect/>
          </a:stretch>
        </p:blipFill>
        <p:spPr>
          <a:xfrm>
            <a:off x="-2" y="-1"/>
            <a:ext cx="12192002" cy="6858001"/>
          </a:xfrm>
          <a:prstGeom prst="rect">
            <a:avLst/>
          </a:prstGeom>
        </p:spPr>
      </p:pic>
      <p:sp>
        <p:nvSpPr>
          <p:cNvPr id="5" name="Footer Placeholder 4">
            <a:extLst>
              <a:ext uri="{FF2B5EF4-FFF2-40B4-BE49-F238E27FC236}">
                <a16:creationId xmlns:a16="http://schemas.microsoft.com/office/drawing/2014/main" id="{72CD0E86-6A19-BDBA-9668-72D93D222456}"/>
              </a:ext>
            </a:extLst>
          </p:cNvPr>
          <p:cNvSpPr>
            <a:spLocks noGrp="1"/>
          </p:cNvSpPr>
          <p:nvPr>
            <p:ph type="ftr" sz="quarter" idx="11"/>
          </p:nvPr>
        </p:nvSpPr>
        <p:spPr/>
        <p:txBody>
          <a:bodyPr/>
          <a:lstStyle>
            <a:lvl1pPr>
              <a:defRPr b="0" i="0">
                <a:latin typeface="Poppins" pitchFamily="2" charset="77"/>
              </a:defRPr>
            </a:lvl1pPr>
          </a:lstStyle>
          <a:p>
            <a:endParaRPr lang="en-GB"/>
          </a:p>
        </p:txBody>
      </p:sp>
      <p:sp>
        <p:nvSpPr>
          <p:cNvPr id="6" name="Slide Number Placeholder 5">
            <a:extLst>
              <a:ext uri="{FF2B5EF4-FFF2-40B4-BE49-F238E27FC236}">
                <a16:creationId xmlns:a16="http://schemas.microsoft.com/office/drawing/2014/main" id="{42CED821-1FEA-AC27-5F41-AF44F8792174}"/>
              </a:ext>
            </a:extLst>
          </p:cNvPr>
          <p:cNvSpPr>
            <a:spLocks noGrp="1"/>
          </p:cNvSpPr>
          <p:nvPr>
            <p:ph type="sldNum" sz="quarter" idx="12"/>
          </p:nvPr>
        </p:nvSpPr>
        <p:spPr/>
        <p:txBody>
          <a:bodyPr/>
          <a:lstStyle>
            <a:lvl1pPr>
              <a:defRPr b="0" i="0">
                <a:latin typeface="Poppins" pitchFamily="2" charset="77"/>
              </a:defRPr>
            </a:lvl1pPr>
          </a:lstStyle>
          <a:p>
            <a:fld id="{41A3597B-4E5F-434F-BE8D-E069461BD1DF}" type="slidenum">
              <a:rPr lang="en-GB" smtClean="0"/>
              <a:pPr/>
              <a:t>‹#›</a:t>
            </a:fld>
            <a:endParaRPr lang="en-GB"/>
          </a:p>
        </p:txBody>
      </p:sp>
      <p:sp>
        <p:nvSpPr>
          <p:cNvPr id="9" name="Title 1">
            <a:extLst>
              <a:ext uri="{FF2B5EF4-FFF2-40B4-BE49-F238E27FC236}">
                <a16:creationId xmlns:a16="http://schemas.microsoft.com/office/drawing/2014/main" id="{E1A24C3F-E03C-61C2-1BCE-010C0EDD73CA}"/>
              </a:ext>
            </a:extLst>
          </p:cNvPr>
          <p:cNvSpPr>
            <a:spLocks noGrp="1"/>
          </p:cNvSpPr>
          <p:nvPr>
            <p:ph type="title"/>
          </p:nvPr>
        </p:nvSpPr>
        <p:spPr>
          <a:xfrm>
            <a:off x="637273" y="365125"/>
            <a:ext cx="10515600" cy="1325563"/>
          </a:xfrm>
        </p:spPr>
        <p:txBody>
          <a:bodyPr>
            <a:normAutofit/>
          </a:bodyPr>
          <a:lstStyle>
            <a:lvl1pPr>
              <a:defRPr sz="3600" b="0" i="0">
                <a:solidFill>
                  <a:schemeClr val="accent1"/>
                </a:solidFill>
                <a:latin typeface="Poppins Medium" pitchFamily="2" charset="77"/>
                <a:cs typeface="Poppins Medium" pitchFamily="2" charset="77"/>
              </a:defRPr>
            </a:lvl1pPr>
          </a:lstStyle>
          <a:p>
            <a:r>
              <a:rPr lang="en-GB"/>
              <a:t>Click to edit Master title style</a:t>
            </a:r>
          </a:p>
        </p:txBody>
      </p:sp>
      <p:sp>
        <p:nvSpPr>
          <p:cNvPr id="13" name="Text Placeholder 12">
            <a:extLst>
              <a:ext uri="{FF2B5EF4-FFF2-40B4-BE49-F238E27FC236}">
                <a16:creationId xmlns:a16="http://schemas.microsoft.com/office/drawing/2014/main" id="{60D44057-B0E9-C3CD-858C-1158DB642F87}"/>
              </a:ext>
            </a:extLst>
          </p:cNvPr>
          <p:cNvSpPr>
            <a:spLocks noGrp="1"/>
          </p:cNvSpPr>
          <p:nvPr>
            <p:ph type="body" sz="quarter" idx="13"/>
          </p:nvPr>
        </p:nvSpPr>
        <p:spPr>
          <a:xfrm>
            <a:off x="637273" y="1926771"/>
            <a:ext cx="4462848" cy="4153354"/>
          </a:xfrm>
        </p:spPr>
        <p:txBody>
          <a:bodyPr>
            <a:normAutofit/>
          </a:bodyPr>
          <a:lstStyle>
            <a:lvl1pPr marL="0" indent="0">
              <a:buNone/>
              <a:defRPr sz="1800" b="0" i="0">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15" name="Text Placeholder 12">
            <a:extLst>
              <a:ext uri="{FF2B5EF4-FFF2-40B4-BE49-F238E27FC236}">
                <a16:creationId xmlns:a16="http://schemas.microsoft.com/office/drawing/2014/main" id="{16DFA2F4-A131-0E86-D67F-D866F130441E}"/>
              </a:ext>
            </a:extLst>
          </p:cNvPr>
          <p:cNvSpPr>
            <a:spLocks noGrp="1"/>
          </p:cNvSpPr>
          <p:nvPr>
            <p:ph type="body" sz="quarter" idx="14"/>
          </p:nvPr>
        </p:nvSpPr>
        <p:spPr>
          <a:xfrm>
            <a:off x="5449088" y="1926771"/>
            <a:ext cx="4462848" cy="4153354"/>
          </a:xfrm>
        </p:spPr>
        <p:txBody>
          <a:bodyPr>
            <a:normAutofit/>
          </a:bodyPr>
          <a:lstStyle>
            <a:lvl1pPr marL="0" indent="0">
              <a:buNone/>
              <a:defRPr sz="1800" b="0" i="0">
                <a:latin typeface="Poppins" pitchFamily="2" charset="77"/>
              </a:defRPr>
            </a:lvl1pPr>
          </a:lstStyle>
          <a:p>
            <a:pPr lvl="0"/>
            <a:r>
              <a:rPr lang="en-GB"/>
              <a:t>Click to edit Master text styles</a:t>
            </a:r>
          </a:p>
        </p:txBody>
      </p:sp>
      <p:sp>
        <p:nvSpPr>
          <p:cNvPr id="3" name="TextBox 2">
            <a:extLst>
              <a:ext uri="{FF2B5EF4-FFF2-40B4-BE49-F238E27FC236}">
                <a16:creationId xmlns:a16="http://schemas.microsoft.com/office/drawing/2014/main" id="{78E299B7-EF16-DBEC-3836-465D418E2665}"/>
              </a:ext>
            </a:extLst>
          </p:cNvPr>
          <p:cNvSpPr txBox="1"/>
          <p:nvPr userDrawn="1"/>
        </p:nvSpPr>
        <p:spPr>
          <a:xfrm>
            <a:off x="233083" y="136525"/>
            <a:ext cx="4571528" cy="307777"/>
          </a:xfrm>
          <a:prstGeom prst="rect">
            <a:avLst/>
          </a:prstGeom>
          <a:noFill/>
        </p:spPr>
        <p:txBody>
          <a:bodyPr wrap="square" rtlCol="0">
            <a:spAutoFit/>
          </a:bodyPr>
          <a:lstStyle/>
          <a:p>
            <a:r>
              <a:rPr lang="en-GB" sz="1400" b="0" i="0">
                <a:solidFill>
                  <a:srgbClr val="3F0730"/>
                </a:solidFill>
                <a:latin typeface="Poppins" pitchFamily="2" charset="77"/>
              </a:rPr>
              <a:t>Internal Use Only</a:t>
            </a:r>
          </a:p>
        </p:txBody>
      </p:sp>
    </p:spTree>
    <p:extLst>
      <p:ext uri="{BB962C8B-B14F-4D97-AF65-F5344CB8AC3E}">
        <p14:creationId xmlns:p14="http://schemas.microsoft.com/office/powerpoint/2010/main" val="42861072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8" name="Picture 7" descr="A black background with a pink object&#10;&#10;Description automatically generated">
            <a:extLst>
              <a:ext uri="{FF2B5EF4-FFF2-40B4-BE49-F238E27FC236}">
                <a16:creationId xmlns:a16="http://schemas.microsoft.com/office/drawing/2014/main" id="{40DE9A63-8C09-1B7B-D2EE-4082DB84327F}"/>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tretch>
            <a:fillRect/>
          </a:stretch>
        </p:blipFill>
        <p:spPr>
          <a:xfrm>
            <a:off x="-2" y="-1"/>
            <a:ext cx="12192002" cy="6858001"/>
          </a:xfrm>
          <a:prstGeom prst="rect">
            <a:avLst/>
          </a:prstGeom>
        </p:spPr>
      </p:pic>
      <p:sp>
        <p:nvSpPr>
          <p:cNvPr id="5" name="Footer Placeholder 4">
            <a:extLst>
              <a:ext uri="{FF2B5EF4-FFF2-40B4-BE49-F238E27FC236}">
                <a16:creationId xmlns:a16="http://schemas.microsoft.com/office/drawing/2014/main" id="{72CD0E86-6A19-BDBA-9668-72D93D222456}"/>
              </a:ext>
            </a:extLst>
          </p:cNvPr>
          <p:cNvSpPr>
            <a:spLocks noGrp="1"/>
          </p:cNvSpPr>
          <p:nvPr>
            <p:ph type="ftr" sz="quarter" idx="11"/>
          </p:nvPr>
        </p:nvSpPr>
        <p:spPr/>
        <p:txBody>
          <a:bodyPr/>
          <a:lstStyle>
            <a:lvl1pPr>
              <a:defRPr b="0" i="0">
                <a:latin typeface="Poppins" pitchFamily="2" charset="77"/>
              </a:defRPr>
            </a:lvl1pPr>
          </a:lstStyle>
          <a:p>
            <a:endParaRPr lang="en-GB"/>
          </a:p>
        </p:txBody>
      </p:sp>
      <p:sp>
        <p:nvSpPr>
          <p:cNvPr id="6" name="Slide Number Placeholder 5">
            <a:extLst>
              <a:ext uri="{FF2B5EF4-FFF2-40B4-BE49-F238E27FC236}">
                <a16:creationId xmlns:a16="http://schemas.microsoft.com/office/drawing/2014/main" id="{42CED821-1FEA-AC27-5F41-AF44F8792174}"/>
              </a:ext>
            </a:extLst>
          </p:cNvPr>
          <p:cNvSpPr>
            <a:spLocks noGrp="1"/>
          </p:cNvSpPr>
          <p:nvPr>
            <p:ph type="sldNum" sz="quarter" idx="12"/>
          </p:nvPr>
        </p:nvSpPr>
        <p:spPr/>
        <p:txBody>
          <a:bodyPr/>
          <a:lstStyle>
            <a:lvl1pPr>
              <a:defRPr b="0" i="0">
                <a:latin typeface="Poppins" pitchFamily="2" charset="77"/>
              </a:defRPr>
            </a:lvl1pPr>
          </a:lstStyle>
          <a:p>
            <a:fld id="{41A3597B-4E5F-434F-BE8D-E069461BD1DF}" type="slidenum">
              <a:rPr lang="en-GB" smtClean="0"/>
              <a:pPr/>
              <a:t>‹#›</a:t>
            </a:fld>
            <a:endParaRPr lang="en-GB"/>
          </a:p>
        </p:txBody>
      </p:sp>
      <p:sp>
        <p:nvSpPr>
          <p:cNvPr id="3" name="TextBox 2">
            <a:extLst>
              <a:ext uri="{FF2B5EF4-FFF2-40B4-BE49-F238E27FC236}">
                <a16:creationId xmlns:a16="http://schemas.microsoft.com/office/drawing/2014/main" id="{78E299B7-EF16-DBEC-3836-465D418E2665}"/>
              </a:ext>
            </a:extLst>
          </p:cNvPr>
          <p:cNvSpPr txBox="1"/>
          <p:nvPr userDrawn="1"/>
        </p:nvSpPr>
        <p:spPr>
          <a:xfrm>
            <a:off x="233083" y="136525"/>
            <a:ext cx="4571528" cy="307777"/>
          </a:xfrm>
          <a:prstGeom prst="rect">
            <a:avLst/>
          </a:prstGeom>
          <a:noFill/>
        </p:spPr>
        <p:txBody>
          <a:bodyPr wrap="square" rtlCol="0">
            <a:spAutoFit/>
          </a:bodyPr>
          <a:lstStyle/>
          <a:p>
            <a:r>
              <a:rPr lang="en-GB" sz="1400" b="0" i="0">
                <a:solidFill>
                  <a:srgbClr val="3F0730"/>
                </a:solidFill>
                <a:latin typeface="Poppins" pitchFamily="2" charset="77"/>
              </a:rPr>
              <a:t>Internal Use Only</a:t>
            </a:r>
          </a:p>
        </p:txBody>
      </p:sp>
    </p:spTree>
    <p:extLst>
      <p:ext uri="{BB962C8B-B14F-4D97-AF65-F5344CB8AC3E}">
        <p14:creationId xmlns:p14="http://schemas.microsoft.com/office/powerpoint/2010/main" val="10399215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_Dark">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1C256D71-120E-F475-2E88-E74C907826E7}"/>
              </a:ext>
            </a:extLst>
          </p:cNvPr>
          <p:cNvGraphicFramePr>
            <a:graphicFrameLocks noChangeAspect="1"/>
          </p:cNvGraphicFramePr>
          <p:nvPr userDrawn="1">
            <p:custDataLst>
              <p:tags r:id="rId1"/>
            </p:custDataLst>
            <p:extLst>
              <p:ext uri="{D42A27DB-BD31-4B8C-83A1-F6EECF244321}">
                <p14:modId xmlns:p14="http://schemas.microsoft.com/office/powerpoint/2010/main" val="35377249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6" progId="TCLayout.ActiveDocument.1">
                  <p:embed/>
                </p:oleObj>
              </mc:Choice>
              <mc:Fallback>
                <p:oleObj name="think-cell Slide" r:id="rId3" imgW="395" imgH="396" progId="TCLayout.ActiveDocument.1">
                  <p:embed/>
                  <p:pic>
                    <p:nvPicPr>
                      <p:cNvPr id="2" name="think-cell data - do not delete" hidden="1">
                        <a:extLst>
                          <a:ext uri="{FF2B5EF4-FFF2-40B4-BE49-F238E27FC236}">
                            <a16:creationId xmlns:a16="http://schemas.microsoft.com/office/drawing/2014/main" id="{1C256D71-120E-F475-2E88-E74C907826E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8" name="Picture 7">
            <a:extLst>
              <a:ext uri="{FF2B5EF4-FFF2-40B4-BE49-F238E27FC236}">
                <a16:creationId xmlns:a16="http://schemas.microsoft.com/office/drawing/2014/main" id="{40DE9A63-8C09-1B7B-D2EE-4082DB84327F}"/>
              </a:ext>
            </a:extLst>
          </p:cNvPr>
          <p:cNvPicPr>
            <a:picLocks noGrp="1" noRot="1" noChangeAspect="1" noMove="1" noResize="1" noEditPoints="1" noAdjustHandles="1" noChangeArrowheads="1" noChangeShapeType="1" noCrop="1"/>
          </p:cNvPicPr>
          <p:nvPr userDrawn="1"/>
        </p:nvPicPr>
        <p:blipFill>
          <a:blip r:embed="rId5" cstate="screen">
            <a:extLst>
              <a:ext uri="{28A0092B-C50C-407E-A947-70E740481C1C}">
                <a14:useLocalDpi xmlns:a14="http://schemas.microsoft.com/office/drawing/2010/main"/>
              </a:ext>
            </a:extLst>
          </a:blip>
          <a:srcRect/>
          <a:stretch/>
        </p:blipFill>
        <p:spPr>
          <a:xfrm>
            <a:off x="-2" y="778"/>
            <a:ext cx="12192002" cy="6856442"/>
          </a:xfrm>
          <a:prstGeom prst="rect">
            <a:avLst/>
          </a:prstGeom>
        </p:spPr>
      </p:pic>
      <p:sp>
        <p:nvSpPr>
          <p:cNvPr id="5" name="Footer Placeholder 4">
            <a:extLst>
              <a:ext uri="{FF2B5EF4-FFF2-40B4-BE49-F238E27FC236}">
                <a16:creationId xmlns:a16="http://schemas.microsoft.com/office/drawing/2014/main" id="{72CD0E86-6A19-BDBA-9668-72D93D222456}"/>
              </a:ext>
            </a:extLst>
          </p:cNvPr>
          <p:cNvSpPr>
            <a:spLocks noGrp="1"/>
          </p:cNvSpPr>
          <p:nvPr>
            <p:ph type="ftr" sz="quarter" idx="11"/>
          </p:nvPr>
        </p:nvSpPr>
        <p:spPr/>
        <p:txBody>
          <a:bodyPr/>
          <a:lstStyle>
            <a:lvl1pPr>
              <a:defRPr b="0" i="0">
                <a:solidFill>
                  <a:schemeClr val="bg1"/>
                </a:solidFill>
                <a:latin typeface="Poppins" pitchFamily="2" charset="77"/>
              </a:defRPr>
            </a:lvl1pPr>
          </a:lstStyle>
          <a:p>
            <a:endParaRPr lang="en-GB"/>
          </a:p>
        </p:txBody>
      </p:sp>
      <p:sp>
        <p:nvSpPr>
          <p:cNvPr id="6" name="Slide Number Placeholder 5">
            <a:extLst>
              <a:ext uri="{FF2B5EF4-FFF2-40B4-BE49-F238E27FC236}">
                <a16:creationId xmlns:a16="http://schemas.microsoft.com/office/drawing/2014/main" id="{42CED821-1FEA-AC27-5F41-AF44F8792174}"/>
              </a:ext>
            </a:extLst>
          </p:cNvPr>
          <p:cNvSpPr>
            <a:spLocks noGrp="1"/>
          </p:cNvSpPr>
          <p:nvPr>
            <p:ph type="sldNum" sz="quarter" idx="12"/>
          </p:nvPr>
        </p:nvSpPr>
        <p:spPr/>
        <p:txBody>
          <a:bodyPr/>
          <a:lstStyle>
            <a:lvl1pPr>
              <a:defRPr b="0" i="0">
                <a:solidFill>
                  <a:schemeClr val="bg1"/>
                </a:solidFill>
                <a:latin typeface="Poppins" pitchFamily="2" charset="77"/>
              </a:defRPr>
            </a:lvl1pPr>
          </a:lstStyle>
          <a:p>
            <a:fld id="{41A3597B-4E5F-434F-BE8D-E069461BD1DF}" type="slidenum">
              <a:rPr lang="en-GB" smtClean="0"/>
              <a:pPr/>
              <a:t>‹#›</a:t>
            </a:fld>
            <a:endParaRPr lang="en-GB"/>
          </a:p>
        </p:txBody>
      </p:sp>
      <p:sp>
        <p:nvSpPr>
          <p:cNvPr id="3" name="TextBox 2">
            <a:extLst>
              <a:ext uri="{FF2B5EF4-FFF2-40B4-BE49-F238E27FC236}">
                <a16:creationId xmlns:a16="http://schemas.microsoft.com/office/drawing/2014/main" id="{78E299B7-EF16-DBEC-3836-465D418E2665}"/>
              </a:ext>
            </a:extLst>
          </p:cNvPr>
          <p:cNvSpPr txBox="1"/>
          <p:nvPr userDrawn="1"/>
        </p:nvSpPr>
        <p:spPr>
          <a:xfrm>
            <a:off x="233083" y="136525"/>
            <a:ext cx="4571528" cy="307777"/>
          </a:xfrm>
          <a:prstGeom prst="rect">
            <a:avLst/>
          </a:prstGeom>
          <a:noFill/>
        </p:spPr>
        <p:txBody>
          <a:bodyPr wrap="square" rtlCol="0">
            <a:spAutoFit/>
          </a:bodyPr>
          <a:lstStyle/>
          <a:p>
            <a:r>
              <a:rPr lang="en-GB" sz="1400" b="0" i="0">
                <a:solidFill>
                  <a:schemeClr val="bg1"/>
                </a:solidFill>
                <a:latin typeface="Poppins" pitchFamily="2" charset="77"/>
              </a:rPr>
              <a:t>Internal Use Only</a:t>
            </a:r>
          </a:p>
        </p:txBody>
      </p:sp>
      <p:sp>
        <p:nvSpPr>
          <p:cNvPr id="7" name="TextBox 6">
            <a:extLst>
              <a:ext uri="{FF2B5EF4-FFF2-40B4-BE49-F238E27FC236}">
                <a16:creationId xmlns:a16="http://schemas.microsoft.com/office/drawing/2014/main" id="{A77E0897-C248-F16B-3071-CD101B4B081F}"/>
              </a:ext>
            </a:extLst>
          </p:cNvPr>
          <p:cNvSpPr txBox="1"/>
          <p:nvPr userDrawn="1"/>
        </p:nvSpPr>
        <p:spPr>
          <a:xfrm>
            <a:off x="10601864" y="6581001"/>
            <a:ext cx="1590136" cy="276999"/>
          </a:xfrm>
          <a:prstGeom prst="rect">
            <a:avLst/>
          </a:prstGeom>
          <a:noFill/>
        </p:spPr>
        <p:txBody>
          <a:bodyPr wrap="square" rtlCol="0">
            <a:spAutoFit/>
          </a:bodyPr>
          <a:lstStyle/>
          <a:p>
            <a:pPr algn="ctr"/>
            <a:r>
              <a:rPr lang="en-GB" sz="1200">
                <a:solidFill>
                  <a:schemeClr val="bg1">
                    <a:lumMod val="65000"/>
                  </a:schemeClr>
                </a:solidFill>
              </a:rPr>
              <a:t>Draft for review</a:t>
            </a:r>
          </a:p>
        </p:txBody>
      </p:sp>
    </p:spTree>
    <p:extLst>
      <p:ext uri="{BB962C8B-B14F-4D97-AF65-F5344CB8AC3E}">
        <p14:creationId xmlns:p14="http://schemas.microsoft.com/office/powerpoint/2010/main" val="12902857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box x 1">
    <p:spTree>
      <p:nvGrpSpPr>
        <p:cNvPr id="1" name=""/>
        <p:cNvGrpSpPr/>
        <p:nvPr/>
      </p:nvGrpSpPr>
      <p:grpSpPr>
        <a:xfrm>
          <a:off x="0" y="0"/>
          <a:ext cx="0" cy="0"/>
          <a:chOff x="0" y="0"/>
          <a:chExt cx="0" cy="0"/>
        </a:xfrm>
      </p:grpSpPr>
      <p:pic>
        <p:nvPicPr>
          <p:cNvPr id="10" name="Picture 9" descr="A black background with a pink object&#10;&#10;Description automatically generated">
            <a:extLst>
              <a:ext uri="{FF2B5EF4-FFF2-40B4-BE49-F238E27FC236}">
                <a16:creationId xmlns:a16="http://schemas.microsoft.com/office/drawing/2014/main" id="{A17F6C51-DF54-894F-505B-FBC3BC97F71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 y="-1"/>
            <a:ext cx="12192002" cy="6858001"/>
          </a:xfrm>
          <a:prstGeom prst="rect">
            <a:avLst/>
          </a:prstGeom>
        </p:spPr>
      </p:pic>
      <p:sp>
        <p:nvSpPr>
          <p:cNvPr id="2" name="Title 1">
            <a:extLst>
              <a:ext uri="{FF2B5EF4-FFF2-40B4-BE49-F238E27FC236}">
                <a16:creationId xmlns:a16="http://schemas.microsoft.com/office/drawing/2014/main" id="{A24D5798-821B-54D8-7307-D3B592F91BCE}"/>
              </a:ext>
            </a:extLst>
          </p:cNvPr>
          <p:cNvSpPr>
            <a:spLocks noGrp="1"/>
          </p:cNvSpPr>
          <p:nvPr>
            <p:ph type="title"/>
          </p:nvPr>
        </p:nvSpPr>
        <p:spPr>
          <a:xfrm>
            <a:off x="637273" y="365125"/>
            <a:ext cx="9709361" cy="870551"/>
          </a:xfrm>
        </p:spPr>
        <p:txBody>
          <a:bodyPr>
            <a:normAutofit/>
          </a:bodyPr>
          <a:lstStyle>
            <a:lvl1pPr>
              <a:defRPr sz="3600" b="0" i="0">
                <a:solidFill>
                  <a:schemeClr val="accent1"/>
                </a:solidFill>
                <a:latin typeface="Poppins Medium" pitchFamily="2" charset="77"/>
                <a:cs typeface="Poppins Medium" pitchFamily="2" charset="77"/>
              </a:defRPr>
            </a:lvl1pPr>
          </a:lstStyle>
          <a:p>
            <a:r>
              <a:rPr lang="en-GB"/>
              <a:t>Click to edit Master title style</a:t>
            </a:r>
          </a:p>
        </p:txBody>
      </p:sp>
      <p:sp>
        <p:nvSpPr>
          <p:cNvPr id="3" name="Content Placeholder 2">
            <a:extLst>
              <a:ext uri="{FF2B5EF4-FFF2-40B4-BE49-F238E27FC236}">
                <a16:creationId xmlns:a16="http://schemas.microsoft.com/office/drawing/2014/main" id="{A4A32C58-2F88-40C5-EF11-16328E9C88E8}"/>
              </a:ext>
            </a:extLst>
          </p:cNvPr>
          <p:cNvSpPr>
            <a:spLocks noGrp="1"/>
          </p:cNvSpPr>
          <p:nvPr>
            <p:ph sz="half" idx="1"/>
          </p:nvPr>
        </p:nvSpPr>
        <p:spPr>
          <a:xfrm>
            <a:off x="637273" y="2372497"/>
            <a:ext cx="9709362" cy="3804466"/>
          </a:xfrm>
        </p:spPr>
        <p:txBody>
          <a:bodyPr>
            <a:normAutofit/>
          </a:bodyPr>
          <a:lstStyle>
            <a:lvl1pPr marL="0" indent="0">
              <a:buNone/>
              <a:defRPr sz="1800" b="0" i="0">
                <a:latin typeface="Poppins" pitchFamily="2" charset="77"/>
              </a:defRPr>
            </a:lvl1pPr>
          </a:lstStyle>
          <a:p>
            <a:pPr lvl="0"/>
            <a:r>
              <a:rPr lang="en-GB"/>
              <a:t>Click to edit Master text styles</a:t>
            </a:r>
          </a:p>
        </p:txBody>
      </p:sp>
      <p:sp>
        <p:nvSpPr>
          <p:cNvPr id="6" name="Footer Placeholder 5">
            <a:extLst>
              <a:ext uri="{FF2B5EF4-FFF2-40B4-BE49-F238E27FC236}">
                <a16:creationId xmlns:a16="http://schemas.microsoft.com/office/drawing/2014/main" id="{C061854D-C393-411E-C31C-69744ADFDC29}"/>
              </a:ext>
            </a:extLst>
          </p:cNvPr>
          <p:cNvSpPr>
            <a:spLocks noGrp="1"/>
          </p:cNvSpPr>
          <p:nvPr>
            <p:ph type="ftr" sz="quarter" idx="11"/>
          </p:nvPr>
        </p:nvSpPr>
        <p:spPr/>
        <p:txBody>
          <a:bodyPr/>
          <a:lstStyle>
            <a:lvl1pPr>
              <a:defRPr b="0" i="0">
                <a:latin typeface="Poppins" pitchFamily="2" charset="77"/>
              </a:defRPr>
            </a:lvl1pPr>
          </a:lstStyle>
          <a:p>
            <a:endParaRPr lang="en-GB"/>
          </a:p>
        </p:txBody>
      </p:sp>
      <p:sp>
        <p:nvSpPr>
          <p:cNvPr id="7" name="Slide Number Placeholder 6">
            <a:extLst>
              <a:ext uri="{FF2B5EF4-FFF2-40B4-BE49-F238E27FC236}">
                <a16:creationId xmlns:a16="http://schemas.microsoft.com/office/drawing/2014/main" id="{F6256734-12AE-F8AD-66C9-6D5D4579A3A1}"/>
              </a:ext>
            </a:extLst>
          </p:cNvPr>
          <p:cNvSpPr>
            <a:spLocks noGrp="1"/>
          </p:cNvSpPr>
          <p:nvPr>
            <p:ph type="sldNum" sz="quarter" idx="12"/>
          </p:nvPr>
        </p:nvSpPr>
        <p:spPr/>
        <p:txBody>
          <a:bodyPr/>
          <a:lstStyle>
            <a:lvl1pPr>
              <a:defRPr b="0" i="0">
                <a:latin typeface="Poppins" pitchFamily="2" charset="77"/>
              </a:defRPr>
            </a:lvl1pPr>
          </a:lstStyle>
          <a:p>
            <a:fld id="{41A3597B-4E5F-434F-BE8D-E069461BD1DF}" type="slidenum">
              <a:rPr lang="en-GB" smtClean="0"/>
              <a:pPr/>
              <a:t>‹#›</a:t>
            </a:fld>
            <a:endParaRPr lang="en-GB"/>
          </a:p>
        </p:txBody>
      </p:sp>
      <p:sp>
        <p:nvSpPr>
          <p:cNvPr id="9" name="Content Placeholder 8">
            <a:extLst>
              <a:ext uri="{FF2B5EF4-FFF2-40B4-BE49-F238E27FC236}">
                <a16:creationId xmlns:a16="http://schemas.microsoft.com/office/drawing/2014/main" id="{35AB5FD5-63AB-4F3D-B548-39DB3336BC6A}"/>
              </a:ext>
            </a:extLst>
          </p:cNvPr>
          <p:cNvSpPr>
            <a:spLocks noGrp="1"/>
          </p:cNvSpPr>
          <p:nvPr>
            <p:ph sz="quarter" idx="13"/>
          </p:nvPr>
        </p:nvSpPr>
        <p:spPr>
          <a:xfrm>
            <a:off x="637273" y="1322559"/>
            <a:ext cx="9709361" cy="759597"/>
          </a:xfrm>
        </p:spPr>
        <p:txBody>
          <a:bodyPr>
            <a:normAutofit/>
          </a:bodyPr>
          <a:lstStyle>
            <a:lvl1pPr marL="0" indent="0">
              <a:buNone/>
              <a:defRPr sz="2400" b="0" i="0">
                <a:latin typeface="Poppins Medium" pitchFamily="2" charset="77"/>
                <a:cs typeface="Poppins Medium"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5" name="TextBox 4">
            <a:extLst>
              <a:ext uri="{FF2B5EF4-FFF2-40B4-BE49-F238E27FC236}">
                <a16:creationId xmlns:a16="http://schemas.microsoft.com/office/drawing/2014/main" id="{28F309C1-CFAC-E80B-86F5-1C059F95A0A2}"/>
              </a:ext>
            </a:extLst>
          </p:cNvPr>
          <p:cNvSpPr txBox="1"/>
          <p:nvPr userDrawn="1"/>
        </p:nvSpPr>
        <p:spPr>
          <a:xfrm>
            <a:off x="233083" y="136525"/>
            <a:ext cx="4571528" cy="307777"/>
          </a:xfrm>
          <a:prstGeom prst="rect">
            <a:avLst/>
          </a:prstGeom>
          <a:noFill/>
        </p:spPr>
        <p:txBody>
          <a:bodyPr wrap="square" rtlCol="0">
            <a:spAutoFit/>
          </a:bodyPr>
          <a:lstStyle/>
          <a:p>
            <a:r>
              <a:rPr lang="en-GB" sz="1400" b="0" i="0">
                <a:solidFill>
                  <a:srgbClr val="3F0730"/>
                </a:solidFill>
                <a:latin typeface="Poppins" pitchFamily="2" charset="77"/>
              </a:rPr>
              <a:t>Internal Use Only</a:t>
            </a:r>
          </a:p>
        </p:txBody>
      </p:sp>
    </p:spTree>
    <p:extLst>
      <p:ext uri="{BB962C8B-B14F-4D97-AF65-F5344CB8AC3E}">
        <p14:creationId xmlns:p14="http://schemas.microsoft.com/office/powerpoint/2010/main" val="20806586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box (left) media box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57A9E-C78F-DAF6-0658-5E582E5609F0}"/>
              </a:ext>
            </a:extLst>
          </p:cNvPr>
          <p:cNvSpPr>
            <a:spLocks noGrp="1"/>
          </p:cNvSpPr>
          <p:nvPr>
            <p:ph type="title"/>
          </p:nvPr>
        </p:nvSpPr>
        <p:spPr>
          <a:xfrm>
            <a:off x="637274" y="365125"/>
            <a:ext cx="5360302" cy="1325563"/>
          </a:xfrm>
        </p:spPr>
        <p:txBody>
          <a:bodyPr>
            <a:normAutofit/>
          </a:bodyPr>
          <a:lstStyle>
            <a:lvl1pPr>
              <a:defRPr sz="3600" b="0" i="0">
                <a:solidFill>
                  <a:schemeClr val="accent1"/>
                </a:solidFill>
                <a:latin typeface="Poppins Medium" pitchFamily="2" charset="77"/>
                <a:cs typeface="Poppins Medium" pitchFamily="2" charset="77"/>
              </a:defRPr>
            </a:lvl1pPr>
          </a:lstStyle>
          <a:p>
            <a:r>
              <a:rPr lang="en-GB"/>
              <a:t>Click to edit Master title style</a:t>
            </a:r>
          </a:p>
        </p:txBody>
      </p:sp>
      <p:sp>
        <p:nvSpPr>
          <p:cNvPr id="3" name="Text Placeholder 2">
            <a:extLst>
              <a:ext uri="{FF2B5EF4-FFF2-40B4-BE49-F238E27FC236}">
                <a16:creationId xmlns:a16="http://schemas.microsoft.com/office/drawing/2014/main" id="{1881D6EB-D2F1-4B16-20AA-2B2362036EC3}"/>
              </a:ext>
            </a:extLst>
          </p:cNvPr>
          <p:cNvSpPr>
            <a:spLocks noGrp="1"/>
          </p:cNvSpPr>
          <p:nvPr>
            <p:ph type="body" idx="1"/>
          </p:nvPr>
        </p:nvSpPr>
        <p:spPr>
          <a:xfrm>
            <a:off x="637274" y="1681163"/>
            <a:ext cx="5360302" cy="546222"/>
          </a:xfrm>
        </p:spPr>
        <p:txBody>
          <a:bodyPr anchor="b"/>
          <a:lstStyle>
            <a:lvl1pPr marL="0" indent="0">
              <a:buNone/>
              <a:defRPr sz="2400" b="0" i="0">
                <a:latin typeface="Poppins Medium" pitchFamily="2" charset="77"/>
                <a:cs typeface="Poppins Medium"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05F1A0D-AA08-8017-1259-207ADC3A5774}"/>
              </a:ext>
            </a:extLst>
          </p:cNvPr>
          <p:cNvSpPr>
            <a:spLocks noGrp="1"/>
          </p:cNvSpPr>
          <p:nvPr>
            <p:ph sz="half" idx="2"/>
          </p:nvPr>
        </p:nvSpPr>
        <p:spPr>
          <a:xfrm>
            <a:off x="637274" y="2505075"/>
            <a:ext cx="5360302" cy="3684588"/>
          </a:xfrm>
        </p:spPr>
        <p:txBody>
          <a:bodyPr>
            <a:normAutofit/>
          </a:bodyPr>
          <a:lstStyle>
            <a:lvl1pPr marL="0" indent="0">
              <a:buNone/>
              <a:defRPr sz="1800" b="0" i="0">
                <a:latin typeface="Poppins" pitchFamily="2" charset="77"/>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GB"/>
              <a:t>Click to edit Master text styles</a:t>
            </a:r>
          </a:p>
        </p:txBody>
      </p:sp>
      <p:sp>
        <p:nvSpPr>
          <p:cNvPr id="8" name="Footer Placeholder 7">
            <a:extLst>
              <a:ext uri="{FF2B5EF4-FFF2-40B4-BE49-F238E27FC236}">
                <a16:creationId xmlns:a16="http://schemas.microsoft.com/office/drawing/2014/main" id="{2D0AA23B-DEFC-5F3D-57FE-45464AE445A9}"/>
              </a:ext>
            </a:extLst>
          </p:cNvPr>
          <p:cNvSpPr>
            <a:spLocks noGrp="1"/>
          </p:cNvSpPr>
          <p:nvPr>
            <p:ph type="ftr" sz="quarter" idx="11"/>
          </p:nvPr>
        </p:nvSpPr>
        <p:spPr/>
        <p:txBody>
          <a:bodyPr/>
          <a:lstStyle>
            <a:lvl1pPr>
              <a:defRPr b="0" i="0">
                <a:latin typeface="Poppins" pitchFamily="2" charset="77"/>
              </a:defRPr>
            </a:lvl1pPr>
          </a:lstStyle>
          <a:p>
            <a:endParaRPr lang="en-GB"/>
          </a:p>
        </p:txBody>
      </p:sp>
      <p:sp>
        <p:nvSpPr>
          <p:cNvPr id="9" name="Slide Number Placeholder 8">
            <a:extLst>
              <a:ext uri="{FF2B5EF4-FFF2-40B4-BE49-F238E27FC236}">
                <a16:creationId xmlns:a16="http://schemas.microsoft.com/office/drawing/2014/main" id="{C8943788-F015-4839-0A72-67AEAC8E57FF}"/>
              </a:ext>
            </a:extLst>
          </p:cNvPr>
          <p:cNvSpPr>
            <a:spLocks noGrp="1"/>
          </p:cNvSpPr>
          <p:nvPr>
            <p:ph type="sldNum" sz="quarter" idx="12"/>
          </p:nvPr>
        </p:nvSpPr>
        <p:spPr/>
        <p:txBody>
          <a:bodyPr/>
          <a:lstStyle>
            <a:lvl1pPr>
              <a:defRPr b="0" i="0">
                <a:latin typeface="Poppins" pitchFamily="2" charset="77"/>
              </a:defRPr>
            </a:lvl1pPr>
          </a:lstStyle>
          <a:p>
            <a:fld id="{41A3597B-4E5F-434F-BE8D-E069461BD1DF}" type="slidenum">
              <a:rPr lang="en-GB" smtClean="0"/>
              <a:pPr/>
              <a:t>‹#›</a:t>
            </a:fld>
            <a:endParaRPr lang="en-GB"/>
          </a:p>
        </p:txBody>
      </p:sp>
      <p:sp>
        <p:nvSpPr>
          <p:cNvPr id="11" name="Picture Placeholder 10">
            <a:extLst>
              <a:ext uri="{FF2B5EF4-FFF2-40B4-BE49-F238E27FC236}">
                <a16:creationId xmlns:a16="http://schemas.microsoft.com/office/drawing/2014/main" id="{920475B3-F806-CFBA-374B-4DFD48EA25F5}"/>
              </a:ext>
            </a:extLst>
          </p:cNvPr>
          <p:cNvSpPr>
            <a:spLocks noGrp="1"/>
          </p:cNvSpPr>
          <p:nvPr>
            <p:ph type="pic" sz="quarter" idx="13"/>
          </p:nvPr>
        </p:nvSpPr>
        <p:spPr>
          <a:xfrm>
            <a:off x="6470650" y="0"/>
            <a:ext cx="5721350" cy="6858000"/>
          </a:xfrm>
        </p:spPr>
        <p:txBody>
          <a:bodyPr/>
          <a:lstStyle>
            <a:lvl1pPr>
              <a:defRPr b="0" i="0">
                <a:latin typeface="Poppins" pitchFamily="2" charset="77"/>
              </a:defRPr>
            </a:lvl1pPr>
          </a:lstStyle>
          <a:p>
            <a:endParaRPr lang="en-GB"/>
          </a:p>
        </p:txBody>
      </p:sp>
      <p:pic>
        <p:nvPicPr>
          <p:cNvPr id="15" name="Picture 14" descr="A black and white logo&#10;&#10;Description automatically generated">
            <a:extLst>
              <a:ext uri="{FF2B5EF4-FFF2-40B4-BE49-F238E27FC236}">
                <a16:creationId xmlns:a16="http://schemas.microsoft.com/office/drawing/2014/main" id="{3864807D-A5DF-3E79-E021-543FED2A71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98283" y="5745025"/>
            <a:ext cx="1658716" cy="1112975"/>
          </a:xfrm>
          <a:prstGeom prst="rect">
            <a:avLst/>
          </a:prstGeom>
        </p:spPr>
      </p:pic>
      <p:sp>
        <p:nvSpPr>
          <p:cNvPr id="6" name="TextBox 5">
            <a:extLst>
              <a:ext uri="{FF2B5EF4-FFF2-40B4-BE49-F238E27FC236}">
                <a16:creationId xmlns:a16="http://schemas.microsoft.com/office/drawing/2014/main" id="{18688FA0-A995-A9FE-A060-A77EE22FDB8A}"/>
              </a:ext>
            </a:extLst>
          </p:cNvPr>
          <p:cNvSpPr txBox="1"/>
          <p:nvPr userDrawn="1"/>
        </p:nvSpPr>
        <p:spPr>
          <a:xfrm>
            <a:off x="233083" y="136525"/>
            <a:ext cx="4571528" cy="307777"/>
          </a:xfrm>
          <a:prstGeom prst="rect">
            <a:avLst/>
          </a:prstGeom>
          <a:noFill/>
        </p:spPr>
        <p:txBody>
          <a:bodyPr wrap="square" rtlCol="0">
            <a:spAutoFit/>
          </a:bodyPr>
          <a:lstStyle/>
          <a:p>
            <a:r>
              <a:rPr lang="en-GB" sz="1400" b="0" i="0">
                <a:solidFill>
                  <a:srgbClr val="3F0730"/>
                </a:solidFill>
                <a:latin typeface="Poppins" pitchFamily="2" charset="77"/>
              </a:rPr>
              <a:t>Internal Use Only</a:t>
            </a:r>
          </a:p>
        </p:txBody>
      </p:sp>
    </p:spTree>
    <p:extLst>
      <p:ext uri="{BB962C8B-B14F-4D97-AF65-F5344CB8AC3E}">
        <p14:creationId xmlns:p14="http://schemas.microsoft.com/office/powerpoint/2010/main" val="1783643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s Slide">
    <p:spTree>
      <p:nvGrpSpPr>
        <p:cNvPr id="1" name=""/>
        <p:cNvGrpSpPr/>
        <p:nvPr/>
      </p:nvGrpSpPr>
      <p:grpSpPr>
        <a:xfrm>
          <a:off x="0" y="0"/>
          <a:ext cx="0" cy="0"/>
          <a:chOff x="0" y="0"/>
          <a:chExt cx="0" cy="0"/>
        </a:xfrm>
      </p:grpSpPr>
      <p:pic>
        <p:nvPicPr>
          <p:cNvPr id="4" name="Picture 3" descr="A field with wind turbines in the background&#10;&#10;Description automatically generated">
            <a:extLst>
              <a:ext uri="{FF2B5EF4-FFF2-40B4-BE49-F238E27FC236}">
                <a16:creationId xmlns:a16="http://schemas.microsoft.com/office/drawing/2014/main" id="{91B95623-DB60-0FE1-2973-59391D11872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1999" cy="6857999"/>
          </a:xfrm>
          <a:prstGeom prst="rect">
            <a:avLst/>
          </a:prstGeom>
        </p:spPr>
      </p:pic>
      <p:pic>
        <p:nvPicPr>
          <p:cNvPr id="9" name="Picture 8" descr="A screenshot of a video game&#10;&#10;Description automatically generated">
            <a:extLst>
              <a:ext uri="{FF2B5EF4-FFF2-40B4-BE49-F238E27FC236}">
                <a16:creationId xmlns:a16="http://schemas.microsoft.com/office/drawing/2014/main" id="{A15E0C7C-613F-78A1-1DEC-00D6D4942CC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
            <a:ext cx="12192000" cy="6858000"/>
          </a:xfrm>
          <a:prstGeom prst="rect">
            <a:avLst/>
          </a:prstGeom>
        </p:spPr>
      </p:pic>
      <p:pic>
        <p:nvPicPr>
          <p:cNvPr id="10" name="Picture 9" descr="A black background with white dots&#10;&#10;Description automatically generated">
            <a:extLst>
              <a:ext uri="{FF2B5EF4-FFF2-40B4-BE49-F238E27FC236}">
                <a16:creationId xmlns:a16="http://schemas.microsoft.com/office/drawing/2014/main" id="{44D1BF2D-F7AD-63E3-71D8-BDE9BF2F93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261600" y="5811520"/>
            <a:ext cx="1930400" cy="1046480"/>
          </a:xfrm>
          <a:prstGeom prst="rect">
            <a:avLst/>
          </a:prstGeom>
        </p:spPr>
      </p:pic>
      <p:sp>
        <p:nvSpPr>
          <p:cNvPr id="11" name="Title 1">
            <a:extLst>
              <a:ext uri="{FF2B5EF4-FFF2-40B4-BE49-F238E27FC236}">
                <a16:creationId xmlns:a16="http://schemas.microsoft.com/office/drawing/2014/main" id="{05A63E56-9227-9978-ADC2-9223E6C51ABD}"/>
              </a:ext>
            </a:extLst>
          </p:cNvPr>
          <p:cNvSpPr>
            <a:spLocks noGrp="1"/>
          </p:cNvSpPr>
          <p:nvPr>
            <p:ph type="title"/>
          </p:nvPr>
        </p:nvSpPr>
        <p:spPr>
          <a:xfrm>
            <a:off x="637273" y="365125"/>
            <a:ext cx="8307435" cy="1325563"/>
          </a:xfrm>
        </p:spPr>
        <p:txBody>
          <a:bodyPr/>
          <a:lstStyle>
            <a:lvl1pPr>
              <a:defRPr b="0" i="0">
                <a:solidFill>
                  <a:schemeClr val="accent1"/>
                </a:solidFill>
                <a:latin typeface="Poppins Medium" pitchFamily="2" charset="77"/>
                <a:cs typeface="Poppins Medium" pitchFamily="2" charset="77"/>
              </a:defRPr>
            </a:lvl1pPr>
          </a:lstStyle>
          <a:p>
            <a:endParaRPr lang="en-GB"/>
          </a:p>
        </p:txBody>
      </p:sp>
      <p:sp>
        <p:nvSpPr>
          <p:cNvPr id="12" name="Content Placeholder 2">
            <a:extLst>
              <a:ext uri="{FF2B5EF4-FFF2-40B4-BE49-F238E27FC236}">
                <a16:creationId xmlns:a16="http://schemas.microsoft.com/office/drawing/2014/main" id="{C349BD22-11FD-5019-2AE1-EEBDE251B20D}"/>
              </a:ext>
            </a:extLst>
          </p:cNvPr>
          <p:cNvSpPr>
            <a:spLocks noGrp="1"/>
          </p:cNvSpPr>
          <p:nvPr>
            <p:ph idx="1"/>
          </p:nvPr>
        </p:nvSpPr>
        <p:spPr>
          <a:xfrm>
            <a:off x="637273" y="3200878"/>
            <a:ext cx="4122296" cy="2734702"/>
          </a:xfrm>
        </p:spPr>
        <p:txBody>
          <a:bodyPr/>
          <a:lstStyle>
            <a:lvl1pPr marL="514350" indent="-514350">
              <a:buClr>
                <a:schemeClr val="accent1"/>
              </a:buClr>
              <a:buFont typeface="+mj-lt"/>
              <a:buAutoNum type="arabicPeriod"/>
              <a:defRPr sz="2000" b="0" i="0">
                <a:solidFill>
                  <a:schemeClr val="bg1"/>
                </a:solidFill>
                <a:latin typeface="Poppins" pitchFamily="2" charset="77"/>
              </a:defRPr>
            </a:lvl1pPr>
            <a:lvl2pPr marL="914400" indent="-457200">
              <a:buClr>
                <a:schemeClr val="accent1"/>
              </a:buClr>
              <a:buFont typeface="+mj-lt"/>
              <a:buAutoNum type="arabicPeriod"/>
              <a:defRPr sz="1400" b="0" i="0">
                <a:solidFill>
                  <a:schemeClr val="bg1"/>
                </a:solidFill>
                <a:latin typeface="Poppins" pitchFamily="2" charset="77"/>
              </a:defRPr>
            </a:lvl2pPr>
            <a:lvl3pPr marL="1371600" indent="-457200">
              <a:buClr>
                <a:schemeClr val="accent1"/>
              </a:buClr>
              <a:buFont typeface="+mj-lt"/>
              <a:buAutoNum type="arabicPeriod"/>
              <a:defRPr sz="1400" b="0" i="0">
                <a:solidFill>
                  <a:schemeClr val="bg1"/>
                </a:solidFill>
                <a:latin typeface="Poppins" pitchFamily="2" charset="77"/>
              </a:defRPr>
            </a:lvl3pPr>
            <a:lvl4pPr marL="1714500" indent="-342900">
              <a:buClr>
                <a:schemeClr val="accent1"/>
              </a:buClr>
              <a:buFont typeface="+mj-lt"/>
              <a:buAutoNum type="arabicPeriod"/>
              <a:defRPr sz="1400" b="0" i="0">
                <a:solidFill>
                  <a:schemeClr val="bg1"/>
                </a:solidFill>
                <a:latin typeface="Poppins" pitchFamily="2" charset="77"/>
              </a:defRPr>
            </a:lvl4pPr>
            <a:lvl5pPr marL="2171700" indent="-342900">
              <a:buClr>
                <a:schemeClr val="accent1"/>
              </a:buClr>
              <a:buFont typeface="+mj-lt"/>
              <a:buAutoNum type="arabicPeriod"/>
              <a:defRPr sz="1400" b="0" i="0">
                <a:solidFill>
                  <a:schemeClr val="bg1"/>
                </a:solidFill>
                <a:latin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TextBox 1">
            <a:extLst>
              <a:ext uri="{FF2B5EF4-FFF2-40B4-BE49-F238E27FC236}">
                <a16:creationId xmlns:a16="http://schemas.microsoft.com/office/drawing/2014/main" id="{597C07A8-1BF4-5583-A597-1F97B315BCF8}"/>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latin typeface="Poppins" pitchFamily="2" charset="77"/>
                <a:cs typeface="Poppins" pitchFamily="2" charset="77"/>
              </a:rPr>
              <a:t>‹#›</a:t>
            </a:fld>
            <a:endParaRPr lang="en-GB" sz="2000" noProof="0">
              <a:solidFill>
                <a:schemeClr val="bg1"/>
              </a:solidFill>
              <a:latin typeface="Poppins" pitchFamily="2" charset="77"/>
              <a:cs typeface="Poppins" pitchFamily="2" charset="77"/>
            </a:endParaRPr>
          </a:p>
        </p:txBody>
      </p:sp>
      <p:sp>
        <p:nvSpPr>
          <p:cNvPr id="5" name="TextBox 4">
            <a:extLst>
              <a:ext uri="{FF2B5EF4-FFF2-40B4-BE49-F238E27FC236}">
                <a16:creationId xmlns:a16="http://schemas.microsoft.com/office/drawing/2014/main" id="{31ECEC26-1630-4E64-F2CE-15AC8D9DE404}"/>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tx2"/>
                </a:solidFill>
                <a:latin typeface="Poppins" pitchFamily="2" charset="77"/>
              </a:rPr>
              <a:t>Public</a:t>
            </a:r>
          </a:p>
        </p:txBody>
      </p:sp>
    </p:spTree>
    <p:extLst>
      <p:ext uri="{BB962C8B-B14F-4D97-AF65-F5344CB8AC3E}">
        <p14:creationId xmlns:p14="http://schemas.microsoft.com/office/powerpoint/2010/main" val="33453982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Highlight Box x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9A1647E-75C3-1FDB-7B8C-7BFFC9765437}"/>
              </a:ext>
            </a:extLst>
          </p:cNvPr>
          <p:cNvSpPr/>
          <p:nvPr userDrawn="1"/>
        </p:nvSpPr>
        <p:spPr>
          <a:xfrm>
            <a:off x="0" y="3429001"/>
            <a:ext cx="6096000" cy="3429000"/>
          </a:xfrm>
          <a:prstGeom prst="rect">
            <a:avLst/>
          </a:prstGeom>
          <a:solidFill>
            <a:srgbClr val="8133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Poppins" pitchFamily="2" charset="77"/>
            </a:endParaRPr>
          </a:p>
        </p:txBody>
      </p:sp>
      <p:sp>
        <p:nvSpPr>
          <p:cNvPr id="8" name="Rectangle 7">
            <a:extLst>
              <a:ext uri="{FF2B5EF4-FFF2-40B4-BE49-F238E27FC236}">
                <a16:creationId xmlns:a16="http://schemas.microsoft.com/office/drawing/2014/main" id="{BC44BC44-1008-8478-D64A-C7BFB3047FAB}"/>
              </a:ext>
            </a:extLst>
          </p:cNvPr>
          <p:cNvSpPr/>
          <p:nvPr userDrawn="1"/>
        </p:nvSpPr>
        <p:spPr>
          <a:xfrm>
            <a:off x="0" y="1"/>
            <a:ext cx="6096000" cy="3429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Poppins" pitchFamily="2" charset="77"/>
            </a:endParaRPr>
          </a:p>
        </p:txBody>
      </p:sp>
      <p:sp>
        <p:nvSpPr>
          <p:cNvPr id="9" name="Rectangle 8">
            <a:extLst>
              <a:ext uri="{FF2B5EF4-FFF2-40B4-BE49-F238E27FC236}">
                <a16:creationId xmlns:a16="http://schemas.microsoft.com/office/drawing/2014/main" id="{03BCE880-9610-64A0-A954-B9102D8026D1}"/>
              </a:ext>
            </a:extLst>
          </p:cNvPr>
          <p:cNvSpPr>
            <a:spLocks noGrp="1" noRot="1" noMove="1" noResize="1" noEditPoints="1" noAdjustHandles="1" noChangeArrowheads="1" noChangeShapeType="1"/>
          </p:cNvSpPr>
          <p:nvPr userDrawn="1"/>
        </p:nvSpPr>
        <p:spPr>
          <a:xfrm>
            <a:off x="6096000" y="0"/>
            <a:ext cx="6096000" cy="6857999"/>
          </a:xfrm>
          <a:prstGeom prst="rect">
            <a:avLst/>
          </a:prstGeom>
          <a:solidFill>
            <a:srgbClr val="F0F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Poppins" pitchFamily="2" charset="77"/>
            </a:endParaRPr>
          </a:p>
        </p:txBody>
      </p:sp>
      <p:sp>
        <p:nvSpPr>
          <p:cNvPr id="2" name="Title 1">
            <a:extLst>
              <a:ext uri="{FF2B5EF4-FFF2-40B4-BE49-F238E27FC236}">
                <a16:creationId xmlns:a16="http://schemas.microsoft.com/office/drawing/2014/main" id="{1591C4AD-353B-4788-1942-1F0D641705CA}"/>
              </a:ext>
            </a:extLst>
          </p:cNvPr>
          <p:cNvSpPr>
            <a:spLocks noGrp="1"/>
          </p:cNvSpPr>
          <p:nvPr>
            <p:ph type="title"/>
          </p:nvPr>
        </p:nvSpPr>
        <p:spPr>
          <a:xfrm>
            <a:off x="632011" y="501652"/>
            <a:ext cx="4924347" cy="668242"/>
          </a:xfrm>
        </p:spPr>
        <p:txBody>
          <a:bodyPr>
            <a:normAutofit/>
          </a:bodyPr>
          <a:lstStyle>
            <a:lvl1pPr>
              <a:defRPr sz="2400" b="0" i="0">
                <a:solidFill>
                  <a:schemeClr val="tx2"/>
                </a:solidFill>
                <a:latin typeface="Poppins Medium" pitchFamily="2" charset="77"/>
                <a:cs typeface="Poppins Medium" pitchFamily="2" charset="77"/>
              </a:defRPr>
            </a:lvl1pPr>
          </a:lstStyle>
          <a:p>
            <a:r>
              <a:rPr lang="en-GB"/>
              <a:t>Click to edit Master title style</a:t>
            </a:r>
          </a:p>
        </p:txBody>
      </p:sp>
      <p:sp>
        <p:nvSpPr>
          <p:cNvPr id="4" name="Footer Placeholder 3">
            <a:extLst>
              <a:ext uri="{FF2B5EF4-FFF2-40B4-BE49-F238E27FC236}">
                <a16:creationId xmlns:a16="http://schemas.microsoft.com/office/drawing/2014/main" id="{3AAE605D-6828-4DE1-3E8D-C8C0260E3330}"/>
              </a:ext>
            </a:extLst>
          </p:cNvPr>
          <p:cNvSpPr>
            <a:spLocks noGrp="1"/>
          </p:cNvSpPr>
          <p:nvPr>
            <p:ph type="ftr" sz="quarter" idx="11"/>
          </p:nvPr>
        </p:nvSpPr>
        <p:spPr/>
        <p:txBody>
          <a:bodyPr/>
          <a:lstStyle>
            <a:lvl1pPr>
              <a:defRPr b="0" i="0">
                <a:solidFill>
                  <a:schemeClr val="bg1"/>
                </a:solidFill>
                <a:latin typeface="Poppins" pitchFamily="2" charset="77"/>
              </a:defRPr>
            </a:lvl1pPr>
          </a:lstStyle>
          <a:p>
            <a:endParaRPr lang="en-GB"/>
          </a:p>
        </p:txBody>
      </p:sp>
      <p:sp>
        <p:nvSpPr>
          <p:cNvPr id="5" name="Slide Number Placeholder 4">
            <a:extLst>
              <a:ext uri="{FF2B5EF4-FFF2-40B4-BE49-F238E27FC236}">
                <a16:creationId xmlns:a16="http://schemas.microsoft.com/office/drawing/2014/main" id="{3F53C28A-4468-9063-5792-F0BED2B674B8}"/>
              </a:ext>
            </a:extLst>
          </p:cNvPr>
          <p:cNvSpPr>
            <a:spLocks noGrp="1"/>
          </p:cNvSpPr>
          <p:nvPr>
            <p:ph type="sldNum" sz="quarter" idx="12"/>
          </p:nvPr>
        </p:nvSpPr>
        <p:spPr/>
        <p:txBody>
          <a:bodyPr/>
          <a:lstStyle>
            <a:lvl1pPr>
              <a:defRPr b="0" i="0">
                <a:solidFill>
                  <a:schemeClr val="bg1"/>
                </a:solidFill>
                <a:latin typeface="Poppins" pitchFamily="2" charset="77"/>
              </a:defRPr>
            </a:lvl1pPr>
          </a:lstStyle>
          <a:p>
            <a:fld id="{41A3597B-4E5F-434F-BE8D-E069461BD1DF}" type="slidenum">
              <a:rPr lang="en-GB" smtClean="0"/>
              <a:pPr/>
              <a:t>‹#›</a:t>
            </a:fld>
            <a:endParaRPr lang="en-GB"/>
          </a:p>
        </p:txBody>
      </p:sp>
      <p:sp>
        <p:nvSpPr>
          <p:cNvPr id="12" name="Text Placeholder 11">
            <a:extLst>
              <a:ext uri="{FF2B5EF4-FFF2-40B4-BE49-F238E27FC236}">
                <a16:creationId xmlns:a16="http://schemas.microsoft.com/office/drawing/2014/main" id="{6E3E7257-1DA1-F7E1-28D5-D974C4FA5449}"/>
              </a:ext>
            </a:extLst>
          </p:cNvPr>
          <p:cNvSpPr>
            <a:spLocks noGrp="1"/>
          </p:cNvSpPr>
          <p:nvPr>
            <p:ph type="body" sz="quarter" idx="13"/>
          </p:nvPr>
        </p:nvSpPr>
        <p:spPr>
          <a:xfrm>
            <a:off x="632012" y="1342349"/>
            <a:ext cx="4924348" cy="1712014"/>
          </a:xfrm>
        </p:spPr>
        <p:txBody>
          <a:bodyPr>
            <a:normAutofit/>
          </a:bodyPr>
          <a:lstStyle>
            <a:lvl1pPr marL="0" indent="0">
              <a:buNone/>
              <a:defRPr sz="1800" b="0" i="0">
                <a:solidFill>
                  <a:schemeClr val="tx2"/>
                </a:solidFill>
                <a:latin typeface="Poppins" pitchFamily="2" charset="77"/>
              </a:defRPr>
            </a:lvl1pPr>
            <a:lvl2pPr marL="457200" indent="0">
              <a:buNone/>
              <a:defRPr sz="1800">
                <a:solidFill>
                  <a:schemeClr val="tx2"/>
                </a:solidFill>
              </a:defRPr>
            </a:lvl2pPr>
            <a:lvl3pPr marL="914400" indent="0">
              <a:buNone/>
              <a:defRPr sz="1800">
                <a:solidFill>
                  <a:schemeClr val="tx2"/>
                </a:solidFill>
              </a:defRPr>
            </a:lvl3pPr>
            <a:lvl4pPr marL="1371600" indent="0">
              <a:buNone/>
              <a:defRPr sz="1800">
                <a:solidFill>
                  <a:schemeClr val="tx2"/>
                </a:solidFill>
              </a:defRPr>
            </a:lvl4pPr>
            <a:lvl5pPr marL="1828800" indent="0">
              <a:buNone/>
              <a:defRPr sz="1800">
                <a:solidFill>
                  <a:schemeClr val="tx2"/>
                </a:solidFill>
              </a:defRPr>
            </a:lvl5pPr>
          </a:lstStyle>
          <a:p>
            <a:pPr lvl="0"/>
            <a:r>
              <a:rPr lang="en-GB"/>
              <a:t>Click to edit Master text styles</a:t>
            </a:r>
          </a:p>
        </p:txBody>
      </p:sp>
      <p:pic>
        <p:nvPicPr>
          <p:cNvPr id="17" name="Picture 16" descr="A black background with white text&#10;&#10;Description automatically generated">
            <a:extLst>
              <a:ext uri="{FF2B5EF4-FFF2-40B4-BE49-F238E27FC236}">
                <a16:creationId xmlns:a16="http://schemas.microsoft.com/office/drawing/2014/main" id="{F64D4804-511F-AFEC-D1BB-B29C795B97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5370" y="5746066"/>
            <a:ext cx="1665087" cy="1117250"/>
          </a:xfrm>
          <a:prstGeom prst="rect">
            <a:avLst/>
          </a:prstGeom>
        </p:spPr>
      </p:pic>
      <p:sp>
        <p:nvSpPr>
          <p:cNvPr id="21" name="Picture Placeholder 20">
            <a:extLst>
              <a:ext uri="{FF2B5EF4-FFF2-40B4-BE49-F238E27FC236}">
                <a16:creationId xmlns:a16="http://schemas.microsoft.com/office/drawing/2014/main" id="{17F6E517-5429-A2F6-D34C-964E6CD37C9D}"/>
              </a:ext>
            </a:extLst>
          </p:cNvPr>
          <p:cNvSpPr>
            <a:spLocks noGrp="1"/>
          </p:cNvSpPr>
          <p:nvPr>
            <p:ph type="pic" sz="quarter" idx="15"/>
          </p:nvPr>
        </p:nvSpPr>
        <p:spPr>
          <a:xfrm>
            <a:off x="6792990" y="1006627"/>
            <a:ext cx="2297679" cy="2297679"/>
          </a:xfrm>
          <a:prstGeom prst="ellipse">
            <a:avLst/>
          </a:prstGeom>
        </p:spPr>
        <p:txBody>
          <a:bodyPr/>
          <a:lstStyle>
            <a:lvl1pPr>
              <a:defRPr b="0" i="0">
                <a:latin typeface="Poppins" pitchFamily="2" charset="77"/>
              </a:defRPr>
            </a:lvl1pPr>
          </a:lstStyle>
          <a:p>
            <a:endParaRPr lang="en-GB"/>
          </a:p>
        </p:txBody>
      </p:sp>
      <p:sp>
        <p:nvSpPr>
          <p:cNvPr id="22" name="Picture Placeholder 20">
            <a:extLst>
              <a:ext uri="{FF2B5EF4-FFF2-40B4-BE49-F238E27FC236}">
                <a16:creationId xmlns:a16="http://schemas.microsoft.com/office/drawing/2014/main" id="{E04B2806-1F83-34D3-221F-2C4B3249EA6D}"/>
              </a:ext>
            </a:extLst>
          </p:cNvPr>
          <p:cNvSpPr>
            <a:spLocks noGrp="1"/>
          </p:cNvSpPr>
          <p:nvPr>
            <p:ph type="pic" sz="quarter" idx="16"/>
          </p:nvPr>
        </p:nvSpPr>
        <p:spPr>
          <a:xfrm>
            <a:off x="9133166" y="1006627"/>
            <a:ext cx="2297679" cy="2297679"/>
          </a:xfrm>
          <a:prstGeom prst="ellipse">
            <a:avLst/>
          </a:prstGeom>
        </p:spPr>
        <p:txBody>
          <a:bodyPr/>
          <a:lstStyle>
            <a:lvl1pPr>
              <a:defRPr b="0" i="0">
                <a:latin typeface="Poppins" pitchFamily="2" charset="77"/>
              </a:defRPr>
            </a:lvl1pPr>
          </a:lstStyle>
          <a:p>
            <a:endParaRPr lang="en-GB"/>
          </a:p>
        </p:txBody>
      </p:sp>
      <p:sp>
        <p:nvSpPr>
          <p:cNvPr id="23" name="Picture Placeholder 20">
            <a:extLst>
              <a:ext uri="{FF2B5EF4-FFF2-40B4-BE49-F238E27FC236}">
                <a16:creationId xmlns:a16="http://schemas.microsoft.com/office/drawing/2014/main" id="{3A50FE80-7330-1683-7D23-937274886C7D}"/>
              </a:ext>
            </a:extLst>
          </p:cNvPr>
          <p:cNvSpPr>
            <a:spLocks noGrp="1"/>
          </p:cNvSpPr>
          <p:nvPr>
            <p:ph type="pic" sz="quarter" idx="17"/>
          </p:nvPr>
        </p:nvSpPr>
        <p:spPr>
          <a:xfrm>
            <a:off x="6792990" y="3309169"/>
            <a:ext cx="2297679" cy="2297679"/>
          </a:xfrm>
          <a:prstGeom prst="ellipse">
            <a:avLst/>
          </a:prstGeom>
        </p:spPr>
        <p:txBody>
          <a:bodyPr/>
          <a:lstStyle>
            <a:lvl1pPr>
              <a:defRPr b="0" i="0">
                <a:latin typeface="Poppins" pitchFamily="2" charset="77"/>
              </a:defRPr>
            </a:lvl1pPr>
          </a:lstStyle>
          <a:p>
            <a:endParaRPr lang="en-GB"/>
          </a:p>
        </p:txBody>
      </p:sp>
      <p:sp>
        <p:nvSpPr>
          <p:cNvPr id="24" name="Picture Placeholder 20">
            <a:extLst>
              <a:ext uri="{FF2B5EF4-FFF2-40B4-BE49-F238E27FC236}">
                <a16:creationId xmlns:a16="http://schemas.microsoft.com/office/drawing/2014/main" id="{8D27946E-1055-AE60-D3CE-5732F4CA1791}"/>
              </a:ext>
            </a:extLst>
          </p:cNvPr>
          <p:cNvSpPr>
            <a:spLocks noGrp="1"/>
          </p:cNvSpPr>
          <p:nvPr>
            <p:ph type="pic" sz="quarter" idx="18"/>
          </p:nvPr>
        </p:nvSpPr>
        <p:spPr>
          <a:xfrm>
            <a:off x="9133166" y="3309169"/>
            <a:ext cx="2297679" cy="2297679"/>
          </a:xfrm>
          <a:prstGeom prst="ellipse">
            <a:avLst/>
          </a:prstGeom>
        </p:spPr>
        <p:txBody>
          <a:bodyPr/>
          <a:lstStyle>
            <a:lvl1pPr>
              <a:defRPr b="0" i="0">
                <a:latin typeface="Poppins" pitchFamily="2" charset="77"/>
              </a:defRPr>
            </a:lvl1pPr>
          </a:lstStyle>
          <a:p>
            <a:endParaRPr lang="en-GB"/>
          </a:p>
        </p:txBody>
      </p:sp>
      <p:sp>
        <p:nvSpPr>
          <p:cNvPr id="25" name="Oval 24">
            <a:extLst>
              <a:ext uri="{FF2B5EF4-FFF2-40B4-BE49-F238E27FC236}">
                <a16:creationId xmlns:a16="http://schemas.microsoft.com/office/drawing/2014/main" id="{D2D94757-FA0A-6B76-AD9C-3993534B0523}"/>
              </a:ext>
            </a:extLst>
          </p:cNvPr>
          <p:cNvSpPr/>
          <p:nvPr userDrawn="1"/>
        </p:nvSpPr>
        <p:spPr>
          <a:xfrm>
            <a:off x="11430845" y="1001026"/>
            <a:ext cx="2297679" cy="2297679"/>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Poppins" pitchFamily="2" charset="77"/>
            </a:endParaRPr>
          </a:p>
        </p:txBody>
      </p:sp>
      <p:sp>
        <p:nvSpPr>
          <p:cNvPr id="26" name="Oval 25">
            <a:extLst>
              <a:ext uri="{FF2B5EF4-FFF2-40B4-BE49-F238E27FC236}">
                <a16:creationId xmlns:a16="http://schemas.microsoft.com/office/drawing/2014/main" id="{9AB12763-DBD1-1841-CA8E-22FF5ED6696E}"/>
              </a:ext>
            </a:extLst>
          </p:cNvPr>
          <p:cNvSpPr/>
          <p:nvPr userDrawn="1"/>
        </p:nvSpPr>
        <p:spPr>
          <a:xfrm>
            <a:off x="11430845" y="3303551"/>
            <a:ext cx="2297679" cy="2297679"/>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Poppins" pitchFamily="2" charset="77"/>
            </a:endParaRPr>
          </a:p>
        </p:txBody>
      </p:sp>
      <p:sp>
        <p:nvSpPr>
          <p:cNvPr id="27" name="Title 1">
            <a:extLst>
              <a:ext uri="{FF2B5EF4-FFF2-40B4-BE49-F238E27FC236}">
                <a16:creationId xmlns:a16="http://schemas.microsoft.com/office/drawing/2014/main" id="{61BBB9AE-4A63-EFC4-BAF9-A24EC128133F}"/>
              </a:ext>
            </a:extLst>
          </p:cNvPr>
          <p:cNvSpPr txBox="1">
            <a:spLocks/>
          </p:cNvSpPr>
          <p:nvPr userDrawn="1"/>
        </p:nvSpPr>
        <p:spPr>
          <a:xfrm>
            <a:off x="632012" y="3685723"/>
            <a:ext cx="4924348" cy="6682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i="0" kern="1200">
                <a:solidFill>
                  <a:schemeClr val="tx2"/>
                </a:solidFill>
                <a:latin typeface="Arial" panose="020B0604020202020204" pitchFamily="34" charset="0"/>
                <a:ea typeface="+mj-ea"/>
                <a:cs typeface="Arial" panose="020B0604020202020204" pitchFamily="34" charset="0"/>
              </a:defRPr>
            </a:lvl1pPr>
          </a:lstStyle>
          <a:p>
            <a:r>
              <a:rPr lang="en-GB" b="0" i="0">
                <a:solidFill>
                  <a:schemeClr val="bg1"/>
                </a:solidFill>
                <a:latin typeface="Poppins Medium" pitchFamily="2" charset="77"/>
                <a:cs typeface="Poppins Medium" pitchFamily="2" charset="77"/>
              </a:rPr>
              <a:t>Click to edit Master title style</a:t>
            </a:r>
          </a:p>
        </p:txBody>
      </p:sp>
      <p:sp>
        <p:nvSpPr>
          <p:cNvPr id="28" name="Text Placeholder 11">
            <a:extLst>
              <a:ext uri="{FF2B5EF4-FFF2-40B4-BE49-F238E27FC236}">
                <a16:creationId xmlns:a16="http://schemas.microsoft.com/office/drawing/2014/main" id="{9F928298-8FD9-7EE7-12A2-6E4EE4203525}"/>
              </a:ext>
            </a:extLst>
          </p:cNvPr>
          <p:cNvSpPr>
            <a:spLocks noGrp="1"/>
          </p:cNvSpPr>
          <p:nvPr>
            <p:ph type="body" sz="quarter" idx="19"/>
          </p:nvPr>
        </p:nvSpPr>
        <p:spPr>
          <a:xfrm>
            <a:off x="632012" y="4526420"/>
            <a:ext cx="4924348" cy="1712014"/>
          </a:xfrm>
        </p:spPr>
        <p:txBody>
          <a:bodyPr>
            <a:normAutofit/>
          </a:bodyPr>
          <a:lstStyle>
            <a:lvl1pPr marL="0" indent="0">
              <a:buNone/>
              <a:defRPr sz="1800" b="0" i="0">
                <a:solidFill>
                  <a:schemeClr val="bg1"/>
                </a:solidFill>
                <a:latin typeface="Poppins" pitchFamily="2" charset="77"/>
              </a:defRPr>
            </a:lvl1pPr>
            <a:lvl2pPr marL="457200" indent="0">
              <a:buNone/>
              <a:defRPr sz="1800">
                <a:solidFill>
                  <a:schemeClr val="tx2"/>
                </a:solidFill>
              </a:defRPr>
            </a:lvl2pPr>
            <a:lvl3pPr marL="914400" indent="0">
              <a:buNone/>
              <a:defRPr sz="1800">
                <a:solidFill>
                  <a:schemeClr val="tx2"/>
                </a:solidFill>
              </a:defRPr>
            </a:lvl3pPr>
            <a:lvl4pPr marL="1371600" indent="0">
              <a:buNone/>
              <a:defRPr sz="1800">
                <a:solidFill>
                  <a:schemeClr val="tx2"/>
                </a:solidFill>
              </a:defRPr>
            </a:lvl4pPr>
            <a:lvl5pPr marL="1828800" indent="0">
              <a:buNone/>
              <a:defRPr sz="1800">
                <a:solidFill>
                  <a:schemeClr val="tx2"/>
                </a:solidFill>
              </a:defRPr>
            </a:lvl5pPr>
          </a:lstStyle>
          <a:p>
            <a:pPr lvl="0"/>
            <a:r>
              <a:rPr lang="en-GB"/>
              <a:t>Click to edit Master text styles</a:t>
            </a:r>
          </a:p>
        </p:txBody>
      </p:sp>
      <p:sp>
        <p:nvSpPr>
          <p:cNvPr id="7" name="TextBox 6">
            <a:extLst>
              <a:ext uri="{FF2B5EF4-FFF2-40B4-BE49-F238E27FC236}">
                <a16:creationId xmlns:a16="http://schemas.microsoft.com/office/drawing/2014/main" id="{58688CD8-53FE-BB00-5111-A81A4255C9B2}"/>
              </a:ext>
            </a:extLst>
          </p:cNvPr>
          <p:cNvSpPr txBox="1"/>
          <p:nvPr userDrawn="1"/>
        </p:nvSpPr>
        <p:spPr>
          <a:xfrm>
            <a:off x="233083" y="136525"/>
            <a:ext cx="4571528" cy="307777"/>
          </a:xfrm>
          <a:prstGeom prst="rect">
            <a:avLst/>
          </a:prstGeom>
          <a:noFill/>
        </p:spPr>
        <p:txBody>
          <a:bodyPr wrap="square" rtlCol="0">
            <a:spAutoFit/>
          </a:bodyPr>
          <a:lstStyle/>
          <a:p>
            <a:r>
              <a:rPr lang="en-GB" sz="1400" b="0" i="0">
                <a:solidFill>
                  <a:srgbClr val="3F0730"/>
                </a:solidFill>
                <a:latin typeface="Poppins" pitchFamily="2" charset="77"/>
              </a:rPr>
              <a:t>Internal Use Only</a:t>
            </a:r>
          </a:p>
        </p:txBody>
      </p:sp>
      <p:sp>
        <p:nvSpPr>
          <p:cNvPr id="3" name="TextBox 2">
            <a:extLst>
              <a:ext uri="{FF2B5EF4-FFF2-40B4-BE49-F238E27FC236}">
                <a16:creationId xmlns:a16="http://schemas.microsoft.com/office/drawing/2014/main" id="{EEBA4890-07FF-7505-4541-96C376EED663}"/>
              </a:ext>
            </a:extLst>
          </p:cNvPr>
          <p:cNvSpPr txBox="1"/>
          <p:nvPr userDrawn="1"/>
        </p:nvSpPr>
        <p:spPr>
          <a:xfrm>
            <a:off x="10601864" y="6581001"/>
            <a:ext cx="1590136" cy="276999"/>
          </a:xfrm>
          <a:prstGeom prst="rect">
            <a:avLst/>
          </a:prstGeom>
          <a:noFill/>
        </p:spPr>
        <p:txBody>
          <a:bodyPr wrap="square" rtlCol="0">
            <a:spAutoFit/>
          </a:bodyPr>
          <a:lstStyle/>
          <a:p>
            <a:pPr algn="ctr"/>
            <a:r>
              <a:rPr lang="en-GB" sz="1200">
                <a:solidFill>
                  <a:schemeClr val="bg1">
                    <a:lumMod val="65000"/>
                  </a:schemeClr>
                </a:solidFill>
              </a:rPr>
              <a:t>Draft for review</a:t>
            </a:r>
          </a:p>
        </p:txBody>
      </p:sp>
    </p:spTree>
    <p:extLst>
      <p:ext uri="{BB962C8B-B14F-4D97-AF65-F5344CB8AC3E}">
        <p14:creationId xmlns:p14="http://schemas.microsoft.com/office/powerpoint/2010/main" val="36688544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Primary Breaker slide - Purple">
    <p:bg>
      <p:bgPr>
        <a:solidFill>
          <a:schemeClr val="tx2"/>
        </a:solidFill>
        <a:effectLst/>
      </p:bgPr>
    </p:bg>
    <p:spTree>
      <p:nvGrpSpPr>
        <p:cNvPr id="1" name=""/>
        <p:cNvGrpSpPr/>
        <p:nvPr/>
      </p:nvGrpSpPr>
      <p:grpSpPr>
        <a:xfrm>
          <a:off x="0" y="0"/>
          <a:ext cx="0" cy="0"/>
          <a:chOff x="0" y="0"/>
          <a:chExt cx="0" cy="0"/>
        </a:xfrm>
      </p:grpSpPr>
      <p:pic>
        <p:nvPicPr>
          <p:cNvPr id="7" name="Picture 6" descr="A purple and white background&#10;&#10;Description automatically generated">
            <a:extLst>
              <a:ext uri="{FF2B5EF4-FFF2-40B4-BE49-F238E27FC236}">
                <a16:creationId xmlns:a16="http://schemas.microsoft.com/office/drawing/2014/main" id="{A130E291-1866-9610-5CC3-7DFC426B7A03}"/>
              </a:ext>
            </a:extLst>
          </p:cNvPr>
          <p:cNvPicPr>
            <a:picLocks noChangeAspect="1"/>
          </p:cNvPicPr>
          <p:nvPr userDrawn="1"/>
        </p:nvPicPr>
        <p:blipFill>
          <a:blip r:embed="rId2"/>
          <a:stretch>
            <a:fillRect/>
          </a:stretch>
        </p:blipFill>
        <p:spPr>
          <a:xfrm>
            <a:off x="2466" y="0"/>
            <a:ext cx="12189533" cy="6859388"/>
          </a:xfrm>
          <a:prstGeom prst="rect">
            <a:avLst/>
          </a:prstGeom>
        </p:spPr>
      </p:pic>
      <p:sp>
        <p:nvSpPr>
          <p:cNvPr id="2" name="Title 1">
            <a:extLst>
              <a:ext uri="{FF2B5EF4-FFF2-40B4-BE49-F238E27FC236}">
                <a16:creationId xmlns:a16="http://schemas.microsoft.com/office/drawing/2014/main" id="{E304E765-D7CE-66CF-AAD3-B47633EED211}"/>
              </a:ext>
            </a:extLst>
          </p:cNvPr>
          <p:cNvSpPr>
            <a:spLocks noGrp="1"/>
          </p:cNvSpPr>
          <p:nvPr>
            <p:ph type="ctrTitle"/>
          </p:nvPr>
        </p:nvSpPr>
        <p:spPr>
          <a:xfrm>
            <a:off x="1243914" y="820795"/>
            <a:ext cx="4394886" cy="2387600"/>
          </a:xfrm>
        </p:spPr>
        <p:txBody>
          <a:bodyPr anchor="b">
            <a:normAutofit/>
          </a:bodyPr>
          <a:lstStyle>
            <a:lvl1pPr algn="l">
              <a:defRPr sz="4400" b="0" i="0">
                <a:solidFill>
                  <a:schemeClr val="bg1"/>
                </a:solidFill>
                <a:latin typeface="Poppins Medium" pitchFamily="2" charset="77"/>
                <a:cs typeface="Poppins Medium" pitchFamily="2" charset="77"/>
              </a:defRPr>
            </a:lvl1pPr>
          </a:lstStyle>
          <a:p>
            <a:r>
              <a:rPr lang="en-GB"/>
              <a:t>Click to edit Master title style</a:t>
            </a:r>
          </a:p>
        </p:txBody>
      </p:sp>
      <p:sp>
        <p:nvSpPr>
          <p:cNvPr id="3" name="Subtitle 2">
            <a:extLst>
              <a:ext uri="{FF2B5EF4-FFF2-40B4-BE49-F238E27FC236}">
                <a16:creationId xmlns:a16="http://schemas.microsoft.com/office/drawing/2014/main" id="{EE141B9C-4686-EF1F-23CB-10919C7B2DC1}"/>
              </a:ext>
            </a:extLst>
          </p:cNvPr>
          <p:cNvSpPr>
            <a:spLocks noGrp="1"/>
          </p:cNvSpPr>
          <p:nvPr>
            <p:ph type="subTitle" idx="1"/>
          </p:nvPr>
        </p:nvSpPr>
        <p:spPr>
          <a:xfrm>
            <a:off x="1243914" y="3245466"/>
            <a:ext cx="3344562" cy="1044146"/>
          </a:xfrm>
        </p:spPr>
        <p:txBody>
          <a:bodyPr>
            <a:normAutofit/>
          </a:bodyPr>
          <a:lstStyle>
            <a:lvl1pPr marL="0" indent="0" algn="l">
              <a:buNone/>
              <a:defRPr sz="2400" b="0" i="0">
                <a:solidFill>
                  <a:schemeClr val="bg1"/>
                </a:solidFill>
                <a:latin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5" name="Footer Placeholder 4">
            <a:extLst>
              <a:ext uri="{FF2B5EF4-FFF2-40B4-BE49-F238E27FC236}">
                <a16:creationId xmlns:a16="http://schemas.microsoft.com/office/drawing/2014/main" id="{BF0ABF53-7256-B613-42A2-9AEC4E6B126C}"/>
              </a:ext>
            </a:extLst>
          </p:cNvPr>
          <p:cNvSpPr>
            <a:spLocks noGrp="1"/>
          </p:cNvSpPr>
          <p:nvPr>
            <p:ph type="ftr" sz="quarter" idx="11"/>
          </p:nvPr>
        </p:nvSpPr>
        <p:spPr/>
        <p:txBody>
          <a:bodyPr/>
          <a:lstStyle>
            <a:lvl1pPr>
              <a:defRPr b="0" i="0">
                <a:solidFill>
                  <a:schemeClr val="bg1"/>
                </a:solidFill>
                <a:latin typeface="Poppins" pitchFamily="2" charset="77"/>
              </a:defRPr>
            </a:lvl1pPr>
          </a:lstStyle>
          <a:p>
            <a:endParaRPr lang="en-GB"/>
          </a:p>
        </p:txBody>
      </p:sp>
      <p:sp>
        <p:nvSpPr>
          <p:cNvPr id="6" name="Slide Number Placeholder 5">
            <a:extLst>
              <a:ext uri="{FF2B5EF4-FFF2-40B4-BE49-F238E27FC236}">
                <a16:creationId xmlns:a16="http://schemas.microsoft.com/office/drawing/2014/main" id="{51847BD7-44D8-5D08-5AAB-C4893A9400D8}"/>
              </a:ext>
            </a:extLst>
          </p:cNvPr>
          <p:cNvSpPr>
            <a:spLocks noGrp="1"/>
          </p:cNvSpPr>
          <p:nvPr>
            <p:ph type="sldNum" sz="quarter" idx="12"/>
          </p:nvPr>
        </p:nvSpPr>
        <p:spPr/>
        <p:txBody>
          <a:bodyPr/>
          <a:lstStyle>
            <a:lvl1pPr>
              <a:defRPr b="0" i="0">
                <a:solidFill>
                  <a:schemeClr val="bg1"/>
                </a:solidFill>
                <a:latin typeface="Poppins" pitchFamily="2" charset="77"/>
              </a:defRPr>
            </a:lvl1pPr>
          </a:lstStyle>
          <a:p>
            <a:fld id="{41A3597B-4E5F-434F-BE8D-E069461BD1DF}" type="slidenum">
              <a:rPr lang="en-GB" smtClean="0"/>
              <a:pPr/>
              <a:t>‹#›</a:t>
            </a:fld>
            <a:endParaRPr lang="en-GB"/>
          </a:p>
        </p:txBody>
      </p:sp>
      <p:sp>
        <p:nvSpPr>
          <p:cNvPr id="8" name="TextBox 7">
            <a:extLst>
              <a:ext uri="{FF2B5EF4-FFF2-40B4-BE49-F238E27FC236}">
                <a16:creationId xmlns:a16="http://schemas.microsoft.com/office/drawing/2014/main" id="{A81543B9-7486-052F-B176-9BFFD6F58E12}"/>
              </a:ext>
            </a:extLst>
          </p:cNvPr>
          <p:cNvSpPr txBox="1"/>
          <p:nvPr userDrawn="1"/>
        </p:nvSpPr>
        <p:spPr>
          <a:xfrm>
            <a:off x="233083" y="136525"/>
            <a:ext cx="4571528" cy="307777"/>
          </a:xfrm>
          <a:prstGeom prst="rect">
            <a:avLst/>
          </a:prstGeom>
          <a:noFill/>
        </p:spPr>
        <p:txBody>
          <a:bodyPr wrap="square" rtlCol="0">
            <a:spAutoFit/>
          </a:bodyPr>
          <a:lstStyle/>
          <a:p>
            <a:r>
              <a:rPr lang="en-GB" sz="1400" b="0" i="0">
                <a:solidFill>
                  <a:schemeClr val="bg1"/>
                </a:solidFill>
                <a:latin typeface="Poppins" pitchFamily="2" charset="77"/>
              </a:rPr>
              <a:t>Internal Use Only</a:t>
            </a:r>
          </a:p>
        </p:txBody>
      </p:sp>
      <p:sp>
        <p:nvSpPr>
          <p:cNvPr id="9" name="TextBox 8">
            <a:extLst>
              <a:ext uri="{FF2B5EF4-FFF2-40B4-BE49-F238E27FC236}">
                <a16:creationId xmlns:a16="http://schemas.microsoft.com/office/drawing/2014/main" id="{325F37C1-6834-67ED-D1D8-E6576B751D12}"/>
              </a:ext>
            </a:extLst>
          </p:cNvPr>
          <p:cNvSpPr txBox="1"/>
          <p:nvPr userDrawn="1"/>
        </p:nvSpPr>
        <p:spPr>
          <a:xfrm>
            <a:off x="10601864" y="6581001"/>
            <a:ext cx="1590136" cy="276999"/>
          </a:xfrm>
          <a:prstGeom prst="rect">
            <a:avLst/>
          </a:prstGeom>
          <a:noFill/>
        </p:spPr>
        <p:txBody>
          <a:bodyPr wrap="square" rtlCol="0">
            <a:spAutoFit/>
          </a:bodyPr>
          <a:lstStyle/>
          <a:p>
            <a:pPr algn="ctr"/>
            <a:r>
              <a:rPr lang="en-GB" sz="1200">
                <a:solidFill>
                  <a:schemeClr val="bg1"/>
                </a:solidFill>
              </a:rPr>
              <a:t>Draft for review</a:t>
            </a:r>
          </a:p>
        </p:txBody>
      </p:sp>
    </p:spTree>
    <p:extLst>
      <p:ext uri="{BB962C8B-B14F-4D97-AF65-F5344CB8AC3E}">
        <p14:creationId xmlns:p14="http://schemas.microsoft.com/office/powerpoint/2010/main" val="36667456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rimary Image Breaker Slide (Purpl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FF8368B-8346-55F3-7D58-DDEE5EB26EAC}"/>
              </a:ext>
            </a:extLst>
          </p:cNvPr>
          <p:cNvSpPr>
            <a:spLocks noGrp="1"/>
          </p:cNvSpPr>
          <p:nvPr>
            <p:ph type="pic" sz="quarter" idx="13"/>
          </p:nvPr>
        </p:nvSpPr>
        <p:spPr>
          <a:xfrm>
            <a:off x="0" y="0"/>
            <a:ext cx="12192000" cy="6858000"/>
          </a:xfrm>
        </p:spPr>
        <p:txBody>
          <a:bodyPr/>
          <a:lstStyle>
            <a:lvl1pPr>
              <a:defRPr b="0" i="0">
                <a:latin typeface="Poppins" pitchFamily="2" charset="77"/>
              </a:defRPr>
            </a:lvl1pPr>
          </a:lstStyle>
          <a:p>
            <a:endParaRPr lang="en-GB"/>
          </a:p>
        </p:txBody>
      </p:sp>
      <p:pic>
        <p:nvPicPr>
          <p:cNvPr id="7" name="Picture 6" descr="A group of purple circles on a black background&#10;&#10;Description automatically generated">
            <a:extLst>
              <a:ext uri="{FF2B5EF4-FFF2-40B4-BE49-F238E27FC236}">
                <a16:creationId xmlns:a16="http://schemas.microsoft.com/office/drawing/2014/main" id="{EDD804F0-E153-6B19-9F2C-012CBEAE4F41}"/>
              </a:ext>
            </a:extLst>
          </p:cNvPr>
          <p:cNvPicPr>
            <a:picLocks noChangeAspect="1"/>
          </p:cNvPicPr>
          <p:nvPr userDrawn="1"/>
        </p:nvPicPr>
        <p:blipFill>
          <a:blip r:embed="rId2"/>
          <a:stretch>
            <a:fillRect/>
          </a:stretch>
        </p:blipFill>
        <p:spPr>
          <a:xfrm>
            <a:off x="2466" y="0"/>
            <a:ext cx="12189533" cy="6859388"/>
          </a:xfrm>
          <a:prstGeom prst="rect">
            <a:avLst/>
          </a:prstGeom>
        </p:spPr>
      </p:pic>
      <p:sp>
        <p:nvSpPr>
          <p:cNvPr id="2" name="Title 1">
            <a:extLst>
              <a:ext uri="{FF2B5EF4-FFF2-40B4-BE49-F238E27FC236}">
                <a16:creationId xmlns:a16="http://schemas.microsoft.com/office/drawing/2014/main" id="{E304E765-D7CE-66CF-AAD3-B47633EED211}"/>
              </a:ext>
            </a:extLst>
          </p:cNvPr>
          <p:cNvSpPr>
            <a:spLocks noGrp="1"/>
          </p:cNvSpPr>
          <p:nvPr>
            <p:ph type="ctrTitle"/>
          </p:nvPr>
        </p:nvSpPr>
        <p:spPr>
          <a:xfrm>
            <a:off x="1243914" y="820795"/>
            <a:ext cx="4394886" cy="2387600"/>
          </a:xfrm>
        </p:spPr>
        <p:txBody>
          <a:bodyPr anchor="b">
            <a:normAutofit/>
          </a:bodyPr>
          <a:lstStyle>
            <a:lvl1pPr algn="l">
              <a:defRPr sz="4400" b="0" i="0">
                <a:solidFill>
                  <a:schemeClr val="tx1"/>
                </a:solidFill>
                <a:latin typeface="Poppins Medium" pitchFamily="2" charset="77"/>
                <a:cs typeface="Poppins Medium" pitchFamily="2" charset="77"/>
              </a:defRPr>
            </a:lvl1pPr>
          </a:lstStyle>
          <a:p>
            <a:r>
              <a:rPr lang="en-GB"/>
              <a:t>Click to edit Master title style</a:t>
            </a:r>
          </a:p>
        </p:txBody>
      </p:sp>
      <p:sp>
        <p:nvSpPr>
          <p:cNvPr id="3" name="Subtitle 2">
            <a:extLst>
              <a:ext uri="{FF2B5EF4-FFF2-40B4-BE49-F238E27FC236}">
                <a16:creationId xmlns:a16="http://schemas.microsoft.com/office/drawing/2014/main" id="{EE141B9C-4686-EF1F-23CB-10919C7B2DC1}"/>
              </a:ext>
            </a:extLst>
          </p:cNvPr>
          <p:cNvSpPr>
            <a:spLocks noGrp="1"/>
          </p:cNvSpPr>
          <p:nvPr>
            <p:ph type="subTitle" idx="1"/>
          </p:nvPr>
        </p:nvSpPr>
        <p:spPr>
          <a:xfrm>
            <a:off x="1243914" y="3245466"/>
            <a:ext cx="3344562" cy="1044146"/>
          </a:xfrm>
        </p:spPr>
        <p:txBody>
          <a:bodyPr>
            <a:normAutofit/>
          </a:bodyPr>
          <a:lstStyle>
            <a:lvl1pPr marL="0" indent="0" algn="l">
              <a:buNone/>
              <a:defRPr sz="2400" b="0" i="0">
                <a:solidFill>
                  <a:schemeClr val="tx1"/>
                </a:solidFill>
                <a:latin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5" name="Footer Placeholder 4">
            <a:extLst>
              <a:ext uri="{FF2B5EF4-FFF2-40B4-BE49-F238E27FC236}">
                <a16:creationId xmlns:a16="http://schemas.microsoft.com/office/drawing/2014/main" id="{BF0ABF53-7256-B613-42A2-9AEC4E6B126C}"/>
              </a:ext>
            </a:extLst>
          </p:cNvPr>
          <p:cNvSpPr>
            <a:spLocks noGrp="1"/>
          </p:cNvSpPr>
          <p:nvPr>
            <p:ph type="ftr" sz="quarter" idx="11"/>
          </p:nvPr>
        </p:nvSpPr>
        <p:spPr/>
        <p:txBody>
          <a:bodyPr/>
          <a:lstStyle>
            <a:lvl1pPr>
              <a:defRPr b="0" i="0">
                <a:solidFill>
                  <a:schemeClr val="tx2"/>
                </a:solidFill>
                <a:latin typeface="Poppins" pitchFamily="2" charset="77"/>
              </a:defRPr>
            </a:lvl1pPr>
          </a:lstStyle>
          <a:p>
            <a:endParaRPr lang="en-GB"/>
          </a:p>
        </p:txBody>
      </p:sp>
      <p:sp>
        <p:nvSpPr>
          <p:cNvPr id="6" name="Slide Number Placeholder 5">
            <a:extLst>
              <a:ext uri="{FF2B5EF4-FFF2-40B4-BE49-F238E27FC236}">
                <a16:creationId xmlns:a16="http://schemas.microsoft.com/office/drawing/2014/main" id="{51847BD7-44D8-5D08-5AAB-C4893A9400D8}"/>
              </a:ext>
            </a:extLst>
          </p:cNvPr>
          <p:cNvSpPr>
            <a:spLocks noGrp="1"/>
          </p:cNvSpPr>
          <p:nvPr>
            <p:ph type="sldNum" sz="quarter" idx="12"/>
          </p:nvPr>
        </p:nvSpPr>
        <p:spPr/>
        <p:txBody>
          <a:bodyPr/>
          <a:lstStyle>
            <a:lvl1pPr>
              <a:defRPr b="0" i="0">
                <a:solidFill>
                  <a:schemeClr val="tx2"/>
                </a:solidFill>
                <a:latin typeface="Poppins" pitchFamily="2" charset="77"/>
              </a:defRPr>
            </a:lvl1pPr>
          </a:lstStyle>
          <a:p>
            <a:fld id="{41A3597B-4E5F-434F-BE8D-E069461BD1DF}" type="slidenum">
              <a:rPr lang="en-GB" smtClean="0"/>
              <a:pPr/>
              <a:t>‹#›</a:t>
            </a:fld>
            <a:endParaRPr lang="en-GB"/>
          </a:p>
        </p:txBody>
      </p:sp>
      <p:sp>
        <p:nvSpPr>
          <p:cNvPr id="8" name="TextBox 7">
            <a:extLst>
              <a:ext uri="{FF2B5EF4-FFF2-40B4-BE49-F238E27FC236}">
                <a16:creationId xmlns:a16="http://schemas.microsoft.com/office/drawing/2014/main" id="{6198DBF5-4463-EEC6-2C30-2B55B08DA7D5}"/>
              </a:ext>
            </a:extLst>
          </p:cNvPr>
          <p:cNvSpPr txBox="1"/>
          <p:nvPr userDrawn="1"/>
        </p:nvSpPr>
        <p:spPr>
          <a:xfrm>
            <a:off x="233083" y="136525"/>
            <a:ext cx="4571528" cy="307777"/>
          </a:xfrm>
          <a:prstGeom prst="rect">
            <a:avLst/>
          </a:prstGeom>
          <a:noFill/>
        </p:spPr>
        <p:txBody>
          <a:bodyPr wrap="square" rtlCol="0">
            <a:spAutoFit/>
          </a:bodyPr>
          <a:lstStyle/>
          <a:p>
            <a:r>
              <a:rPr lang="en-GB" sz="1400" b="0" i="0">
                <a:solidFill>
                  <a:srgbClr val="3F0730"/>
                </a:solidFill>
                <a:latin typeface="Poppins" pitchFamily="2" charset="77"/>
              </a:rPr>
              <a:t>Internal Use Only</a:t>
            </a:r>
          </a:p>
        </p:txBody>
      </p:sp>
      <p:sp>
        <p:nvSpPr>
          <p:cNvPr id="10" name="TextBox 9">
            <a:extLst>
              <a:ext uri="{FF2B5EF4-FFF2-40B4-BE49-F238E27FC236}">
                <a16:creationId xmlns:a16="http://schemas.microsoft.com/office/drawing/2014/main" id="{1BA6B357-5E07-D765-B5C5-A8D325C56436}"/>
              </a:ext>
            </a:extLst>
          </p:cNvPr>
          <p:cNvSpPr txBox="1"/>
          <p:nvPr userDrawn="1"/>
        </p:nvSpPr>
        <p:spPr>
          <a:xfrm>
            <a:off x="10601864" y="6581001"/>
            <a:ext cx="1590136" cy="276999"/>
          </a:xfrm>
          <a:prstGeom prst="rect">
            <a:avLst/>
          </a:prstGeom>
          <a:noFill/>
        </p:spPr>
        <p:txBody>
          <a:bodyPr wrap="square" rtlCol="0">
            <a:spAutoFit/>
          </a:bodyPr>
          <a:lstStyle/>
          <a:p>
            <a:pPr algn="ctr"/>
            <a:r>
              <a:rPr lang="en-GB" sz="1200">
                <a:solidFill>
                  <a:schemeClr val="bg1"/>
                </a:solidFill>
              </a:rPr>
              <a:t>Draft for review</a:t>
            </a:r>
          </a:p>
        </p:txBody>
      </p:sp>
    </p:spTree>
    <p:extLst>
      <p:ext uri="{BB962C8B-B14F-4D97-AF65-F5344CB8AC3E}">
        <p14:creationId xmlns:p14="http://schemas.microsoft.com/office/powerpoint/2010/main" val="36982116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rimary Text (Left) Media (Right) Slide - Purple">
    <p:bg>
      <p:bgPr>
        <a:solidFill>
          <a:schemeClr val="tx2"/>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17E8957-A01D-893F-D819-6B81B4015BEE}"/>
              </a:ext>
            </a:extLst>
          </p:cNvPr>
          <p:cNvSpPr>
            <a:spLocks noGrp="1"/>
          </p:cNvSpPr>
          <p:nvPr>
            <p:ph type="pic" sz="quarter" idx="14"/>
          </p:nvPr>
        </p:nvSpPr>
        <p:spPr>
          <a:xfrm>
            <a:off x="6096000" y="0"/>
            <a:ext cx="6096000" cy="6858000"/>
          </a:xfrm>
        </p:spPr>
        <p:txBody>
          <a:bodyPr/>
          <a:lstStyle>
            <a:lvl1pPr>
              <a:defRPr b="0" i="0">
                <a:latin typeface="Poppins" pitchFamily="2" charset="77"/>
              </a:defRPr>
            </a:lvl1pPr>
          </a:lstStyle>
          <a:p>
            <a:endParaRPr lang="en-GB"/>
          </a:p>
        </p:txBody>
      </p:sp>
      <p:pic>
        <p:nvPicPr>
          <p:cNvPr id="11" name="Picture 10" descr="A black background with white dots&#10;&#10;Description automatically generated">
            <a:extLst>
              <a:ext uri="{FF2B5EF4-FFF2-40B4-BE49-F238E27FC236}">
                <a16:creationId xmlns:a16="http://schemas.microsoft.com/office/drawing/2014/main" id="{ABFEF8AB-34E7-73B6-DDB3-863F32E4DC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Footer Placeholder 2">
            <a:extLst>
              <a:ext uri="{FF2B5EF4-FFF2-40B4-BE49-F238E27FC236}">
                <a16:creationId xmlns:a16="http://schemas.microsoft.com/office/drawing/2014/main" id="{DC65D122-B71D-CCDE-9334-E1D895C72CAB}"/>
              </a:ext>
            </a:extLst>
          </p:cNvPr>
          <p:cNvSpPr>
            <a:spLocks noGrp="1"/>
          </p:cNvSpPr>
          <p:nvPr>
            <p:ph type="ftr" sz="quarter" idx="11"/>
          </p:nvPr>
        </p:nvSpPr>
        <p:spPr/>
        <p:txBody>
          <a:bodyPr/>
          <a:lstStyle>
            <a:lvl1pPr>
              <a:defRPr b="0" i="0">
                <a:solidFill>
                  <a:schemeClr val="bg1"/>
                </a:solidFill>
                <a:latin typeface="Poppins" pitchFamily="2" charset="77"/>
              </a:defRPr>
            </a:lvl1pPr>
          </a:lstStyle>
          <a:p>
            <a:endParaRPr lang="en-GB"/>
          </a:p>
        </p:txBody>
      </p:sp>
      <p:sp>
        <p:nvSpPr>
          <p:cNvPr id="4" name="Slide Number Placeholder 3">
            <a:extLst>
              <a:ext uri="{FF2B5EF4-FFF2-40B4-BE49-F238E27FC236}">
                <a16:creationId xmlns:a16="http://schemas.microsoft.com/office/drawing/2014/main" id="{CA22A7FD-CBE0-2B6F-C884-84C7401E1DDC}"/>
              </a:ext>
            </a:extLst>
          </p:cNvPr>
          <p:cNvSpPr>
            <a:spLocks noGrp="1"/>
          </p:cNvSpPr>
          <p:nvPr>
            <p:ph type="sldNum" sz="quarter" idx="12"/>
          </p:nvPr>
        </p:nvSpPr>
        <p:spPr/>
        <p:txBody>
          <a:bodyPr/>
          <a:lstStyle>
            <a:lvl1pPr>
              <a:defRPr b="0" i="0">
                <a:solidFill>
                  <a:schemeClr val="bg1"/>
                </a:solidFill>
                <a:latin typeface="Poppins" pitchFamily="2" charset="77"/>
              </a:defRPr>
            </a:lvl1pPr>
          </a:lstStyle>
          <a:p>
            <a:fld id="{41A3597B-4E5F-434F-BE8D-E069461BD1DF}" type="slidenum">
              <a:rPr lang="en-GB" smtClean="0"/>
              <a:pPr/>
              <a:t>‹#›</a:t>
            </a:fld>
            <a:endParaRPr lang="en-GB"/>
          </a:p>
        </p:txBody>
      </p:sp>
      <p:sp>
        <p:nvSpPr>
          <p:cNvPr id="5" name="Title 1">
            <a:extLst>
              <a:ext uri="{FF2B5EF4-FFF2-40B4-BE49-F238E27FC236}">
                <a16:creationId xmlns:a16="http://schemas.microsoft.com/office/drawing/2014/main" id="{54EFE4BF-EB68-BFFF-F1BF-9E1AC71C4350}"/>
              </a:ext>
            </a:extLst>
          </p:cNvPr>
          <p:cNvSpPr>
            <a:spLocks noGrp="1"/>
          </p:cNvSpPr>
          <p:nvPr>
            <p:ph type="title"/>
          </p:nvPr>
        </p:nvSpPr>
        <p:spPr>
          <a:xfrm>
            <a:off x="637273" y="365125"/>
            <a:ext cx="5045070" cy="1325563"/>
          </a:xfrm>
        </p:spPr>
        <p:txBody>
          <a:bodyPr>
            <a:normAutofit/>
          </a:bodyPr>
          <a:lstStyle>
            <a:lvl1pPr>
              <a:defRPr sz="3600" b="0" i="0">
                <a:solidFill>
                  <a:schemeClr val="accent1"/>
                </a:solidFill>
                <a:latin typeface="Poppins Medium" pitchFamily="2" charset="77"/>
                <a:cs typeface="Poppins Medium" pitchFamily="2" charset="77"/>
              </a:defRPr>
            </a:lvl1pPr>
          </a:lstStyle>
          <a:p>
            <a:r>
              <a:rPr lang="en-GB"/>
              <a:t>Click to edit Master title style</a:t>
            </a:r>
          </a:p>
        </p:txBody>
      </p:sp>
      <p:sp>
        <p:nvSpPr>
          <p:cNvPr id="6" name="Text Placeholder 12">
            <a:extLst>
              <a:ext uri="{FF2B5EF4-FFF2-40B4-BE49-F238E27FC236}">
                <a16:creationId xmlns:a16="http://schemas.microsoft.com/office/drawing/2014/main" id="{4736E375-44F9-DC20-7D2C-AE6352F49D2D}"/>
              </a:ext>
            </a:extLst>
          </p:cNvPr>
          <p:cNvSpPr>
            <a:spLocks noGrp="1"/>
          </p:cNvSpPr>
          <p:nvPr>
            <p:ph type="body" sz="quarter" idx="13"/>
          </p:nvPr>
        </p:nvSpPr>
        <p:spPr>
          <a:xfrm>
            <a:off x="637273" y="1926771"/>
            <a:ext cx="5045070" cy="4153354"/>
          </a:xfrm>
        </p:spPr>
        <p:txBody>
          <a:bodyPr>
            <a:normAutofit/>
          </a:bodyPr>
          <a:lstStyle>
            <a:lvl1pPr marL="0" indent="0">
              <a:buNone/>
              <a:defRPr sz="1800" b="0" i="0">
                <a:solidFill>
                  <a:schemeClr val="bg1"/>
                </a:solidFill>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7" name="TextBox 6">
            <a:extLst>
              <a:ext uri="{FF2B5EF4-FFF2-40B4-BE49-F238E27FC236}">
                <a16:creationId xmlns:a16="http://schemas.microsoft.com/office/drawing/2014/main" id="{B24F0CA9-1154-8E0A-AC0D-DE0E1040E7C3}"/>
              </a:ext>
            </a:extLst>
          </p:cNvPr>
          <p:cNvSpPr txBox="1"/>
          <p:nvPr userDrawn="1"/>
        </p:nvSpPr>
        <p:spPr>
          <a:xfrm>
            <a:off x="233083" y="136525"/>
            <a:ext cx="4571528" cy="307777"/>
          </a:xfrm>
          <a:prstGeom prst="rect">
            <a:avLst/>
          </a:prstGeom>
          <a:noFill/>
        </p:spPr>
        <p:txBody>
          <a:bodyPr wrap="square" rtlCol="0">
            <a:spAutoFit/>
          </a:bodyPr>
          <a:lstStyle/>
          <a:p>
            <a:r>
              <a:rPr lang="en-GB" sz="1400" b="0" i="0">
                <a:solidFill>
                  <a:schemeClr val="bg1"/>
                </a:solidFill>
                <a:latin typeface="Poppins" pitchFamily="2" charset="77"/>
              </a:rPr>
              <a:t>Internal Use Only</a:t>
            </a:r>
          </a:p>
        </p:txBody>
      </p:sp>
    </p:spTree>
    <p:extLst>
      <p:ext uri="{BB962C8B-B14F-4D97-AF65-F5344CB8AC3E}">
        <p14:creationId xmlns:p14="http://schemas.microsoft.com/office/powerpoint/2010/main" val="27420236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rimary Text (left) Circle Media (right) -Purple">
    <p:spTree>
      <p:nvGrpSpPr>
        <p:cNvPr id="1" name=""/>
        <p:cNvGrpSpPr/>
        <p:nvPr/>
      </p:nvGrpSpPr>
      <p:grpSpPr>
        <a:xfrm>
          <a:off x="0" y="0"/>
          <a:ext cx="0" cy="0"/>
          <a:chOff x="0" y="0"/>
          <a:chExt cx="0" cy="0"/>
        </a:xfrm>
      </p:grpSpPr>
      <p:pic>
        <p:nvPicPr>
          <p:cNvPr id="10" name="Picture 9" descr="A purple circle with a white circle in the middle&#10;&#10;Description automatically generated">
            <a:extLst>
              <a:ext uri="{FF2B5EF4-FFF2-40B4-BE49-F238E27FC236}">
                <a16:creationId xmlns:a16="http://schemas.microsoft.com/office/drawing/2014/main" id="{9D45391A-D756-788D-03AE-0C05671999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Footer Placeholder 5">
            <a:extLst>
              <a:ext uri="{FF2B5EF4-FFF2-40B4-BE49-F238E27FC236}">
                <a16:creationId xmlns:a16="http://schemas.microsoft.com/office/drawing/2014/main" id="{8506F001-DBB0-7879-E66A-FAF45C6A7659}"/>
              </a:ext>
            </a:extLst>
          </p:cNvPr>
          <p:cNvSpPr>
            <a:spLocks noGrp="1"/>
          </p:cNvSpPr>
          <p:nvPr>
            <p:ph type="ftr" sz="quarter" idx="11"/>
          </p:nvPr>
        </p:nvSpPr>
        <p:spPr/>
        <p:txBody>
          <a:bodyPr/>
          <a:lstStyle>
            <a:lvl1pPr>
              <a:defRPr b="0" i="0">
                <a:solidFill>
                  <a:schemeClr val="bg1"/>
                </a:solidFill>
                <a:latin typeface="Poppins" pitchFamily="2" charset="77"/>
              </a:defRPr>
            </a:lvl1pPr>
          </a:lstStyle>
          <a:p>
            <a:endParaRPr lang="en-GB"/>
          </a:p>
        </p:txBody>
      </p:sp>
      <p:sp>
        <p:nvSpPr>
          <p:cNvPr id="7" name="Slide Number Placeholder 6">
            <a:extLst>
              <a:ext uri="{FF2B5EF4-FFF2-40B4-BE49-F238E27FC236}">
                <a16:creationId xmlns:a16="http://schemas.microsoft.com/office/drawing/2014/main" id="{433181DF-702A-E576-4538-08314A3F094C}"/>
              </a:ext>
            </a:extLst>
          </p:cNvPr>
          <p:cNvSpPr>
            <a:spLocks noGrp="1"/>
          </p:cNvSpPr>
          <p:nvPr>
            <p:ph type="sldNum" sz="quarter" idx="12"/>
          </p:nvPr>
        </p:nvSpPr>
        <p:spPr/>
        <p:txBody>
          <a:bodyPr/>
          <a:lstStyle>
            <a:lvl1pPr>
              <a:defRPr b="0" i="0">
                <a:solidFill>
                  <a:schemeClr val="bg1"/>
                </a:solidFill>
                <a:latin typeface="Poppins" pitchFamily="2" charset="77"/>
              </a:defRPr>
            </a:lvl1pPr>
          </a:lstStyle>
          <a:p>
            <a:fld id="{41A3597B-4E5F-434F-BE8D-E069461BD1DF}" type="slidenum">
              <a:rPr lang="en-GB" smtClean="0"/>
              <a:pPr/>
              <a:t>‹#›</a:t>
            </a:fld>
            <a:endParaRPr lang="en-GB"/>
          </a:p>
        </p:txBody>
      </p:sp>
      <p:sp>
        <p:nvSpPr>
          <p:cNvPr id="14" name="Picture Placeholder 13">
            <a:extLst>
              <a:ext uri="{FF2B5EF4-FFF2-40B4-BE49-F238E27FC236}">
                <a16:creationId xmlns:a16="http://schemas.microsoft.com/office/drawing/2014/main" id="{CFC8E555-A363-BBFE-7CE9-820F21628147}"/>
              </a:ext>
            </a:extLst>
          </p:cNvPr>
          <p:cNvSpPr>
            <a:spLocks noGrp="1"/>
          </p:cNvSpPr>
          <p:nvPr>
            <p:ph type="pic" sz="quarter" idx="13"/>
          </p:nvPr>
        </p:nvSpPr>
        <p:spPr>
          <a:xfrm>
            <a:off x="6690691" y="-620033"/>
            <a:ext cx="8539843" cy="8327117"/>
          </a:xfrm>
          <a:prstGeom prst="ellipse">
            <a:avLst/>
          </a:prstGeom>
        </p:spPr>
        <p:txBody>
          <a:bodyPr/>
          <a:lstStyle>
            <a:lvl1pPr>
              <a:defRPr b="0" i="0">
                <a:latin typeface="Poppins" pitchFamily="2" charset="77"/>
              </a:defRPr>
            </a:lvl1pPr>
          </a:lstStyle>
          <a:p>
            <a:endParaRPr lang="en-GB"/>
          </a:p>
        </p:txBody>
      </p:sp>
      <p:pic>
        <p:nvPicPr>
          <p:cNvPr id="12" name="Picture 11" descr="A black background with white dots&#10;&#10;Description automatically generated">
            <a:extLst>
              <a:ext uri="{FF2B5EF4-FFF2-40B4-BE49-F238E27FC236}">
                <a16:creationId xmlns:a16="http://schemas.microsoft.com/office/drawing/2014/main" id="{E67CFF76-6D91-97FD-5651-EF0E6470CA4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Title 1">
            <a:extLst>
              <a:ext uri="{FF2B5EF4-FFF2-40B4-BE49-F238E27FC236}">
                <a16:creationId xmlns:a16="http://schemas.microsoft.com/office/drawing/2014/main" id="{CF0BC532-0DCF-D95D-28B5-7CED43AF3080}"/>
              </a:ext>
            </a:extLst>
          </p:cNvPr>
          <p:cNvSpPr>
            <a:spLocks noGrp="1"/>
          </p:cNvSpPr>
          <p:nvPr>
            <p:ph type="title"/>
          </p:nvPr>
        </p:nvSpPr>
        <p:spPr>
          <a:xfrm>
            <a:off x="637272" y="1077687"/>
            <a:ext cx="5458727" cy="1325563"/>
          </a:xfrm>
        </p:spPr>
        <p:txBody>
          <a:bodyPr/>
          <a:lstStyle>
            <a:lvl1pPr>
              <a:defRPr b="0" i="0">
                <a:solidFill>
                  <a:schemeClr val="bg1"/>
                </a:solidFill>
                <a:latin typeface="Poppins Medium" pitchFamily="2" charset="77"/>
                <a:cs typeface="Poppins Medium" pitchFamily="2" charset="77"/>
              </a:defRPr>
            </a:lvl1pPr>
          </a:lstStyle>
          <a:p>
            <a:r>
              <a:rPr lang="en-GB"/>
              <a:t>Click to edit Master title style</a:t>
            </a:r>
          </a:p>
        </p:txBody>
      </p:sp>
      <p:sp>
        <p:nvSpPr>
          <p:cNvPr id="16" name="Text Placeholder 12">
            <a:extLst>
              <a:ext uri="{FF2B5EF4-FFF2-40B4-BE49-F238E27FC236}">
                <a16:creationId xmlns:a16="http://schemas.microsoft.com/office/drawing/2014/main" id="{FA8AA84D-31F0-CED3-DCC7-DD7727F14369}"/>
              </a:ext>
            </a:extLst>
          </p:cNvPr>
          <p:cNvSpPr>
            <a:spLocks noGrp="1"/>
          </p:cNvSpPr>
          <p:nvPr>
            <p:ph type="body" sz="quarter" idx="14"/>
          </p:nvPr>
        </p:nvSpPr>
        <p:spPr>
          <a:xfrm>
            <a:off x="637273" y="2628900"/>
            <a:ext cx="4462848" cy="3151414"/>
          </a:xfrm>
        </p:spPr>
        <p:txBody>
          <a:bodyPr>
            <a:normAutofit/>
          </a:bodyPr>
          <a:lstStyle>
            <a:lvl1pPr marL="0" indent="0">
              <a:buNone/>
              <a:defRPr sz="1800" b="0" i="0">
                <a:solidFill>
                  <a:schemeClr val="bg1"/>
                </a:solidFill>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3" name="TextBox 2">
            <a:extLst>
              <a:ext uri="{FF2B5EF4-FFF2-40B4-BE49-F238E27FC236}">
                <a16:creationId xmlns:a16="http://schemas.microsoft.com/office/drawing/2014/main" id="{9D1D4387-9FA0-5487-A7EA-90825017A23F}"/>
              </a:ext>
            </a:extLst>
          </p:cNvPr>
          <p:cNvSpPr txBox="1"/>
          <p:nvPr userDrawn="1"/>
        </p:nvSpPr>
        <p:spPr>
          <a:xfrm>
            <a:off x="233083" y="136525"/>
            <a:ext cx="4571528" cy="307777"/>
          </a:xfrm>
          <a:prstGeom prst="rect">
            <a:avLst/>
          </a:prstGeom>
          <a:noFill/>
        </p:spPr>
        <p:txBody>
          <a:bodyPr wrap="square" rtlCol="0">
            <a:spAutoFit/>
          </a:bodyPr>
          <a:lstStyle/>
          <a:p>
            <a:r>
              <a:rPr lang="en-GB" sz="1400" b="0" i="0">
                <a:solidFill>
                  <a:schemeClr val="bg1"/>
                </a:solidFill>
                <a:latin typeface="Poppins" pitchFamily="2" charset="77"/>
              </a:rPr>
              <a:t>Internal Use Only</a:t>
            </a:r>
          </a:p>
        </p:txBody>
      </p:sp>
      <p:sp>
        <p:nvSpPr>
          <p:cNvPr id="4" name="TextBox 3">
            <a:extLst>
              <a:ext uri="{FF2B5EF4-FFF2-40B4-BE49-F238E27FC236}">
                <a16:creationId xmlns:a16="http://schemas.microsoft.com/office/drawing/2014/main" id="{47D29C0E-1D3D-6F4E-1248-CA7367114CA3}"/>
              </a:ext>
            </a:extLst>
          </p:cNvPr>
          <p:cNvSpPr txBox="1"/>
          <p:nvPr userDrawn="1"/>
        </p:nvSpPr>
        <p:spPr>
          <a:xfrm>
            <a:off x="10601864" y="6581001"/>
            <a:ext cx="1590136" cy="276999"/>
          </a:xfrm>
          <a:prstGeom prst="rect">
            <a:avLst/>
          </a:prstGeom>
          <a:noFill/>
        </p:spPr>
        <p:txBody>
          <a:bodyPr wrap="square" rtlCol="0">
            <a:spAutoFit/>
          </a:bodyPr>
          <a:lstStyle/>
          <a:p>
            <a:pPr algn="ctr"/>
            <a:r>
              <a:rPr lang="en-GB" sz="1200">
                <a:solidFill>
                  <a:schemeClr val="bg1"/>
                </a:solidFill>
              </a:rPr>
              <a:t>Draft for review</a:t>
            </a:r>
          </a:p>
        </p:txBody>
      </p:sp>
    </p:spTree>
    <p:extLst>
      <p:ext uri="{BB962C8B-B14F-4D97-AF65-F5344CB8AC3E}">
        <p14:creationId xmlns:p14="http://schemas.microsoft.com/office/powerpoint/2010/main" val="30070376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Secondary Breaker slide - Blue">
    <p:bg>
      <p:bgPr>
        <a:solidFill>
          <a:schemeClr val="tx2"/>
        </a:solidFill>
        <a:effectLst/>
      </p:bgPr>
    </p:bg>
    <p:spTree>
      <p:nvGrpSpPr>
        <p:cNvPr id="1" name=""/>
        <p:cNvGrpSpPr/>
        <p:nvPr/>
      </p:nvGrpSpPr>
      <p:grpSpPr>
        <a:xfrm>
          <a:off x="0" y="0"/>
          <a:ext cx="0" cy="0"/>
          <a:chOff x="0" y="0"/>
          <a:chExt cx="0" cy="0"/>
        </a:xfrm>
      </p:grpSpPr>
      <p:pic>
        <p:nvPicPr>
          <p:cNvPr id="8" name="Picture 7" descr="A blue and white clouds in the sky&#10;&#10;Description automatically generated">
            <a:extLst>
              <a:ext uri="{FF2B5EF4-FFF2-40B4-BE49-F238E27FC236}">
                <a16:creationId xmlns:a16="http://schemas.microsoft.com/office/drawing/2014/main" id="{695FCF66-087E-9315-E6B2-2961093D6DA7}"/>
              </a:ext>
            </a:extLst>
          </p:cNvPr>
          <p:cNvPicPr>
            <a:picLocks noChangeAspect="1"/>
          </p:cNvPicPr>
          <p:nvPr userDrawn="1"/>
        </p:nvPicPr>
        <p:blipFill>
          <a:blip r:embed="rId2"/>
          <a:stretch>
            <a:fillRect/>
          </a:stretch>
        </p:blipFill>
        <p:spPr>
          <a:xfrm>
            <a:off x="2466" y="0"/>
            <a:ext cx="12189533" cy="6859388"/>
          </a:xfrm>
          <a:prstGeom prst="rect">
            <a:avLst/>
          </a:prstGeom>
        </p:spPr>
      </p:pic>
      <p:sp>
        <p:nvSpPr>
          <p:cNvPr id="2" name="Title 1">
            <a:extLst>
              <a:ext uri="{FF2B5EF4-FFF2-40B4-BE49-F238E27FC236}">
                <a16:creationId xmlns:a16="http://schemas.microsoft.com/office/drawing/2014/main" id="{E304E765-D7CE-66CF-AAD3-B47633EED211}"/>
              </a:ext>
            </a:extLst>
          </p:cNvPr>
          <p:cNvSpPr>
            <a:spLocks noGrp="1"/>
          </p:cNvSpPr>
          <p:nvPr>
            <p:ph type="ctrTitle"/>
          </p:nvPr>
        </p:nvSpPr>
        <p:spPr>
          <a:xfrm>
            <a:off x="1243914" y="820795"/>
            <a:ext cx="4394886" cy="2387600"/>
          </a:xfrm>
        </p:spPr>
        <p:txBody>
          <a:bodyPr anchor="b">
            <a:normAutofit/>
          </a:bodyPr>
          <a:lstStyle>
            <a:lvl1pPr algn="l">
              <a:defRPr sz="4400" b="0" i="0">
                <a:solidFill>
                  <a:schemeClr val="bg1"/>
                </a:solidFill>
                <a:latin typeface="Poppins Medium" pitchFamily="2" charset="77"/>
                <a:cs typeface="Poppins Medium" pitchFamily="2" charset="77"/>
              </a:defRPr>
            </a:lvl1pPr>
          </a:lstStyle>
          <a:p>
            <a:r>
              <a:rPr lang="en-GB"/>
              <a:t>Click to edit Master title style</a:t>
            </a:r>
          </a:p>
        </p:txBody>
      </p:sp>
      <p:sp>
        <p:nvSpPr>
          <p:cNvPr id="3" name="Subtitle 2">
            <a:extLst>
              <a:ext uri="{FF2B5EF4-FFF2-40B4-BE49-F238E27FC236}">
                <a16:creationId xmlns:a16="http://schemas.microsoft.com/office/drawing/2014/main" id="{EE141B9C-4686-EF1F-23CB-10919C7B2DC1}"/>
              </a:ext>
            </a:extLst>
          </p:cNvPr>
          <p:cNvSpPr>
            <a:spLocks noGrp="1"/>
          </p:cNvSpPr>
          <p:nvPr>
            <p:ph type="subTitle" idx="1"/>
          </p:nvPr>
        </p:nvSpPr>
        <p:spPr>
          <a:xfrm>
            <a:off x="1243914" y="3245466"/>
            <a:ext cx="3344562" cy="1044146"/>
          </a:xfrm>
        </p:spPr>
        <p:txBody>
          <a:bodyPr>
            <a:normAutofit/>
          </a:bodyPr>
          <a:lstStyle>
            <a:lvl1pPr marL="0" indent="0" algn="l">
              <a:buNone/>
              <a:defRPr sz="2400" b="0" i="0">
                <a:solidFill>
                  <a:schemeClr val="bg1"/>
                </a:solidFill>
                <a:latin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5" name="Footer Placeholder 4">
            <a:extLst>
              <a:ext uri="{FF2B5EF4-FFF2-40B4-BE49-F238E27FC236}">
                <a16:creationId xmlns:a16="http://schemas.microsoft.com/office/drawing/2014/main" id="{BF0ABF53-7256-B613-42A2-9AEC4E6B126C}"/>
              </a:ext>
            </a:extLst>
          </p:cNvPr>
          <p:cNvSpPr>
            <a:spLocks noGrp="1"/>
          </p:cNvSpPr>
          <p:nvPr>
            <p:ph type="ftr" sz="quarter" idx="11"/>
          </p:nvPr>
        </p:nvSpPr>
        <p:spPr/>
        <p:txBody>
          <a:bodyPr/>
          <a:lstStyle>
            <a:lvl1pPr>
              <a:defRPr b="0" i="0">
                <a:solidFill>
                  <a:schemeClr val="bg1"/>
                </a:solidFill>
                <a:latin typeface="Poppins" pitchFamily="2" charset="77"/>
              </a:defRPr>
            </a:lvl1pPr>
          </a:lstStyle>
          <a:p>
            <a:endParaRPr lang="en-GB"/>
          </a:p>
        </p:txBody>
      </p:sp>
      <p:sp>
        <p:nvSpPr>
          <p:cNvPr id="6" name="Slide Number Placeholder 5">
            <a:extLst>
              <a:ext uri="{FF2B5EF4-FFF2-40B4-BE49-F238E27FC236}">
                <a16:creationId xmlns:a16="http://schemas.microsoft.com/office/drawing/2014/main" id="{51847BD7-44D8-5D08-5AAB-C4893A9400D8}"/>
              </a:ext>
            </a:extLst>
          </p:cNvPr>
          <p:cNvSpPr>
            <a:spLocks noGrp="1"/>
          </p:cNvSpPr>
          <p:nvPr>
            <p:ph type="sldNum" sz="quarter" idx="12"/>
          </p:nvPr>
        </p:nvSpPr>
        <p:spPr/>
        <p:txBody>
          <a:bodyPr/>
          <a:lstStyle>
            <a:lvl1pPr>
              <a:defRPr b="0" i="0">
                <a:solidFill>
                  <a:schemeClr val="bg1"/>
                </a:solidFill>
                <a:latin typeface="Poppins" pitchFamily="2" charset="77"/>
              </a:defRPr>
            </a:lvl1pPr>
          </a:lstStyle>
          <a:p>
            <a:fld id="{41A3597B-4E5F-434F-BE8D-E069461BD1DF}" type="slidenum">
              <a:rPr lang="en-GB" smtClean="0"/>
              <a:pPr/>
              <a:t>‹#›</a:t>
            </a:fld>
            <a:endParaRPr lang="en-GB"/>
          </a:p>
        </p:txBody>
      </p:sp>
      <p:sp>
        <p:nvSpPr>
          <p:cNvPr id="7" name="TextBox 6">
            <a:extLst>
              <a:ext uri="{FF2B5EF4-FFF2-40B4-BE49-F238E27FC236}">
                <a16:creationId xmlns:a16="http://schemas.microsoft.com/office/drawing/2014/main" id="{04600A1D-28B9-195F-2BFB-ACD2324A0333}"/>
              </a:ext>
            </a:extLst>
          </p:cNvPr>
          <p:cNvSpPr txBox="1"/>
          <p:nvPr userDrawn="1"/>
        </p:nvSpPr>
        <p:spPr>
          <a:xfrm>
            <a:off x="233083" y="136525"/>
            <a:ext cx="4571528" cy="307777"/>
          </a:xfrm>
          <a:prstGeom prst="rect">
            <a:avLst/>
          </a:prstGeom>
          <a:noFill/>
        </p:spPr>
        <p:txBody>
          <a:bodyPr wrap="square" rtlCol="0">
            <a:spAutoFit/>
          </a:bodyPr>
          <a:lstStyle/>
          <a:p>
            <a:r>
              <a:rPr lang="en-GB" sz="1400" b="0" i="0">
                <a:solidFill>
                  <a:schemeClr val="bg1"/>
                </a:solidFill>
                <a:latin typeface="Poppins" pitchFamily="2" charset="77"/>
              </a:rPr>
              <a:t>Internal Use Only</a:t>
            </a:r>
          </a:p>
        </p:txBody>
      </p:sp>
      <p:sp>
        <p:nvSpPr>
          <p:cNvPr id="9" name="TextBox 8">
            <a:extLst>
              <a:ext uri="{FF2B5EF4-FFF2-40B4-BE49-F238E27FC236}">
                <a16:creationId xmlns:a16="http://schemas.microsoft.com/office/drawing/2014/main" id="{1A2A2200-C093-0F1E-BD5D-639D39851B9D}"/>
              </a:ext>
            </a:extLst>
          </p:cNvPr>
          <p:cNvSpPr txBox="1"/>
          <p:nvPr userDrawn="1"/>
        </p:nvSpPr>
        <p:spPr>
          <a:xfrm>
            <a:off x="10601864" y="6581001"/>
            <a:ext cx="1590136" cy="276999"/>
          </a:xfrm>
          <a:prstGeom prst="rect">
            <a:avLst/>
          </a:prstGeom>
          <a:noFill/>
        </p:spPr>
        <p:txBody>
          <a:bodyPr wrap="square" rtlCol="0">
            <a:spAutoFit/>
          </a:bodyPr>
          <a:lstStyle/>
          <a:p>
            <a:pPr algn="ctr"/>
            <a:r>
              <a:rPr lang="en-GB" sz="1200">
                <a:solidFill>
                  <a:schemeClr val="bg1"/>
                </a:solidFill>
              </a:rPr>
              <a:t>Draft for review</a:t>
            </a:r>
          </a:p>
        </p:txBody>
      </p:sp>
    </p:spTree>
    <p:extLst>
      <p:ext uri="{BB962C8B-B14F-4D97-AF65-F5344CB8AC3E}">
        <p14:creationId xmlns:p14="http://schemas.microsoft.com/office/powerpoint/2010/main" val="25223285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ondary Image Breaker Slide (Blu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FF8368B-8346-55F3-7D58-DDEE5EB26EAC}"/>
              </a:ext>
            </a:extLst>
          </p:cNvPr>
          <p:cNvSpPr>
            <a:spLocks noGrp="1"/>
          </p:cNvSpPr>
          <p:nvPr>
            <p:ph type="pic" sz="quarter" idx="13"/>
          </p:nvPr>
        </p:nvSpPr>
        <p:spPr>
          <a:xfrm>
            <a:off x="0" y="0"/>
            <a:ext cx="12192000" cy="6858000"/>
          </a:xfrm>
        </p:spPr>
        <p:txBody>
          <a:bodyPr/>
          <a:lstStyle>
            <a:lvl1pPr>
              <a:defRPr b="0" i="0">
                <a:latin typeface="Poppins" pitchFamily="2" charset="77"/>
              </a:defRPr>
            </a:lvl1pPr>
          </a:lstStyle>
          <a:p>
            <a:endParaRPr lang="en-GB"/>
          </a:p>
        </p:txBody>
      </p:sp>
      <p:pic>
        <p:nvPicPr>
          <p:cNvPr id="10" name="Picture 9" descr="A blue circles on a black background&#10;&#10;Description automatically generated">
            <a:extLst>
              <a:ext uri="{FF2B5EF4-FFF2-40B4-BE49-F238E27FC236}">
                <a16:creationId xmlns:a16="http://schemas.microsoft.com/office/drawing/2014/main" id="{BA538AA3-D05D-FFD9-A944-D4518D7AD22F}"/>
              </a:ext>
            </a:extLst>
          </p:cNvPr>
          <p:cNvPicPr>
            <a:picLocks noChangeAspect="1"/>
          </p:cNvPicPr>
          <p:nvPr userDrawn="1"/>
        </p:nvPicPr>
        <p:blipFill>
          <a:blip r:embed="rId2"/>
          <a:stretch>
            <a:fillRect/>
          </a:stretch>
        </p:blipFill>
        <p:spPr>
          <a:xfrm>
            <a:off x="2466" y="0"/>
            <a:ext cx="12189533" cy="6859388"/>
          </a:xfrm>
          <a:prstGeom prst="rect">
            <a:avLst/>
          </a:prstGeom>
        </p:spPr>
      </p:pic>
      <p:sp>
        <p:nvSpPr>
          <p:cNvPr id="2" name="Title 1">
            <a:extLst>
              <a:ext uri="{FF2B5EF4-FFF2-40B4-BE49-F238E27FC236}">
                <a16:creationId xmlns:a16="http://schemas.microsoft.com/office/drawing/2014/main" id="{E304E765-D7CE-66CF-AAD3-B47633EED211}"/>
              </a:ext>
            </a:extLst>
          </p:cNvPr>
          <p:cNvSpPr>
            <a:spLocks noGrp="1"/>
          </p:cNvSpPr>
          <p:nvPr>
            <p:ph type="ctrTitle"/>
          </p:nvPr>
        </p:nvSpPr>
        <p:spPr>
          <a:xfrm>
            <a:off x="1243914" y="820795"/>
            <a:ext cx="4394886" cy="2387600"/>
          </a:xfrm>
        </p:spPr>
        <p:txBody>
          <a:bodyPr anchor="b">
            <a:normAutofit/>
          </a:bodyPr>
          <a:lstStyle>
            <a:lvl1pPr algn="l">
              <a:defRPr sz="4400" b="0" i="0">
                <a:solidFill>
                  <a:schemeClr val="tx1"/>
                </a:solidFill>
                <a:latin typeface="Poppins Medium" pitchFamily="2" charset="77"/>
                <a:cs typeface="Poppins Medium" pitchFamily="2" charset="77"/>
              </a:defRPr>
            </a:lvl1pPr>
          </a:lstStyle>
          <a:p>
            <a:r>
              <a:rPr lang="en-GB"/>
              <a:t>Click to edit Master title style</a:t>
            </a:r>
          </a:p>
        </p:txBody>
      </p:sp>
      <p:sp>
        <p:nvSpPr>
          <p:cNvPr id="3" name="Subtitle 2">
            <a:extLst>
              <a:ext uri="{FF2B5EF4-FFF2-40B4-BE49-F238E27FC236}">
                <a16:creationId xmlns:a16="http://schemas.microsoft.com/office/drawing/2014/main" id="{EE141B9C-4686-EF1F-23CB-10919C7B2DC1}"/>
              </a:ext>
            </a:extLst>
          </p:cNvPr>
          <p:cNvSpPr>
            <a:spLocks noGrp="1"/>
          </p:cNvSpPr>
          <p:nvPr>
            <p:ph type="subTitle" idx="1"/>
          </p:nvPr>
        </p:nvSpPr>
        <p:spPr>
          <a:xfrm>
            <a:off x="1243914" y="3245466"/>
            <a:ext cx="3344562" cy="1044146"/>
          </a:xfrm>
        </p:spPr>
        <p:txBody>
          <a:bodyPr>
            <a:normAutofit/>
          </a:bodyPr>
          <a:lstStyle>
            <a:lvl1pPr marL="0" indent="0" algn="l">
              <a:buNone/>
              <a:defRPr sz="2400" b="0" i="0">
                <a:solidFill>
                  <a:schemeClr val="tx1"/>
                </a:solidFill>
                <a:latin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5" name="Footer Placeholder 4">
            <a:extLst>
              <a:ext uri="{FF2B5EF4-FFF2-40B4-BE49-F238E27FC236}">
                <a16:creationId xmlns:a16="http://schemas.microsoft.com/office/drawing/2014/main" id="{BF0ABF53-7256-B613-42A2-9AEC4E6B126C}"/>
              </a:ext>
            </a:extLst>
          </p:cNvPr>
          <p:cNvSpPr>
            <a:spLocks noGrp="1"/>
          </p:cNvSpPr>
          <p:nvPr>
            <p:ph type="ftr" sz="quarter" idx="11"/>
          </p:nvPr>
        </p:nvSpPr>
        <p:spPr/>
        <p:txBody>
          <a:bodyPr/>
          <a:lstStyle>
            <a:lvl1pPr>
              <a:defRPr b="0" i="0">
                <a:solidFill>
                  <a:schemeClr val="tx2"/>
                </a:solidFill>
                <a:latin typeface="Poppins" pitchFamily="2" charset="77"/>
              </a:defRPr>
            </a:lvl1pPr>
          </a:lstStyle>
          <a:p>
            <a:endParaRPr lang="en-GB"/>
          </a:p>
        </p:txBody>
      </p:sp>
      <p:sp>
        <p:nvSpPr>
          <p:cNvPr id="6" name="Slide Number Placeholder 5">
            <a:extLst>
              <a:ext uri="{FF2B5EF4-FFF2-40B4-BE49-F238E27FC236}">
                <a16:creationId xmlns:a16="http://schemas.microsoft.com/office/drawing/2014/main" id="{51847BD7-44D8-5D08-5AAB-C4893A9400D8}"/>
              </a:ext>
            </a:extLst>
          </p:cNvPr>
          <p:cNvSpPr>
            <a:spLocks noGrp="1"/>
          </p:cNvSpPr>
          <p:nvPr>
            <p:ph type="sldNum" sz="quarter" idx="12"/>
          </p:nvPr>
        </p:nvSpPr>
        <p:spPr/>
        <p:txBody>
          <a:bodyPr/>
          <a:lstStyle>
            <a:lvl1pPr>
              <a:defRPr b="0" i="0">
                <a:solidFill>
                  <a:schemeClr val="tx2"/>
                </a:solidFill>
                <a:latin typeface="Poppins" pitchFamily="2" charset="77"/>
              </a:defRPr>
            </a:lvl1pPr>
          </a:lstStyle>
          <a:p>
            <a:fld id="{41A3597B-4E5F-434F-BE8D-E069461BD1DF}" type="slidenum">
              <a:rPr lang="en-GB" smtClean="0"/>
              <a:pPr/>
              <a:t>‹#›</a:t>
            </a:fld>
            <a:endParaRPr lang="en-GB"/>
          </a:p>
        </p:txBody>
      </p:sp>
      <p:sp>
        <p:nvSpPr>
          <p:cNvPr id="7" name="TextBox 6">
            <a:extLst>
              <a:ext uri="{FF2B5EF4-FFF2-40B4-BE49-F238E27FC236}">
                <a16:creationId xmlns:a16="http://schemas.microsoft.com/office/drawing/2014/main" id="{AB255BB9-EDFF-5A4E-647E-16DE26C32A56}"/>
              </a:ext>
            </a:extLst>
          </p:cNvPr>
          <p:cNvSpPr txBox="1"/>
          <p:nvPr userDrawn="1"/>
        </p:nvSpPr>
        <p:spPr>
          <a:xfrm>
            <a:off x="233083" y="136525"/>
            <a:ext cx="4571528" cy="307777"/>
          </a:xfrm>
          <a:prstGeom prst="rect">
            <a:avLst/>
          </a:prstGeom>
          <a:noFill/>
        </p:spPr>
        <p:txBody>
          <a:bodyPr wrap="square" rtlCol="0">
            <a:spAutoFit/>
          </a:bodyPr>
          <a:lstStyle/>
          <a:p>
            <a:r>
              <a:rPr lang="en-GB" sz="1400" b="0" i="0">
                <a:solidFill>
                  <a:srgbClr val="3F0730"/>
                </a:solidFill>
                <a:latin typeface="Poppins" pitchFamily="2" charset="77"/>
              </a:rPr>
              <a:t>Internal Use Only</a:t>
            </a:r>
          </a:p>
        </p:txBody>
      </p:sp>
      <p:sp>
        <p:nvSpPr>
          <p:cNvPr id="8" name="TextBox 7">
            <a:extLst>
              <a:ext uri="{FF2B5EF4-FFF2-40B4-BE49-F238E27FC236}">
                <a16:creationId xmlns:a16="http://schemas.microsoft.com/office/drawing/2014/main" id="{189EC47D-8055-DCC7-FCC2-27207D160751}"/>
              </a:ext>
            </a:extLst>
          </p:cNvPr>
          <p:cNvSpPr txBox="1"/>
          <p:nvPr userDrawn="1"/>
        </p:nvSpPr>
        <p:spPr>
          <a:xfrm>
            <a:off x="10601864" y="6581001"/>
            <a:ext cx="1590136" cy="276999"/>
          </a:xfrm>
          <a:prstGeom prst="rect">
            <a:avLst/>
          </a:prstGeom>
          <a:noFill/>
        </p:spPr>
        <p:txBody>
          <a:bodyPr wrap="square" rtlCol="0">
            <a:spAutoFit/>
          </a:bodyPr>
          <a:lstStyle/>
          <a:p>
            <a:pPr algn="ctr"/>
            <a:r>
              <a:rPr lang="en-GB" sz="1200">
                <a:solidFill>
                  <a:schemeClr val="bg1"/>
                </a:solidFill>
              </a:rPr>
              <a:t>Draft for review</a:t>
            </a:r>
          </a:p>
        </p:txBody>
      </p:sp>
    </p:spTree>
    <p:extLst>
      <p:ext uri="{BB962C8B-B14F-4D97-AF65-F5344CB8AC3E}">
        <p14:creationId xmlns:p14="http://schemas.microsoft.com/office/powerpoint/2010/main" val="2834134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ondary Text (Left) Media (Right) Slide - Blue">
    <p:bg>
      <p:bgPr>
        <a:solidFill>
          <a:schemeClr val="bg2"/>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17E8957-A01D-893F-D819-6B81B4015BEE}"/>
              </a:ext>
            </a:extLst>
          </p:cNvPr>
          <p:cNvSpPr>
            <a:spLocks noGrp="1"/>
          </p:cNvSpPr>
          <p:nvPr>
            <p:ph type="pic" sz="quarter" idx="14"/>
          </p:nvPr>
        </p:nvSpPr>
        <p:spPr>
          <a:xfrm>
            <a:off x="6096000" y="0"/>
            <a:ext cx="6096000" cy="6858000"/>
          </a:xfrm>
        </p:spPr>
        <p:txBody>
          <a:bodyPr/>
          <a:lstStyle>
            <a:lvl1pPr>
              <a:defRPr b="0" i="0">
                <a:latin typeface="Poppins" pitchFamily="2" charset="77"/>
              </a:defRPr>
            </a:lvl1pPr>
          </a:lstStyle>
          <a:p>
            <a:endParaRPr lang="en-GB"/>
          </a:p>
        </p:txBody>
      </p:sp>
      <p:pic>
        <p:nvPicPr>
          <p:cNvPr id="2" name="Picture 1" descr="A black background with white dots&#10;&#10;Description automatically generated">
            <a:extLst>
              <a:ext uri="{FF2B5EF4-FFF2-40B4-BE49-F238E27FC236}">
                <a16:creationId xmlns:a16="http://schemas.microsoft.com/office/drawing/2014/main" id="{5D9163CD-19FC-782F-5450-ED883692132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Footer Placeholder 2">
            <a:extLst>
              <a:ext uri="{FF2B5EF4-FFF2-40B4-BE49-F238E27FC236}">
                <a16:creationId xmlns:a16="http://schemas.microsoft.com/office/drawing/2014/main" id="{DC65D122-B71D-CCDE-9334-E1D895C72CAB}"/>
              </a:ext>
            </a:extLst>
          </p:cNvPr>
          <p:cNvSpPr>
            <a:spLocks noGrp="1"/>
          </p:cNvSpPr>
          <p:nvPr>
            <p:ph type="ftr" sz="quarter" idx="11"/>
          </p:nvPr>
        </p:nvSpPr>
        <p:spPr/>
        <p:txBody>
          <a:bodyPr/>
          <a:lstStyle>
            <a:lvl1pPr>
              <a:defRPr b="0" i="0">
                <a:solidFill>
                  <a:schemeClr val="bg1"/>
                </a:solidFill>
                <a:latin typeface="Poppins" pitchFamily="2" charset="77"/>
              </a:defRPr>
            </a:lvl1pPr>
          </a:lstStyle>
          <a:p>
            <a:endParaRPr lang="en-GB"/>
          </a:p>
        </p:txBody>
      </p:sp>
      <p:sp>
        <p:nvSpPr>
          <p:cNvPr id="4" name="Slide Number Placeholder 3">
            <a:extLst>
              <a:ext uri="{FF2B5EF4-FFF2-40B4-BE49-F238E27FC236}">
                <a16:creationId xmlns:a16="http://schemas.microsoft.com/office/drawing/2014/main" id="{CA22A7FD-CBE0-2B6F-C884-84C7401E1DDC}"/>
              </a:ext>
            </a:extLst>
          </p:cNvPr>
          <p:cNvSpPr>
            <a:spLocks noGrp="1"/>
          </p:cNvSpPr>
          <p:nvPr>
            <p:ph type="sldNum" sz="quarter" idx="12"/>
          </p:nvPr>
        </p:nvSpPr>
        <p:spPr/>
        <p:txBody>
          <a:bodyPr/>
          <a:lstStyle>
            <a:lvl1pPr>
              <a:defRPr b="0" i="0">
                <a:solidFill>
                  <a:schemeClr val="bg1"/>
                </a:solidFill>
                <a:latin typeface="Poppins" pitchFamily="2" charset="77"/>
              </a:defRPr>
            </a:lvl1pPr>
          </a:lstStyle>
          <a:p>
            <a:fld id="{41A3597B-4E5F-434F-BE8D-E069461BD1DF}" type="slidenum">
              <a:rPr lang="en-GB" smtClean="0"/>
              <a:pPr/>
              <a:t>‹#›</a:t>
            </a:fld>
            <a:endParaRPr lang="en-GB"/>
          </a:p>
        </p:txBody>
      </p:sp>
      <p:sp>
        <p:nvSpPr>
          <p:cNvPr id="5" name="Title 1">
            <a:extLst>
              <a:ext uri="{FF2B5EF4-FFF2-40B4-BE49-F238E27FC236}">
                <a16:creationId xmlns:a16="http://schemas.microsoft.com/office/drawing/2014/main" id="{54EFE4BF-EB68-BFFF-F1BF-9E1AC71C4350}"/>
              </a:ext>
            </a:extLst>
          </p:cNvPr>
          <p:cNvSpPr>
            <a:spLocks noGrp="1"/>
          </p:cNvSpPr>
          <p:nvPr>
            <p:ph type="title"/>
          </p:nvPr>
        </p:nvSpPr>
        <p:spPr>
          <a:xfrm>
            <a:off x="637273" y="365125"/>
            <a:ext cx="5045070" cy="1325563"/>
          </a:xfrm>
        </p:spPr>
        <p:txBody>
          <a:bodyPr>
            <a:normAutofit/>
          </a:bodyPr>
          <a:lstStyle>
            <a:lvl1pPr>
              <a:defRPr sz="3600" b="0" i="0">
                <a:solidFill>
                  <a:schemeClr val="accent2"/>
                </a:solidFill>
                <a:latin typeface="Poppins Medium" pitchFamily="2" charset="77"/>
                <a:cs typeface="Poppins Medium" pitchFamily="2" charset="77"/>
              </a:defRPr>
            </a:lvl1pPr>
          </a:lstStyle>
          <a:p>
            <a:r>
              <a:rPr lang="en-GB"/>
              <a:t>Click to edit Master title style</a:t>
            </a:r>
          </a:p>
        </p:txBody>
      </p:sp>
      <p:sp>
        <p:nvSpPr>
          <p:cNvPr id="6" name="Text Placeholder 12">
            <a:extLst>
              <a:ext uri="{FF2B5EF4-FFF2-40B4-BE49-F238E27FC236}">
                <a16:creationId xmlns:a16="http://schemas.microsoft.com/office/drawing/2014/main" id="{4736E375-44F9-DC20-7D2C-AE6352F49D2D}"/>
              </a:ext>
            </a:extLst>
          </p:cNvPr>
          <p:cNvSpPr>
            <a:spLocks noGrp="1"/>
          </p:cNvSpPr>
          <p:nvPr>
            <p:ph type="body" sz="quarter" idx="13"/>
          </p:nvPr>
        </p:nvSpPr>
        <p:spPr>
          <a:xfrm>
            <a:off x="637273" y="1926771"/>
            <a:ext cx="5045070" cy="4153354"/>
          </a:xfrm>
        </p:spPr>
        <p:txBody>
          <a:bodyPr>
            <a:normAutofit/>
          </a:bodyPr>
          <a:lstStyle>
            <a:lvl1pPr marL="0" indent="0">
              <a:buNone/>
              <a:defRPr sz="1800" b="0" i="0">
                <a:solidFill>
                  <a:schemeClr val="bg1"/>
                </a:solidFill>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8" name="TextBox 7">
            <a:extLst>
              <a:ext uri="{FF2B5EF4-FFF2-40B4-BE49-F238E27FC236}">
                <a16:creationId xmlns:a16="http://schemas.microsoft.com/office/drawing/2014/main" id="{A5367E47-8F59-11CC-4D4A-E2E1FE8AE621}"/>
              </a:ext>
            </a:extLst>
          </p:cNvPr>
          <p:cNvSpPr txBox="1"/>
          <p:nvPr userDrawn="1"/>
        </p:nvSpPr>
        <p:spPr>
          <a:xfrm>
            <a:off x="233083" y="136525"/>
            <a:ext cx="4571528" cy="307777"/>
          </a:xfrm>
          <a:prstGeom prst="rect">
            <a:avLst/>
          </a:prstGeom>
          <a:noFill/>
        </p:spPr>
        <p:txBody>
          <a:bodyPr wrap="square" rtlCol="0">
            <a:spAutoFit/>
          </a:bodyPr>
          <a:lstStyle/>
          <a:p>
            <a:r>
              <a:rPr lang="en-GB" sz="1400" b="0" i="0">
                <a:solidFill>
                  <a:schemeClr val="bg1"/>
                </a:solidFill>
                <a:latin typeface="Poppins" pitchFamily="2" charset="77"/>
              </a:rPr>
              <a:t>Internal Use Only</a:t>
            </a:r>
          </a:p>
        </p:txBody>
      </p:sp>
    </p:spTree>
    <p:extLst>
      <p:ext uri="{BB962C8B-B14F-4D97-AF65-F5344CB8AC3E}">
        <p14:creationId xmlns:p14="http://schemas.microsoft.com/office/powerpoint/2010/main" val="6387634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ondary Text (left) Circle Media (right) - Blue">
    <p:spTree>
      <p:nvGrpSpPr>
        <p:cNvPr id="1" name=""/>
        <p:cNvGrpSpPr/>
        <p:nvPr/>
      </p:nvGrpSpPr>
      <p:grpSpPr>
        <a:xfrm>
          <a:off x="0" y="0"/>
          <a:ext cx="0" cy="0"/>
          <a:chOff x="0" y="0"/>
          <a:chExt cx="0" cy="0"/>
        </a:xfrm>
      </p:grpSpPr>
      <p:pic>
        <p:nvPicPr>
          <p:cNvPr id="5" name="Picture 4" descr="A blue circle with a white circle in the middle&#10;&#10;Description automatically generated">
            <a:extLst>
              <a:ext uri="{FF2B5EF4-FFF2-40B4-BE49-F238E27FC236}">
                <a16:creationId xmlns:a16="http://schemas.microsoft.com/office/drawing/2014/main" id="{E7A9C4BF-956B-808E-3CF6-CE7422921B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Footer Placeholder 5">
            <a:extLst>
              <a:ext uri="{FF2B5EF4-FFF2-40B4-BE49-F238E27FC236}">
                <a16:creationId xmlns:a16="http://schemas.microsoft.com/office/drawing/2014/main" id="{8506F001-DBB0-7879-E66A-FAF45C6A7659}"/>
              </a:ext>
            </a:extLst>
          </p:cNvPr>
          <p:cNvSpPr>
            <a:spLocks noGrp="1"/>
          </p:cNvSpPr>
          <p:nvPr>
            <p:ph type="ftr" sz="quarter" idx="11"/>
          </p:nvPr>
        </p:nvSpPr>
        <p:spPr/>
        <p:txBody>
          <a:bodyPr/>
          <a:lstStyle>
            <a:lvl1pPr>
              <a:defRPr b="0" i="0">
                <a:solidFill>
                  <a:schemeClr val="bg1"/>
                </a:solidFill>
                <a:latin typeface="Poppins" pitchFamily="2" charset="77"/>
              </a:defRPr>
            </a:lvl1pPr>
          </a:lstStyle>
          <a:p>
            <a:endParaRPr lang="en-GB"/>
          </a:p>
        </p:txBody>
      </p:sp>
      <p:sp>
        <p:nvSpPr>
          <p:cNvPr id="7" name="Slide Number Placeholder 6">
            <a:extLst>
              <a:ext uri="{FF2B5EF4-FFF2-40B4-BE49-F238E27FC236}">
                <a16:creationId xmlns:a16="http://schemas.microsoft.com/office/drawing/2014/main" id="{433181DF-702A-E576-4538-08314A3F094C}"/>
              </a:ext>
            </a:extLst>
          </p:cNvPr>
          <p:cNvSpPr>
            <a:spLocks noGrp="1"/>
          </p:cNvSpPr>
          <p:nvPr>
            <p:ph type="sldNum" sz="quarter" idx="12"/>
          </p:nvPr>
        </p:nvSpPr>
        <p:spPr/>
        <p:txBody>
          <a:bodyPr/>
          <a:lstStyle>
            <a:lvl1pPr>
              <a:defRPr b="0" i="0">
                <a:solidFill>
                  <a:schemeClr val="bg1"/>
                </a:solidFill>
                <a:latin typeface="Poppins" pitchFamily="2" charset="77"/>
              </a:defRPr>
            </a:lvl1pPr>
          </a:lstStyle>
          <a:p>
            <a:fld id="{41A3597B-4E5F-434F-BE8D-E069461BD1DF}" type="slidenum">
              <a:rPr lang="en-GB" smtClean="0"/>
              <a:pPr/>
              <a:t>‹#›</a:t>
            </a:fld>
            <a:endParaRPr lang="en-GB"/>
          </a:p>
        </p:txBody>
      </p:sp>
      <p:sp>
        <p:nvSpPr>
          <p:cNvPr id="14" name="Picture Placeholder 13">
            <a:extLst>
              <a:ext uri="{FF2B5EF4-FFF2-40B4-BE49-F238E27FC236}">
                <a16:creationId xmlns:a16="http://schemas.microsoft.com/office/drawing/2014/main" id="{CFC8E555-A363-BBFE-7CE9-820F21628147}"/>
              </a:ext>
            </a:extLst>
          </p:cNvPr>
          <p:cNvSpPr>
            <a:spLocks noGrp="1"/>
          </p:cNvSpPr>
          <p:nvPr>
            <p:ph type="pic" sz="quarter" idx="13"/>
          </p:nvPr>
        </p:nvSpPr>
        <p:spPr>
          <a:xfrm>
            <a:off x="6690691" y="-620033"/>
            <a:ext cx="8539843" cy="8327117"/>
          </a:xfrm>
          <a:prstGeom prst="ellipse">
            <a:avLst/>
          </a:prstGeom>
        </p:spPr>
        <p:txBody>
          <a:bodyPr/>
          <a:lstStyle>
            <a:lvl1pPr>
              <a:defRPr b="0" i="0">
                <a:latin typeface="Poppins" pitchFamily="2" charset="77"/>
              </a:defRPr>
            </a:lvl1pPr>
          </a:lstStyle>
          <a:p>
            <a:endParaRPr lang="en-GB"/>
          </a:p>
        </p:txBody>
      </p:sp>
      <p:pic>
        <p:nvPicPr>
          <p:cNvPr id="12" name="Picture 11" descr="A black background with white dots&#10;&#10;Description automatically generated">
            <a:extLst>
              <a:ext uri="{FF2B5EF4-FFF2-40B4-BE49-F238E27FC236}">
                <a16:creationId xmlns:a16="http://schemas.microsoft.com/office/drawing/2014/main" id="{E67CFF76-6D91-97FD-5651-EF0E6470CA4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Title 1">
            <a:extLst>
              <a:ext uri="{FF2B5EF4-FFF2-40B4-BE49-F238E27FC236}">
                <a16:creationId xmlns:a16="http://schemas.microsoft.com/office/drawing/2014/main" id="{CF0BC532-0DCF-D95D-28B5-7CED43AF3080}"/>
              </a:ext>
            </a:extLst>
          </p:cNvPr>
          <p:cNvSpPr>
            <a:spLocks noGrp="1"/>
          </p:cNvSpPr>
          <p:nvPr>
            <p:ph type="title"/>
          </p:nvPr>
        </p:nvSpPr>
        <p:spPr>
          <a:xfrm>
            <a:off x="637273" y="1077687"/>
            <a:ext cx="4702170" cy="1325563"/>
          </a:xfrm>
        </p:spPr>
        <p:txBody>
          <a:bodyPr>
            <a:normAutofit/>
          </a:bodyPr>
          <a:lstStyle>
            <a:lvl1pPr>
              <a:defRPr sz="3600" b="0" i="0">
                <a:solidFill>
                  <a:schemeClr val="bg1"/>
                </a:solidFill>
                <a:latin typeface="Poppins Medium" pitchFamily="2" charset="77"/>
                <a:cs typeface="Poppins Medium" pitchFamily="2" charset="77"/>
              </a:defRPr>
            </a:lvl1pPr>
          </a:lstStyle>
          <a:p>
            <a:r>
              <a:rPr lang="en-GB"/>
              <a:t>Click to edit Master title style</a:t>
            </a:r>
          </a:p>
        </p:txBody>
      </p:sp>
      <p:sp>
        <p:nvSpPr>
          <p:cNvPr id="16" name="Text Placeholder 12">
            <a:extLst>
              <a:ext uri="{FF2B5EF4-FFF2-40B4-BE49-F238E27FC236}">
                <a16:creationId xmlns:a16="http://schemas.microsoft.com/office/drawing/2014/main" id="{FA8AA84D-31F0-CED3-DCC7-DD7727F14369}"/>
              </a:ext>
            </a:extLst>
          </p:cNvPr>
          <p:cNvSpPr>
            <a:spLocks noGrp="1"/>
          </p:cNvSpPr>
          <p:nvPr>
            <p:ph type="body" sz="quarter" idx="14"/>
          </p:nvPr>
        </p:nvSpPr>
        <p:spPr>
          <a:xfrm>
            <a:off x="637273" y="2628900"/>
            <a:ext cx="4462848" cy="3151414"/>
          </a:xfrm>
        </p:spPr>
        <p:txBody>
          <a:bodyPr>
            <a:normAutofit/>
          </a:bodyPr>
          <a:lstStyle>
            <a:lvl1pPr marL="0" indent="0">
              <a:buNone/>
              <a:defRPr sz="1800" b="0" i="0">
                <a:solidFill>
                  <a:schemeClr val="bg1"/>
                </a:solidFill>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3" name="TextBox 2">
            <a:extLst>
              <a:ext uri="{FF2B5EF4-FFF2-40B4-BE49-F238E27FC236}">
                <a16:creationId xmlns:a16="http://schemas.microsoft.com/office/drawing/2014/main" id="{B4899555-0ABC-A5FF-C1F6-532613FE29D9}"/>
              </a:ext>
            </a:extLst>
          </p:cNvPr>
          <p:cNvSpPr txBox="1"/>
          <p:nvPr userDrawn="1"/>
        </p:nvSpPr>
        <p:spPr>
          <a:xfrm>
            <a:off x="233083" y="136525"/>
            <a:ext cx="4571528" cy="307777"/>
          </a:xfrm>
          <a:prstGeom prst="rect">
            <a:avLst/>
          </a:prstGeom>
          <a:noFill/>
        </p:spPr>
        <p:txBody>
          <a:bodyPr wrap="square" rtlCol="0">
            <a:spAutoFit/>
          </a:bodyPr>
          <a:lstStyle/>
          <a:p>
            <a:r>
              <a:rPr lang="en-GB" sz="1400" b="0" i="0">
                <a:solidFill>
                  <a:schemeClr val="bg1"/>
                </a:solidFill>
                <a:latin typeface="Poppins" pitchFamily="2" charset="77"/>
              </a:rPr>
              <a:t>Internal Use Only</a:t>
            </a:r>
          </a:p>
        </p:txBody>
      </p:sp>
      <p:sp>
        <p:nvSpPr>
          <p:cNvPr id="4" name="TextBox 3">
            <a:extLst>
              <a:ext uri="{FF2B5EF4-FFF2-40B4-BE49-F238E27FC236}">
                <a16:creationId xmlns:a16="http://schemas.microsoft.com/office/drawing/2014/main" id="{CD00FAB4-96A0-C7AC-D364-2B47D75CAF2C}"/>
              </a:ext>
            </a:extLst>
          </p:cNvPr>
          <p:cNvSpPr txBox="1"/>
          <p:nvPr userDrawn="1"/>
        </p:nvSpPr>
        <p:spPr>
          <a:xfrm>
            <a:off x="10601864" y="6581001"/>
            <a:ext cx="1590136" cy="276999"/>
          </a:xfrm>
          <a:prstGeom prst="rect">
            <a:avLst/>
          </a:prstGeom>
          <a:noFill/>
        </p:spPr>
        <p:txBody>
          <a:bodyPr wrap="square" rtlCol="0">
            <a:spAutoFit/>
          </a:bodyPr>
          <a:lstStyle/>
          <a:p>
            <a:pPr algn="ctr"/>
            <a:r>
              <a:rPr lang="en-GB" sz="1200">
                <a:solidFill>
                  <a:schemeClr val="bg1"/>
                </a:solidFill>
              </a:rPr>
              <a:t>Draft for review</a:t>
            </a:r>
          </a:p>
        </p:txBody>
      </p:sp>
    </p:spTree>
    <p:extLst>
      <p:ext uri="{BB962C8B-B14F-4D97-AF65-F5344CB8AC3E}">
        <p14:creationId xmlns:p14="http://schemas.microsoft.com/office/powerpoint/2010/main" val="17404074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ertiary Breaker slide - Green">
    <p:bg>
      <p:bgPr>
        <a:solidFill>
          <a:schemeClr val="tx2"/>
        </a:solidFill>
        <a:effectLst/>
      </p:bgPr>
    </p:bg>
    <p:spTree>
      <p:nvGrpSpPr>
        <p:cNvPr id="1" name=""/>
        <p:cNvGrpSpPr/>
        <p:nvPr/>
      </p:nvGrpSpPr>
      <p:grpSpPr>
        <a:xfrm>
          <a:off x="0" y="0"/>
          <a:ext cx="0" cy="0"/>
          <a:chOff x="0" y="0"/>
          <a:chExt cx="0" cy="0"/>
        </a:xfrm>
      </p:grpSpPr>
      <p:pic>
        <p:nvPicPr>
          <p:cNvPr id="7" name="Picture 6" descr="A green background with white dots&#10;&#10;Description automatically generated">
            <a:extLst>
              <a:ext uri="{FF2B5EF4-FFF2-40B4-BE49-F238E27FC236}">
                <a16:creationId xmlns:a16="http://schemas.microsoft.com/office/drawing/2014/main" id="{1A23FE8F-1A8C-3483-DD34-260D9AAE7570}"/>
              </a:ext>
            </a:extLst>
          </p:cNvPr>
          <p:cNvPicPr>
            <a:picLocks noChangeAspect="1"/>
          </p:cNvPicPr>
          <p:nvPr userDrawn="1"/>
        </p:nvPicPr>
        <p:blipFill>
          <a:blip r:embed="rId2"/>
          <a:stretch>
            <a:fillRect/>
          </a:stretch>
        </p:blipFill>
        <p:spPr>
          <a:xfrm>
            <a:off x="2466" y="0"/>
            <a:ext cx="12189533" cy="6859388"/>
          </a:xfrm>
          <a:prstGeom prst="rect">
            <a:avLst/>
          </a:prstGeom>
        </p:spPr>
      </p:pic>
      <p:sp>
        <p:nvSpPr>
          <p:cNvPr id="2" name="Title 1">
            <a:extLst>
              <a:ext uri="{FF2B5EF4-FFF2-40B4-BE49-F238E27FC236}">
                <a16:creationId xmlns:a16="http://schemas.microsoft.com/office/drawing/2014/main" id="{E304E765-D7CE-66CF-AAD3-B47633EED211}"/>
              </a:ext>
            </a:extLst>
          </p:cNvPr>
          <p:cNvSpPr>
            <a:spLocks noGrp="1"/>
          </p:cNvSpPr>
          <p:nvPr>
            <p:ph type="ctrTitle"/>
          </p:nvPr>
        </p:nvSpPr>
        <p:spPr>
          <a:xfrm>
            <a:off x="1243914" y="820795"/>
            <a:ext cx="4394886" cy="2387600"/>
          </a:xfrm>
        </p:spPr>
        <p:txBody>
          <a:bodyPr anchor="b">
            <a:normAutofit/>
          </a:bodyPr>
          <a:lstStyle>
            <a:lvl1pPr algn="l">
              <a:defRPr sz="4400" b="0" i="0">
                <a:solidFill>
                  <a:schemeClr val="bg1"/>
                </a:solidFill>
                <a:latin typeface="Poppins Medium" pitchFamily="2" charset="77"/>
                <a:cs typeface="Poppins Medium" pitchFamily="2" charset="77"/>
              </a:defRPr>
            </a:lvl1pPr>
          </a:lstStyle>
          <a:p>
            <a:r>
              <a:rPr lang="en-GB"/>
              <a:t>Click to edit Master title style</a:t>
            </a:r>
          </a:p>
        </p:txBody>
      </p:sp>
      <p:sp>
        <p:nvSpPr>
          <p:cNvPr id="3" name="Subtitle 2">
            <a:extLst>
              <a:ext uri="{FF2B5EF4-FFF2-40B4-BE49-F238E27FC236}">
                <a16:creationId xmlns:a16="http://schemas.microsoft.com/office/drawing/2014/main" id="{EE141B9C-4686-EF1F-23CB-10919C7B2DC1}"/>
              </a:ext>
            </a:extLst>
          </p:cNvPr>
          <p:cNvSpPr>
            <a:spLocks noGrp="1"/>
          </p:cNvSpPr>
          <p:nvPr>
            <p:ph type="subTitle" idx="1"/>
          </p:nvPr>
        </p:nvSpPr>
        <p:spPr>
          <a:xfrm>
            <a:off x="1243914" y="3245466"/>
            <a:ext cx="3344562" cy="1044146"/>
          </a:xfrm>
        </p:spPr>
        <p:txBody>
          <a:bodyPr>
            <a:normAutofit/>
          </a:bodyPr>
          <a:lstStyle>
            <a:lvl1pPr marL="0" indent="0" algn="l">
              <a:buNone/>
              <a:defRPr sz="2400" b="0" i="0">
                <a:solidFill>
                  <a:schemeClr val="bg1"/>
                </a:solidFill>
                <a:latin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5" name="Footer Placeholder 4">
            <a:extLst>
              <a:ext uri="{FF2B5EF4-FFF2-40B4-BE49-F238E27FC236}">
                <a16:creationId xmlns:a16="http://schemas.microsoft.com/office/drawing/2014/main" id="{BF0ABF53-7256-B613-42A2-9AEC4E6B126C}"/>
              </a:ext>
            </a:extLst>
          </p:cNvPr>
          <p:cNvSpPr>
            <a:spLocks noGrp="1"/>
          </p:cNvSpPr>
          <p:nvPr>
            <p:ph type="ftr" sz="quarter" idx="11"/>
          </p:nvPr>
        </p:nvSpPr>
        <p:spPr/>
        <p:txBody>
          <a:bodyPr/>
          <a:lstStyle>
            <a:lvl1pPr>
              <a:defRPr b="0" i="0">
                <a:solidFill>
                  <a:schemeClr val="bg1"/>
                </a:solidFill>
                <a:latin typeface="Poppins" pitchFamily="2" charset="77"/>
              </a:defRPr>
            </a:lvl1pPr>
          </a:lstStyle>
          <a:p>
            <a:endParaRPr lang="en-GB"/>
          </a:p>
        </p:txBody>
      </p:sp>
      <p:sp>
        <p:nvSpPr>
          <p:cNvPr id="6" name="Slide Number Placeholder 5">
            <a:extLst>
              <a:ext uri="{FF2B5EF4-FFF2-40B4-BE49-F238E27FC236}">
                <a16:creationId xmlns:a16="http://schemas.microsoft.com/office/drawing/2014/main" id="{51847BD7-44D8-5D08-5AAB-C4893A9400D8}"/>
              </a:ext>
            </a:extLst>
          </p:cNvPr>
          <p:cNvSpPr>
            <a:spLocks noGrp="1"/>
          </p:cNvSpPr>
          <p:nvPr>
            <p:ph type="sldNum" sz="quarter" idx="12"/>
          </p:nvPr>
        </p:nvSpPr>
        <p:spPr/>
        <p:txBody>
          <a:bodyPr/>
          <a:lstStyle>
            <a:lvl1pPr>
              <a:defRPr b="0" i="0">
                <a:solidFill>
                  <a:schemeClr val="bg1"/>
                </a:solidFill>
                <a:latin typeface="Poppins" pitchFamily="2" charset="77"/>
              </a:defRPr>
            </a:lvl1pPr>
          </a:lstStyle>
          <a:p>
            <a:fld id="{41A3597B-4E5F-434F-BE8D-E069461BD1DF}" type="slidenum">
              <a:rPr lang="en-GB" smtClean="0"/>
              <a:pPr/>
              <a:t>‹#›</a:t>
            </a:fld>
            <a:endParaRPr lang="en-GB"/>
          </a:p>
        </p:txBody>
      </p:sp>
      <p:sp>
        <p:nvSpPr>
          <p:cNvPr id="8" name="TextBox 7">
            <a:extLst>
              <a:ext uri="{FF2B5EF4-FFF2-40B4-BE49-F238E27FC236}">
                <a16:creationId xmlns:a16="http://schemas.microsoft.com/office/drawing/2014/main" id="{EDE3B305-5F85-0B76-745C-FF81BEB3BFEF}"/>
              </a:ext>
            </a:extLst>
          </p:cNvPr>
          <p:cNvSpPr txBox="1"/>
          <p:nvPr userDrawn="1"/>
        </p:nvSpPr>
        <p:spPr>
          <a:xfrm>
            <a:off x="233083" y="136525"/>
            <a:ext cx="4571528" cy="307777"/>
          </a:xfrm>
          <a:prstGeom prst="rect">
            <a:avLst/>
          </a:prstGeom>
          <a:noFill/>
        </p:spPr>
        <p:txBody>
          <a:bodyPr wrap="square" rtlCol="0">
            <a:spAutoFit/>
          </a:bodyPr>
          <a:lstStyle/>
          <a:p>
            <a:r>
              <a:rPr lang="en-GB" sz="1400" b="0" i="0">
                <a:solidFill>
                  <a:schemeClr val="bg1"/>
                </a:solidFill>
                <a:latin typeface="Poppins" pitchFamily="2" charset="77"/>
              </a:rPr>
              <a:t>Internal Use Only</a:t>
            </a:r>
          </a:p>
        </p:txBody>
      </p:sp>
      <p:sp>
        <p:nvSpPr>
          <p:cNvPr id="4" name="TextBox 3">
            <a:extLst>
              <a:ext uri="{FF2B5EF4-FFF2-40B4-BE49-F238E27FC236}">
                <a16:creationId xmlns:a16="http://schemas.microsoft.com/office/drawing/2014/main" id="{66666598-5F17-113F-EA04-BBAC08564317}"/>
              </a:ext>
            </a:extLst>
          </p:cNvPr>
          <p:cNvSpPr txBox="1"/>
          <p:nvPr userDrawn="1"/>
        </p:nvSpPr>
        <p:spPr>
          <a:xfrm>
            <a:off x="10601864" y="6581001"/>
            <a:ext cx="1590136" cy="276999"/>
          </a:xfrm>
          <a:prstGeom prst="rect">
            <a:avLst/>
          </a:prstGeom>
          <a:noFill/>
        </p:spPr>
        <p:txBody>
          <a:bodyPr wrap="square" rtlCol="0">
            <a:spAutoFit/>
          </a:bodyPr>
          <a:lstStyle/>
          <a:p>
            <a:pPr algn="ctr"/>
            <a:r>
              <a:rPr lang="en-GB" sz="1200">
                <a:solidFill>
                  <a:schemeClr val="bg1"/>
                </a:solidFill>
              </a:rPr>
              <a:t>Draft for review</a:t>
            </a:r>
          </a:p>
        </p:txBody>
      </p:sp>
    </p:spTree>
    <p:extLst>
      <p:ext uri="{BB962C8B-B14F-4D97-AF65-F5344CB8AC3E}">
        <p14:creationId xmlns:p14="http://schemas.microsoft.com/office/powerpoint/2010/main" val="630329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Contents Slide">
    <p:spTree>
      <p:nvGrpSpPr>
        <p:cNvPr id="1" name=""/>
        <p:cNvGrpSpPr/>
        <p:nvPr/>
      </p:nvGrpSpPr>
      <p:grpSpPr>
        <a:xfrm>
          <a:off x="0" y="0"/>
          <a:ext cx="0" cy="0"/>
          <a:chOff x="0" y="0"/>
          <a:chExt cx="0" cy="0"/>
        </a:xfrm>
      </p:grpSpPr>
      <p:pic>
        <p:nvPicPr>
          <p:cNvPr id="8" name="Picture 7" descr="A purple and black background&#10;&#10;Description automatically generated">
            <a:extLst>
              <a:ext uri="{FF2B5EF4-FFF2-40B4-BE49-F238E27FC236}">
                <a16:creationId xmlns:a16="http://schemas.microsoft.com/office/drawing/2014/main" id="{BD733B61-FDE5-43FD-02B9-15749A7E23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495"/>
            <a:ext cx="12207103" cy="6866495"/>
          </a:xfrm>
          <a:prstGeom prst="rect">
            <a:avLst/>
          </a:prstGeom>
        </p:spPr>
      </p:pic>
      <p:sp>
        <p:nvSpPr>
          <p:cNvPr id="2" name="Title 1">
            <a:extLst>
              <a:ext uri="{FF2B5EF4-FFF2-40B4-BE49-F238E27FC236}">
                <a16:creationId xmlns:a16="http://schemas.microsoft.com/office/drawing/2014/main" id="{E369532E-6917-836E-1185-E305911BAE82}"/>
              </a:ext>
            </a:extLst>
          </p:cNvPr>
          <p:cNvSpPr>
            <a:spLocks noGrp="1"/>
          </p:cNvSpPr>
          <p:nvPr>
            <p:ph type="title"/>
          </p:nvPr>
        </p:nvSpPr>
        <p:spPr>
          <a:xfrm>
            <a:off x="637273" y="365125"/>
            <a:ext cx="10515600" cy="1325563"/>
          </a:xfrm>
        </p:spPr>
        <p:txBody>
          <a:bodyPr/>
          <a:lstStyle>
            <a:lvl1pPr>
              <a:defRPr b="0" i="0">
                <a:solidFill>
                  <a:schemeClr val="accent1"/>
                </a:solidFill>
                <a:latin typeface="Poppins Medium" pitchFamily="2" charset="77"/>
                <a:cs typeface="Poppins Medium" pitchFamily="2" charset="77"/>
              </a:defRPr>
            </a:lvl1pPr>
          </a:lstStyle>
          <a:p>
            <a:r>
              <a:rPr lang="en-GB"/>
              <a:t>Click to edit Master title style</a:t>
            </a:r>
          </a:p>
        </p:txBody>
      </p:sp>
      <p:sp>
        <p:nvSpPr>
          <p:cNvPr id="3" name="Content Placeholder 2">
            <a:extLst>
              <a:ext uri="{FF2B5EF4-FFF2-40B4-BE49-F238E27FC236}">
                <a16:creationId xmlns:a16="http://schemas.microsoft.com/office/drawing/2014/main" id="{C2DFC869-04DE-7711-205B-68333ECEB111}"/>
              </a:ext>
            </a:extLst>
          </p:cNvPr>
          <p:cNvSpPr>
            <a:spLocks noGrp="1"/>
          </p:cNvSpPr>
          <p:nvPr>
            <p:ph idx="1"/>
          </p:nvPr>
        </p:nvSpPr>
        <p:spPr>
          <a:xfrm>
            <a:off x="637273" y="1825625"/>
            <a:ext cx="10515600" cy="4351338"/>
          </a:xfrm>
        </p:spPr>
        <p:txBody>
          <a:bodyPr/>
          <a:lstStyle>
            <a:lvl1pPr marL="514350" indent="-514350">
              <a:buFont typeface="+mj-lt"/>
              <a:buAutoNum type="arabicPeriod"/>
              <a:defRPr b="0" i="0">
                <a:latin typeface="Poppins" pitchFamily="2" charset="77"/>
              </a:defRPr>
            </a:lvl1pPr>
            <a:lvl2pPr marL="914400" indent="-457200">
              <a:buFont typeface="+mj-lt"/>
              <a:buAutoNum type="arabicPeriod"/>
              <a:defRPr b="0" i="0">
                <a:latin typeface="Poppins" pitchFamily="2" charset="77"/>
              </a:defRPr>
            </a:lvl2pPr>
            <a:lvl3pPr marL="1371600" indent="-457200">
              <a:buFont typeface="+mj-lt"/>
              <a:buAutoNum type="arabicPeriod"/>
              <a:defRPr b="0" i="0">
                <a:latin typeface="Poppins" pitchFamily="2" charset="77"/>
              </a:defRPr>
            </a:lvl3pPr>
            <a:lvl4pPr marL="1714500" indent="-342900">
              <a:buFont typeface="+mj-lt"/>
              <a:buAutoNum type="arabicPeriod"/>
              <a:defRPr b="0" i="0">
                <a:latin typeface="Poppins" pitchFamily="2" charset="77"/>
              </a:defRPr>
            </a:lvl4pPr>
            <a:lvl5pPr marL="2171700" indent="-342900">
              <a:buFont typeface="+mj-lt"/>
              <a:buAutoNum type="arabicPeriod"/>
              <a:defRPr b="0" i="0">
                <a:latin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8879101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9"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rtiary Image Breaker Slide (Gree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FF8368B-8346-55F3-7D58-DDEE5EB26EAC}"/>
              </a:ext>
            </a:extLst>
          </p:cNvPr>
          <p:cNvSpPr>
            <a:spLocks noGrp="1"/>
          </p:cNvSpPr>
          <p:nvPr>
            <p:ph type="pic" sz="quarter" idx="13"/>
          </p:nvPr>
        </p:nvSpPr>
        <p:spPr>
          <a:xfrm>
            <a:off x="0" y="0"/>
            <a:ext cx="12192000" cy="6858000"/>
          </a:xfrm>
        </p:spPr>
        <p:txBody>
          <a:bodyPr/>
          <a:lstStyle>
            <a:lvl1pPr>
              <a:defRPr b="0" i="0">
                <a:latin typeface="Poppins" pitchFamily="2" charset="77"/>
              </a:defRPr>
            </a:lvl1pPr>
          </a:lstStyle>
          <a:p>
            <a:endParaRPr lang="en-GB"/>
          </a:p>
        </p:txBody>
      </p:sp>
      <p:pic>
        <p:nvPicPr>
          <p:cNvPr id="8" name="Picture 7" descr="A group of green circles on a black background&#10;&#10;Description automatically generated">
            <a:extLst>
              <a:ext uri="{FF2B5EF4-FFF2-40B4-BE49-F238E27FC236}">
                <a16:creationId xmlns:a16="http://schemas.microsoft.com/office/drawing/2014/main" id="{61C10941-FE59-5783-1798-BE788622A26F}"/>
              </a:ext>
            </a:extLst>
          </p:cNvPr>
          <p:cNvPicPr>
            <a:picLocks noChangeAspect="1"/>
          </p:cNvPicPr>
          <p:nvPr userDrawn="1"/>
        </p:nvPicPr>
        <p:blipFill>
          <a:blip r:embed="rId2"/>
          <a:stretch>
            <a:fillRect/>
          </a:stretch>
        </p:blipFill>
        <p:spPr>
          <a:xfrm>
            <a:off x="2466" y="0"/>
            <a:ext cx="12189533" cy="6859388"/>
          </a:xfrm>
          <a:prstGeom prst="rect">
            <a:avLst/>
          </a:prstGeom>
        </p:spPr>
      </p:pic>
      <p:sp>
        <p:nvSpPr>
          <p:cNvPr id="2" name="Title 1">
            <a:extLst>
              <a:ext uri="{FF2B5EF4-FFF2-40B4-BE49-F238E27FC236}">
                <a16:creationId xmlns:a16="http://schemas.microsoft.com/office/drawing/2014/main" id="{E304E765-D7CE-66CF-AAD3-B47633EED211}"/>
              </a:ext>
            </a:extLst>
          </p:cNvPr>
          <p:cNvSpPr>
            <a:spLocks noGrp="1"/>
          </p:cNvSpPr>
          <p:nvPr>
            <p:ph type="ctrTitle"/>
          </p:nvPr>
        </p:nvSpPr>
        <p:spPr>
          <a:xfrm>
            <a:off x="1243914" y="820795"/>
            <a:ext cx="4394886" cy="2387600"/>
          </a:xfrm>
        </p:spPr>
        <p:txBody>
          <a:bodyPr anchor="b">
            <a:normAutofit/>
          </a:bodyPr>
          <a:lstStyle>
            <a:lvl1pPr algn="l">
              <a:defRPr sz="4400" b="0" i="0">
                <a:solidFill>
                  <a:schemeClr val="tx1"/>
                </a:solidFill>
                <a:latin typeface="Poppins Medium" pitchFamily="2" charset="77"/>
                <a:cs typeface="Poppins Medium" pitchFamily="2" charset="77"/>
              </a:defRPr>
            </a:lvl1pPr>
          </a:lstStyle>
          <a:p>
            <a:r>
              <a:rPr lang="en-GB"/>
              <a:t>Click to edit Master title style</a:t>
            </a:r>
          </a:p>
        </p:txBody>
      </p:sp>
      <p:sp>
        <p:nvSpPr>
          <p:cNvPr id="3" name="Subtitle 2">
            <a:extLst>
              <a:ext uri="{FF2B5EF4-FFF2-40B4-BE49-F238E27FC236}">
                <a16:creationId xmlns:a16="http://schemas.microsoft.com/office/drawing/2014/main" id="{EE141B9C-4686-EF1F-23CB-10919C7B2DC1}"/>
              </a:ext>
            </a:extLst>
          </p:cNvPr>
          <p:cNvSpPr>
            <a:spLocks noGrp="1"/>
          </p:cNvSpPr>
          <p:nvPr>
            <p:ph type="subTitle" idx="1"/>
          </p:nvPr>
        </p:nvSpPr>
        <p:spPr>
          <a:xfrm>
            <a:off x="1243914" y="3245466"/>
            <a:ext cx="3344562" cy="1044146"/>
          </a:xfrm>
        </p:spPr>
        <p:txBody>
          <a:bodyPr>
            <a:normAutofit/>
          </a:bodyPr>
          <a:lstStyle>
            <a:lvl1pPr marL="0" indent="0" algn="l">
              <a:buNone/>
              <a:defRPr sz="2400" b="0" i="0">
                <a:solidFill>
                  <a:schemeClr val="tx1"/>
                </a:solidFill>
                <a:latin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5" name="Footer Placeholder 4">
            <a:extLst>
              <a:ext uri="{FF2B5EF4-FFF2-40B4-BE49-F238E27FC236}">
                <a16:creationId xmlns:a16="http://schemas.microsoft.com/office/drawing/2014/main" id="{BF0ABF53-7256-B613-42A2-9AEC4E6B126C}"/>
              </a:ext>
            </a:extLst>
          </p:cNvPr>
          <p:cNvSpPr>
            <a:spLocks noGrp="1"/>
          </p:cNvSpPr>
          <p:nvPr>
            <p:ph type="ftr" sz="quarter" idx="11"/>
          </p:nvPr>
        </p:nvSpPr>
        <p:spPr/>
        <p:txBody>
          <a:bodyPr/>
          <a:lstStyle>
            <a:lvl1pPr>
              <a:defRPr b="0" i="0">
                <a:solidFill>
                  <a:schemeClr val="tx2"/>
                </a:solidFill>
                <a:latin typeface="Poppins" pitchFamily="2" charset="77"/>
              </a:defRPr>
            </a:lvl1pPr>
          </a:lstStyle>
          <a:p>
            <a:endParaRPr lang="en-GB"/>
          </a:p>
        </p:txBody>
      </p:sp>
      <p:sp>
        <p:nvSpPr>
          <p:cNvPr id="6" name="Slide Number Placeholder 5">
            <a:extLst>
              <a:ext uri="{FF2B5EF4-FFF2-40B4-BE49-F238E27FC236}">
                <a16:creationId xmlns:a16="http://schemas.microsoft.com/office/drawing/2014/main" id="{51847BD7-44D8-5D08-5AAB-C4893A9400D8}"/>
              </a:ext>
            </a:extLst>
          </p:cNvPr>
          <p:cNvSpPr>
            <a:spLocks noGrp="1"/>
          </p:cNvSpPr>
          <p:nvPr>
            <p:ph type="sldNum" sz="quarter" idx="12"/>
          </p:nvPr>
        </p:nvSpPr>
        <p:spPr/>
        <p:txBody>
          <a:bodyPr/>
          <a:lstStyle>
            <a:lvl1pPr>
              <a:defRPr b="0" i="0">
                <a:solidFill>
                  <a:schemeClr val="tx2"/>
                </a:solidFill>
                <a:latin typeface="Poppins" pitchFamily="2" charset="77"/>
              </a:defRPr>
            </a:lvl1pPr>
          </a:lstStyle>
          <a:p>
            <a:fld id="{41A3597B-4E5F-434F-BE8D-E069461BD1DF}" type="slidenum">
              <a:rPr lang="en-GB" smtClean="0"/>
              <a:pPr/>
              <a:t>‹#›</a:t>
            </a:fld>
            <a:endParaRPr lang="en-GB"/>
          </a:p>
        </p:txBody>
      </p:sp>
      <p:sp>
        <p:nvSpPr>
          <p:cNvPr id="7" name="TextBox 6">
            <a:extLst>
              <a:ext uri="{FF2B5EF4-FFF2-40B4-BE49-F238E27FC236}">
                <a16:creationId xmlns:a16="http://schemas.microsoft.com/office/drawing/2014/main" id="{25204A54-2665-C37D-F4C5-16FD653C8260}"/>
              </a:ext>
            </a:extLst>
          </p:cNvPr>
          <p:cNvSpPr txBox="1"/>
          <p:nvPr userDrawn="1"/>
        </p:nvSpPr>
        <p:spPr>
          <a:xfrm>
            <a:off x="233083" y="136525"/>
            <a:ext cx="4571528" cy="307777"/>
          </a:xfrm>
          <a:prstGeom prst="rect">
            <a:avLst/>
          </a:prstGeom>
          <a:noFill/>
        </p:spPr>
        <p:txBody>
          <a:bodyPr wrap="square" rtlCol="0">
            <a:spAutoFit/>
          </a:bodyPr>
          <a:lstStyle/>
          <a:p>
            <a:r>
              <a:rPr lang="en-GB" sz="1400" b="0" i="0">
                <a:solidFill>
                  <a:srgbClr val="3F0730"/>
                </a:solidFill>
                <a:latin typeface="Poppins" pitchFamily="2" charset="77"/>
              </a:rPr>
              <a:t>Internal Use Only</a:t>
            </a:r>
          </a:p>
        </p:txBody>
      </p:sp>
      <p:sp>
        <p:nvSpPr>
          <p:cNvPr id="4" name="TextBox 3">
            <a:extLst>
              <a:ext uri="{FF2B5EF4-FFF2-40B4-BE49-F238E27FC236}">
                <a16:creationId xmlns:a16="http://schemas.microsoft.com/office/drawing/2014/main" id="{AF1CB621-DE4D-DB91-F146-F94DA176A9E0}"/>
              </a:ext>
            </a:extLst>
          </p:cNvPr>
          <p:cNvSpPr txBox="1"/>
          <p:nvPr userDrawn="1"/>
        </p:nvSpPr>
        <p:spPr>
          <a:xfrm>
            <a:off x="10601864" y="6581001"/>
            <a:ext cx="1590136" cy="276999"/>
          </a:xfrm>
          <a:prstGeom prst="rect">
            <a:avLst/>
          </a:prstGeom>
          <a:noFill/>
        </p:spPr>
        <p:txBody>
          <a:bodyPr wrap="square" rtlCol="0">
            <a:spAutoFit/>
          </a:bodyPr>
          <a:lstStyle/>
          <a:p>
            <a:pPr algn="ctr"/>
            <a:r>
              <a:rPr lang="en-GB" sz="1200">
                <a:solidFill>
                  <a:schemeClr val="bg1"/>
                </a:solidFill>
              </a:rPr>
              <a:t>Draft for review</a:t>
            </a:r>
          </a:p>
        </p:txBody>
      </p:sp>
    </p:spTree>
    <p:extLst>
      <p:ext uri="{BB962C8B-B14F-4D97-AF65-F5344CB8AC3E}">
        <p14:creationId xmlns:p14="http://schemas.microsoft.com/office/powerpoint/2010/main" val="30445096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rtiary Text (Left) Media (Right) Slide - Green">
    <p:bg>
      <p:bgPr>
        <a:solidFill>
          <a:schemeClr val="accent3"/>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17E8957-A01D-893F-D819-6B81B4015BEE}"/>
              </a:ext>
            </a:extLst>
          </p:cNvPr>
          <p:cNvSpPr>
            <a:spLocks noGrp="1"/>
          </p:cNvSpPr>
          <p:nvPr>
            <p:ph type="pic" sz="quarter" idx="14"/>
          </p:nvPr>
        </p:nvSpPr>
        <p:spPr>
          <a:xfrm>
            <a:off x="6096000" y="0"/>
            <a:ext cx="6096000" cy="6858000"/>
          </a:xfrm>
        </p:spPr>
        <p:txBody>
          <a:bodyPr/>
          <a:lstStyle>
            <a:lvl1pPr>
              <a:defRPr b="0" i="0">
                <a:latin typeface="Poppins" pitchFamily="2" charset="77"/>
              </a:defRPr>
            </a:lvl1pPr>
          </a:lstStyle>
          <a:p>
            <a:endParaRPr lang="en-GB"/>
          </a:p>
        </p:txBody>
      </p:sp>
      <p:pic>
        <p:nvPicPr>
          <p:cNvPr id="2" name="Picture 1" descr="A black background with white dots&#10;&#10;Description automatically generated">
            <a:extLst>
              <a:ext uri="{FF2B5EF4-FFF2-40B4-BE49-F238E27FC236}">
                <a16:creationId xmlns:a16="http://schemas.microsoft.com/office/drawing/2014/main" id="{4C9BF871-1C7B-3808-FD75-784CB7BA95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Footer Placeholder 2">
            <a:extLst>
              <a:ext uri="{FF2B5EF4-FFF2-40B4-BE49-F238E27FC236}">
                <a16:creationId xmlns:a16="http://schemas.microsoft.com/office/drawing/2014/main" id="{DC65D122-B71D-CCDE-9334-E1D895C72CAB}"/>
              </a:ext>
            </a:extLst>
          </p:cNvPr>
          <p:cNvSpPr>
            <a:spLocks noGrp="1"/>
          </p:cNvSpPr>
          <p:nvPr>
            <p:ph type="ftr" sz="quarter" idx="11"/>
          </p:nvPr>
        </p:nvSpPr>
        <p:spPr/>
        <p:txBody>
          <a:bodyPr/>
          <a:lstStyle>
            <a:lvl1pPr>
              <a:defRPr b="0" i="0">
                <a:solidFill>
                  <a:schemeClr val="bg1"/>
                </a:solidFill>
                <a:latin typeface="Poppins" pitchFamily="2" charset="77"/>
              </a:defRPr>
            </a:lvl1pPr>
          </a:lstStyle>
          <a:p>
            <a:endParaRPr lang="en-GB"/>
          </a:p>
        </p:txBody>
      </p:sp>
      <p:sp>
        <p:nvSpPr>
          <p:cNvPr id="4" name="Slide Number Placeholder 3">
            <a:extLst>
              <a:ext uri="{FF2B5EF4-FFF2-40B4-BE49-F238E27FC236}">
                <a16:creationId xmlns:a16="http://schemas.microsoft.com/office/drawing/2014/main" id="{CA22A7FD-CBE0-2B6F-C884-84C7401E1DDC}"/>
              </a:ext>
            </a:extLst>
          </p:cNvPr>
          <p:cNvSpPr>
            <a:spLocks noGrp="1"/>
          </p:cNvSpPr>
          <p:nvPr>
            <p:ph type="sldNum" sz="quarter" idx="12"/>
          </p:nvPr>
        </p:nvSpPr>
        <p:spPr/>
        <p:txBody>
          <a:bodyPr/>
          <a:lstStyle>
            <a:lvl1pPr>
              <a:defRPr b="0" i="0">
                <a:solidFill>
                  <a:schemeClr val="bg1"/>
                </a:solidFill>
                <a:latin typeface="Poppins" pitchFamily="2" charset="77"/>
              </a:defRPr>
            </a:lvl1pPr>
          </a:lstStyle>
          <a:p>
            <a:fld id="{41A3597B-4E5F-434F-BE8D-E069461BD1DF}" type="slidenum">
              <a:rPr lang="en-GB" smtClean="0"/>
              <a:pPr/>
              <a:t>‹#›</a:t>
            </a:fld>
            <a:endParaRPr lang="en-GB"/>
          </a:p>
        </p:txBody>
      </p:sp>
      <p:sp>
        <p:nvSpPr>
          <p:cNvPr id="5" name="Title 1">
            <a:extLst>
              <a:ext uri="{FF2B5EF4-FFF2-40B4-BE49-F238E27FC236}">
                <a16:creationId xmlns:a16="http://schemas.microsoft.com/office/drawing/2014/main" id="{54EFE4BF-EB68-BFFF-F1BF-9E1AC71C4350}"/>
              </a:ext>
            </a:extLst>
          </p:cNvPr>
          <p:cNvSpPr>
            <a:spLocks noGrp="1"/>
          </p:cNvSpPr>
          <p:nvPr>
            <p:ph type="title"/>
          </p:nvPr>
        </p:nvSpPr>
        <p:spPr>
          <a:xfrm>
            <a:off x="637273" y="365125"/>
            <a:ext cx="5045070" cy="1325563"/>
          </a:xfrm>
        </p:spPr>
        <p:txBody>
          <a:bodyPr>
            <a:normAutofit/>
          </a:bodyPr>
          <a:lstStyle>
            <a:lvl1pPr>
              <a:defRPr sz="3600" b="0" i="0">
                <a:solidFill>
                  <a:schemeClr val="accent6"/>
                </a:solidFill>
                <a:latin typeface="Poppins Medium" pitchFamily="2" charset="77"/>
                <a:cs typeface="Poppins Medium" pitchFamily="2" charset="77"/>
              </a:defRPr>
            </a:lvl1pPr>
          </a:lstStyle>
          <a:p>
            <a:r>
              <a:rPr lang="en-GB"/>
              <a:t>Click to edit Master title style</a:t>
            </a:r>
          </a:p>
        </p:txBody>
      </p:sp>
      <p:sp>
        <p:nvSpPr>
          <p:cNvPr id="6" name="Text Placeholder 12">
            <a:extLst>
              <a:ext uri="{FF2B5EF4-FFF2-40B4-BE49-F238E27FC236}">
                <a16:creationId xmlns:a16="http://schemas.microsoft.com/office/drawing/2014/main" id="{4736E375-44F9-DC20-7D2C-AE6352F49D2D}"/>
              </a:ext>
            </a:extLst>
          </p:cNvPr>
          <p:cNvSpPr>
            <a:spLocks noGrp="1"/>
          </p:cNvSpPr>
          <p:nvPr>
            <p:ph type="body" sz="quarter" idx="13"/>
          </p:nvPr>
        </p:nvSpPr>
        <p:spPr>
          <a:xfrm>
            <a:off x="637273" y="1926771"/>
            <a:ext cx="5045070" cy="4153354"/>
          </a:xfrm>
        </p:spPr>
        <p:txBody>
          <a:bodyPr>
            <a:normAutofit/>
          </a:bodyPr>
          <a:lstStyle>
            <a:lvl1pPr marL="0" indent="0">
              <a:buNone/>
              <a:defRPr sz="1800" b="0" i="0">
                <a:solidFill>
                  <a:schemeClr val="bg1"/>
                </a:solidFill>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8" name="TextBox 7">
            <a:extLst>
              <a:ext uri="{FF2B5EF4-FFF2-40B4-BE49-F238E27FC236}">
                <a16:creationId xmlns:a16="http://schemas.microsoft.com/office/drawing/2014/main" id="{EFA3BEC8-F685-E017-9E8B-0704BD1F8AB2}"/>
              </a:ext>
            </a:extLst>
          </p:cNvPr>
          <p:cNvSpPr txBox="1"/>
          <p:nvPr userDrawn="1"/>
        </p:nvSpPr>
        <p:spPr>
          <a:xfrm>
            <a:off x="233083" y="136525"/>
            <a:ext cx="4571528" cy="307777"/>
          </a:xfrm>
          <a:prstGeom prst="rect">
            <a:avLst/>
          </a:prstGeom>
          <a:noFill/>
        </p:spPr>
        <p:txBody>
          <a:bodyPr wrap="square" rtlCol="0">
            <a:spAutoFit/>
          </a:bodyPr>
          <a:lstStyle/>
          <a:p>
            <a:r>
              <a:rPr lang="en-GB" sz="1400" b="0" i="0">
                <a:solidFill>
                  <a:schemeClr val="bg1"/>
                </a:solidFill>
                <a:latin typeface="Poppins" pitchFamily="2" charset="77"/>
              </a:rPr>
              <a:t>Internal Use Only</a:t>
            </a:r>
          </a:p>
        </p:txBody>
      </p:sp>
    </p:spTree>
    <p:extLst>
      <p:ext uri="{BB962C8B-B14F-4D97-AF65-F5344CB8AC3E}">
        <p14:creationId xmlns:p14="http://schemas.microsoft.com/office/powerpoint/2010/main" val="42354078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rtiary Text (left) Circle Media (right) -Green">
    <p:spTree>
      <p:nvGrpSpPr>
        <p:cNvPr id="1" name=""/>
        <p:cNvGrpSpPr/>
        <p:nvPr/>
      </p:nvGrpSpPr>
      <p:grpSpPr>
        <a:xfrm>
          <a:off x="0" y="0"/>
          <a:ext cx="0" cy="0"/>
          <a:chOff x="0" y="0"/>
          <a:chExt cx="0" cy="0"/>
        </a:xfrm>
      </p:grpSpPr>
      <p:pic>
        <p:nvPicPr>
          <p:cNvPr id="4" name="Picture 3" descr="A green circle on a green background&#10;&#10;Description automatically generated">
            <a:extLst>
              <a:ext uri="{FF2B5EF4-FFF2-40B4-BE49-F238E27FC236}">
                <a16:creationId xmlns:a16="http://schemas.microsoft.com/office/drawing/2014/main" id="{20C745BF-A6FE-9C89-A1A9-53C92188F4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Footer Placeholder 5">
            <a:extLst>
              <a:ext uri="{FF2B5EF4-FFF2-40B4-BE49-F238E27FC236}">
                <a16:creationId xmlns:a16="http://schemas.microsoft.com/office/drawing/2014/main" id="{8506F001-DBB0-7879-E66A-FAF45C6A7659}"/>
              </a:ext>
            </a:extLst>
          </p:cNvPr>
          <p:cNvSpPr>
            <a:spLocks noGrp="1"/>
          </p:cNvSpPr>
          <p:nvPr>
            <p:ph type="ftr" sz="quarter" idx="11"/>
          </p:nvPr>
        </p:nvSpPr>
        <p:spPr/>
        <p:txBody>
          <a:bodyPr/>
          <a:lstStyle>
            <a:lvl1pPr>
              <a:defRPr b="0" i="0">
                <a:solidFill>
                  <a:schemeClr val="bg1"/>
                </a:solidFill>
                <a:latin typeface="Poppins" pitchFamily="2" charset="77"/>
              </a:defRPr>
            </a:lvl1pPr>
          </a:lstStyle>
          <a:p>
            <a:endParaRPr lang="en-GB"/>
          </a:p>
        </p:txBody>
      </p:sp>
      <p:sp>
        <p:nvSpPr>
          <p:cNvPr id="7" name="Slide Number Placeholder 6">
            <a:extLst>
              <a:ext uri="{FF2B5EF4-FFF2-40B4-BE49-F238E27FC236}">
                <a16:creationId xmlns:a16="http://schemas.microsoft.com/office/drawing/2014/main" id="{433181DF-702A-E576-4538-08314A3F094C}"/>
              </a:ext>
            </a:extLst>
          </p:cNvPr>
          <p:cNvSpPr>
            <a:spLocks noGrp="1"/>
          </p:cNvSpPr>
          <p:nvPr>
            <p:ph type="sldNum" sz="quarter" idx="12"/>
          </p:nvPr>
        </p:nvSpPr>
        <p:spPr/>
        <p:txBody>
          <a:bodyPr/>
          <a:lstStyle>
            <a:lvl1pPr>
              <a:defRPr b="0" i="0">
                <a:solidFill>
                  <a:schemeClr val="bg1"/>
                </a:solidFill>
                <a:latin typeface="Poppins" pitchFamily="2" charset="77"/>
              </a:defRPr>
            </a:lvl1pPr>
          </a:lstStyle>
          <a:p>
            <a:fld id="{41A3597B-4E5F-434F-BE8D-E069461BD1DF}" type="slidenum">
              <a:rPr lang="en-GB" smtClean="0"/>
              <a:pPr/>
              <a:t>‹#›</a:t>
            </a:fld>
            <a:endParaRPr lang="en-GB"/>
          </a:p>
        </p:txBody>
      </p:sp>
      <p:sp>
        <p:nvSpPr>
          <p:cNvPr id="14" name="Picture Placeholder 13">
            <a:extLst>
              <a:ext uri="{FF2B5EF4-FFF2-40B4-BE49-F238E27FC236}">
                <a16:creationId xmlns:a16="http://schemas.microsoft.com/office/drawing/2014/main" id="{CFC8E555-A363-BBFE-7CE9-820F21628147}"/>
              </a:ext>
            </a:extLst>
          </p:cNvPr>
          <p:cNvSpPr>
            <a:spLocks noGrp="1"/>
          </p:cNvSpPr>
          <p:nvPr>
            <p:ph type="pic" sz="quarter" idx="13"/>
          </p:nvPr>
        </p:nvSpPr>
        <p:spPr>
          <a:xfrm>
            <a:off x="6690691" y="-620033"/>
            <a:ext cx="8539843" cy="8327117"/>
          </a:xfrm>
          <a:prstGeom prst="ellipse">
            <a:avLst/>
          </a:prstGeom>
        </p:spPr>
        <p:txBody>
          <a:bodyPr/>
          <a:lstStyle>
            <a:lvl1pPr>
              <a:defRPr b="0" i="0">
                <a:latin typeface="Poppins" pitchFamily="2" charset="77"/>
              </a:defRPr>
            </a:lvl1pPr>
          </a:lstStyle>
          <a:p>
            <a:endParaRPr lang="en-GB"/>
          </a:p>
        </p:txBody>
      </p:sp>
      <p:pic>
        <p:nvPicPr>
          <p:cNvPr id="12" name="Picture 11" descr="A black background with white dots&#10;&#10;Description automatically generated">
            <a:extLst>
              <a:ext uri="{FF2B5EF4-FFF2-40B4-BE49-F238E27FC236}">
                <a16:creationId xmlns:a16="http://schemas.microsoft.com/office/drawing/2014/main" id="{E67CFF76-6D91-97FD-5651-EF0E6470CA4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Title 1">
            <a:extLst>
              <a:ext uri="{FF2B5EF4-FFF2-40B4-BE49-F238E27FC236}">
                <a16:creationId xmlns:a16="http://schemas.microsoft.com/office/drawing/2014/main" id="{CF0BC532-0DCF-D95D-28B5-7CED43AF3080}"/>
              </a:ext>
            </a:extLst>
          </p:cNvPr>
          <p:cNvSpPr>
            <a:spLocks noGrp="1"/>
          </p:cNvSpPr>
          <p:nvPr>
            <p:ph type="title"/>
          </p:nvPr>
        </p:nvSpPr>
        <p:spPr>
          <a:xfrm>
            <a:off x="637273" y="1077687"/>
            <a:ext cx="4702170" cy="1325563"/>
          </a:xfrm>
        </p:spPr>
        <p:txBody>
          <a:bodyPr>
            <a:normAutofit/>
          </a:bodyPr>
          <a:lstStyle>
            <a:lvl1pPr>
              <a:defRPr sz="3600" b="0" i="0">
                <a:solidFill>
                  <a:schemeClr val="bg1"/>
                </a:solidFill>
                <a:latin typeface="Poppins Medium" pitchFamily="2" charset="77"/>
                <a:cs typeface="Poppins Medium" pitchFamily="2" charset="77"/>
              </a:defRPr>
            </a:lvl1pPr>
          </a:lstStyle>
          <a:p>
            <a:r>
              <a:rPr lang="en-GB"/>
              <a:t>Click to edit Master title style</a:t>
            </a:r>
          </a:p>
        </p:txBody>
      </p:sp>
      <p:sp>
        <p:nvSpPr>
          <p:cNvPr id="16" name="Text Placeholder 12">
            <a:extLst>
              <a:ext uri="{FF2B5EF4-FFF2-40B4-BE49-F238E27FC236}">
                <a16:creationId xmlns:a16="http://schemas.microsoft.com/office/drawing/2014/main" id="{FA8AA84D-31F0-CED3-DCC7-DD7727F14369}"/>
              </a:ext>
            </a:extLst>
          </p:cNvPr>
          <p:cNvSpPr>
            <a:spLocks noGrp="1"/>
          </p:cNvSpPr>
          <p:nvPr>
            <p:ph type="body" sz="quarter" idx="14"/>
          </p:nvPr>
        </p:nvSpPr>
        <p:spPr>
          <a:xfrm>
            <a:off x="637273" y="2628900"/>
            <a:ext cx="4462848" cy="3151414"/>
          </a:xfrm>
        </p:spPr>
        <p:txBody>
          <a:bodyPr>
            <a:normAutofit/>
          </a:bodyPr>
          <a:lstStyle>
            <a:lvl1pPr marL="0" indent="0">
              <a:buNone/>
              <a:defRPr sz="1800" b="0" i="0">
                <a:solidFill>
                  <a:schemeClr val="bg1"/>
                </a:solidFill>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3" name="TextBox 2">
            <a:extLst>
              <a:ext uri="{FF2B5EF4-FFF2-40B4-BE49-F238E27FC236}">
                <a16:creationId xmlns:a16="http://schemas.microsoft.com/office/drawing/2014/main" id="{6E0DF08A-29E7-47B4-1631-8C3E66BADB6A}"/>
              </a:ext>
            </a:extLst>
          </p:cNvPr>
          <p:cNvSpPr txBox="1"/>
          <p:nvPr userDrawn="1"/>
        </p:nvSpPr>
        <p:spPr>
          <a:xfrm>
            <a:off x="233083" y="136525"/>
            <a:ext cx="4571528" cy="307777"/>
          </a:xfrm>
          <a:prstGeom prst="rect">
            <a:avLst/>
          </a:prstGeom>
          <a:noFill/>
        </p:spPr>
        <p:txBody>
          <a:bodyPr wrap="square" rtlCol="0">
            <a:spAutoFit/>
          </a:bodyPr>
          <a:lstStyle/>
          <a:p>
            <a:r>
              <a:rPr lang="en-GB" sz="1400" b="0" i="0">
                <a:solidFill>
                  <a:schemeClr val="bg1"/>
                </a:solidFill>
                <a:latin typeface="Poppins" pitchFamily="2" charset="77"/>
              </a:rPr>
              <a:t>Internal Use Only</a:t>
            </a:r>
          </a:p>
        </p:txBody>
      </p:sp>
      <p:sp>
        <p:nvSpPr>
          <p:cNvPr id="2" name="TextBox 1">
            <a:extLst>
              <a:ext uri="{FF2B5EF4-FFF2-40B4-BE49-F238E27FC236}">
                <a16:creationId xmlns:a16="http://schemas.microsoft.com/office/drawing/2014/main" id="{6B19EFE7-0A76-9336-74F5-591A00E03B9D}"/>
              </a:ext>
            </a:extLst>
          </p:cNvPr>
          <p:cNvSpPr txBox="1"/>
          <p:nvPr userDrawn="1"/>
        </p:nvSpPr>
        <p:spPr>
          <a:xfrm>
            <a:off x="10601864" y="6581001"/>
            <a:ext cx="1590136" cy="276999"/>
          </a:xfrm>
          <a:prstGeom prst="rect">
            <a:avLst/>
          </a:prstGeom>
          <a:noFill/>
        </p:spPr>
        <p:txBody>
          <a:bodyPr wrap="square" rtlCol="0">
            <a:spAutoFit/>
          </a:bodyPr>
          <a:lstStyle/>
          <a:p>
            <a:pPr algn="ctr"/>
            <a:r>
              <a:rPr lang="en-GB" sz="1200">
                <a:solidFill>
                  <a:schemeClr val="bg1"/>
                </a:solidFill>
              </a:rPr>
              <a:t>Draft for review</a:t>
            </a:r>
          </a:p>
        </p:txBody>
      </p:sp>
    </p:spTree>
    <p:extLst>
      <p:ext uri="{BB962C8B-B14F-4D97-AF65-F5344CB8AC3E}">
        <p14:creationId xmlns:p14="http://schemas.microsoft.com/office/powerpoint/2010/main" val="2291047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ertiary Breaker slide - Orange">
    <p:bg>
      <p:bgPr>
        <a:solidFill>
          <a:schemeClr val="tx2"/>
        </a:solidFill>
        <a:effectLst/>
      </p:bgPr>
    </p:bg>
    <p:spTree>
      <p:nvGrpSpPr>
        <p:cNvPr id="1" name=""/>
        <p:cNvGrpSpPr/>
        <p:nvPr/>
      </p:nvGrpSpPr>
      <p:grpSpPr>
        <a:xfrm>
          <a:off x="0" y="0"/>
          <a:ext cx="0" cy="0"/>
          <a:chOff x="0" y="0"/>
          <a:chExt cx="0" cy="0"/>
        </a:xfrm>
      </p:grpSpPr>
      <p:pic>
        <p:nvPicPr>
          <p:cNvPr id="8" name="Picture 7" descr="A red and orange background with white dots&#10;&#10;Description automatically generated">
            <a:extLst>
              <a:ext uri="{FF2B5EF4-FFF2-40B4-BE49-F238E27FC236}">
                <a16:creationId xmlns:a16="http://schemas.microsoft.com/office/drawing/2014/main" id="{3A206F06-1DC8-DB27-CD61-EA425EBFA406}"/>
              </a:ext>
            </a:extLst>
          </p:cNvPr>
          <p:cNvPicPr>
            <a:picLocks noChangeAspect="1"/>
          </p:cNvPicPr>
          <p:nvPr userDrawn="1"/>
        </p:nvPicPr>
        <p:blipFill>
          <a:blip r:embed="rId2"/>
          <a:stretch>
            <a:fillRect/>
          </a:stretch>
        </p:blipFill>
        <p:spPr>
          <a:xfrm>
            <a:off x="2466" y="0"/>
            <a:ext cx="12189533" cy="6859388"/>
          </a:xfrm>
          <a:prstGeom prst="rect">
            <a:avLst/>
          </a:prstGeom>
        </p:spPr>
      </p:pic>
      <p:sp>
        <p:nvSpPr>
          <p:cNvPr id="2" name="Title 1">
            <a:extLst>
              <a:ext uri="{FF2B5EF4-FFF2-40B4-BE49-F238E27FC236}">
                <a16:creationId xmlns:a16="http://schemas.microsoft.com/office/drawing/2014/main" id="{E304E765-D7CE-66CF-AAD3-B47633EED211}"/>
              </a:ext>
            </a:extLst>
          </p:cNvPr>
          <p:cNvSpPr>
            <a:spLocks noGrp="1"/>
          </p:cNvSpPr>
          <p:nvPr>
            <p:ph type="ctrTitle"/>
          </p:nvPr>
        </p:nvSpPr>
        <p:spPr>
          <a:xfrm>
            <a:off x="1243914" y="820795"/>
            <a:ext cx="4394886" cy="2387600"/>
          </a:xfrm>
        </p:spPr>
        <p:txBody>
          <a:bodyPr anchor="b">
            <a:normAutofit/>
          </a:bodyPr>
          <a:lstStyle>
            <a:lvl1pPr algn="l">
              <a:defRPr sz="4400" b="0" i="0">
                <a:solidFill>
                  <a:schemeClr val="bg1"/>
                </a:solidFill>
                <a:latin typeface="Poppins Medium" pitchFamily="2" charset="77"/>
                <a:cs typeface="Poppins Medium" pitchFamily="2" charset="77"/>
              </a:defRPr>
            </a:lvl1pPr>
          </a:lstStyle>
          <a:p>
            <a:r>
              <a:rPr lang="en-GB"/>
              <a:t>Click to edit Master title style</a:t>
            </a:r>
          </a:p>
        </p:txBody>
      </p:sp>
      <p:sp>
        <p:nvSpPr>
          <p:cNvPr id="3" name="Subtitle 2">
            <a:extLst>
              <a:ext uri="{FF2B5EF4-FFF2-40B4-BE49-F238E27FC236}">
                <a16:creationId xmlns:a16="http://schemas.microsoft.com/office/drawing/2014/main" id="{EE141B9C-4686-EF1F-23CB-10919C7B2DC1}"/>
              </a:ext>
            </a:extLst>
          </p:cNvPr>
          <p:cNvSpPr>
            <a:spLocks noGrp="1"/>
          </p:cNvSpPr>
          <p:nvPr>
            <p:ph type="subTitle" idx="1"/>
          </p:nvPr>
        </p:nvSpPr>
        <p:spPr>
          <a:xfrm>
            <a:off x="1243914" y="3245466"/>
            <a:ext cx="3344562" cy="1044146"/>
          </a:xfrm>
        </p:spPr>
        <p:txBody>
          <a:bodyPr>
            <a:normAutofit/>
          </a:bodyPr>
          <a:lstStyle>
            <a:lvl1pPr marL="0" indent="0" algn="l">
              <a:buNone/>
              <a:defRPr sz="2400" b="0" i="0">
                <a:solidFill>
                  <a:schemeClr val="bg1"/>
                </a:solidFill>
                <a:latin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5" name="Footer Placeholder 4">
            <a:extLst>
              <a:ext uri="{FF2B5EF4-FFF2-40B4-BE49-F238E27FC236}">
                <a16:creationId xmlns:a16="http://schemas.microsoft.com/office/drawing/2014/main" id="{BF0ABF53-7256-B613-42A2-9AEC4E6B126C}"/>
              </a:ext>
            </a:extLst>
          </p:cNvPr>
          <p:cNvSpPr>
            <a:spLocks noGrp="1"/>
          </p:cNvSpPr>
          <p:nvPr>
            <p:ph type="ftr" sz="quarter" idx="11"/>
          </p:nvPr>
        </p:nvSpPr>
        <p:spPr/>
        <p:txBody>
          <a:bodyPr/>
          <a:lstStyle>
            <a:lvl1pPr>
              <a:defRPr b="0" i="0">
                <a:solidFill>
                  <a:schemeClr val="bg1"/>
                </a:solidFill>
                <a:latin typeface="Poppins" pitchFamily="2" charset="77"/>
              </a:defRPr>
            </a:lvl1pPr>
          </a:lstStyle>
          <a:p>
            <a:endParaRPr lang="en-GB"/>
          </a:p>
        </p:txBody>
      </p:sp>
      <p:sp>
        <p:nvSpPr>
          <p:cNvPr id="6" name="Slide Number Placeholder 5">
            <a:extLst>
              <a:ext uri="{FF2B5EF4-FFF2-40B4-BE49-F238E27FC236}">
                <a16:creationId xmlns:a16="http://schemas.microsoft.com/office/drawing/2014/main" id="{51847BD7-44D8-5D08-5AAB-C4893A9400D8}"/>
              </a:ext>
            </a:extLst>
          </p:cNvPr>
          <p:cNvSpPr>
            <a:spLocks noGrp="1"/>
          </p:cNvSpPr>
          <p:nvPr>
            <p:ph type="sldNum" sz="quarter" idx="12"/>
          </p:nvPr>
        </p:nvSpPr>
        <p:spPr/>
        <p:txBody>
          <a:bodyPr/>
          <a:lstStyle>
            <a:lvl1pPr>
              <a:defRPr b="0" i="0">
                <a:solidFill>
                  <a:schemeClr val="bg1"/>
                </a:solidFill>
                <a:latin typeface="Poppins" pitchFamily="2" charset="77"/>
              </a:defRPr>
            </a:lvl1pPr>
          </a:lstStyle>
          <a:p>
            <a:fld id="{41A3597B-4E5F-434F-BE8D-E069461BD1DF}" type="slidenum">
              <a:rPr lang="en-GB" smtClean="0"/>
              <a:pPr/>
              <a:t>‹#›</a:t>
            </a:fld>
            <a:endParaRPr lang="en-GB"/>
          </a:p>
        </p:txBody>
      </p:sp>
      <p:sp>
        <p:nvSpPr>
          <p:cNvPr id="7" name="TextBox 6">
            <a:extLst>
              <a:ext uri="{FF2B5EF4-FFF2-40B4-BE49-F238E27FC236}">
                <a16:creationId xmlns:a16="http://schemas.microsoft.com/office/drawing/2014/main" id="{06A01F04-12F7-3806-C969-94243BB3876B}"/>
              </a:ext>
            </a:extLst>
          </p:cNvPr>
          <p:cNvSpPr txBox="1"/>
          <p:nvPr userDrawn="1"/>
        </p:nvSpPr>
        <p:spPr>
          <a:xfrm>
            <a:off x="233083" y="136525"/>
            <a:ext cx="4571528" cy="307777"/>
          </a:xfrm>
          <a:prstGeom prst="rect">
            <a:avLst/>
          </a:prstGeom>
          <a:noFill/>
        </p:spPr>
        <p:txBody>
          <a:bodyPr wrap="square" rtlCol="0">
            <a:spAutoFit/>
          </a:bodyPr>
          <a:lstStyle/>
          <a:p>
            <a:r>
              <a:rPr lang="en-GB" sz="1400" b="0" i="0">
                <a:solidFill>
                  <a:schemeClr val="bg1"/>
                </a:solidFill>
                <a:latin typeface="Poppins" pitchFamily="2" charset="77"/>
              </a:rPr>
              <a:t>Internal Use Only</a:t>
            </a:r>
          </a:p>
        </p:txBody>
      </p:sp>
      <p:sp>
        <p:nvSpPr>
          <p:cNvPr id="4" name="TextBox 3">
            <a:extLst>
              <a:ext uri="{FF2B5EF4-FFF2-40B4-BE49-F238E27FC236}">
                <a16:creationId xmlns:a16="http://schemas.microsoft.com/office/drawing/2014/main" id="{52B68126-9EC0-5FDB-1C39-1F9F857E34C6}"/>
              </a:ext>
            </a:extLst>
          </p:cNvPr>
          <p:cNvSpPr txBox="1"/>
          <p:nvPr userDrawn="1"/>
        </p:nvSpPr>
        <p:spPr>
          <a:xfrm>
            <a:off x="10601864" y="6581001"/>
            <a:ext cx="1590136" cy="276999"/>
          </a:xfrm>
          <a:prstGeom prst="rect">
            <a:avLst/>
          </a:prstGeom>
          <a:noFill/>
        </p:spPr>
        <p:txBody>
          <a:bodyPr wrap="square" rtlCol="0">
            <a:spAutoFit/>
          </a:bodyPr>
          <a:lstStyle/>
          <a:p>
            <a:pPr algn="ctr"/>
            <a:r>
              <a:rPr lang="en-GB" sz="1200">
                <a:solidFill>
                  <a:schemeClr val="bg1"/>
                </a:solidFill>
              </a:rPr>
              <a:t>Draft for review</a:t>
            </a:r>
          </a:p>
        </p:txBody>
      </p:sp>
    </p:spTree>
    <p:extLst>
      <p:ext uri="{BB962C8B-B14F-4D97-AF65-F5344CB8AC3E}">
        <p14:creationId xmlns:p14="http://schemas.microsoft.com/office/powerpoint/2010/main" val="13215241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rtiary Image Breaker Slide (Oran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FF8368B-8346-55F3-7D58-DDEE5EB26EAC}"/>
              </a:ext>
            </a:extLst>
          </p:cNvPr>
          <p:cNvSpPr>
            <a:spLocks noGrp="1"/>
          </p:cNvSpPr>
          <p:nvPr>
            <p:ph type="pic" sz="quarter" idx="13"/>
          </p:nvPr>
        </p:nvSpPr>
        <p:spPr>
          <a:xfrm>
            <a:off x="0" y="0"/>
            <a:ext cx="12192000" cy="6858000"/>
          </a:xfrm>
        </p:spPr>
        <p:txBody>
          <a:bodyPr/>
          <a:lstStyle>
            <a:lvl1pPr>
              <a:defRPr b="0" i="0">
                <a:latin typeface="Poppins" pitchFamily="2" charset="77"/>
              </a:defRPr>
            </a:lvl1pPr>
          </a:lstStyle>
          <a:p>
            <a:endParaRPr lang="en-GB"/>
          </a:p>
        </p:txBody>
      </p:sp>
      <p:pic>
        <p:nvPicPr>
          <p:cNvPr id="11" name="Picture 10" descr="A group of yellow circles on a black background&#10;&#10;Description automatically generated">
            <a:extLst>
              <a:ext uri="{FF2B5EF4-FFF2-40B4-BE49-F238E27FC236}">
                <a16:creationId xmlns:a16="http://schemas.microsoft.com/office/drawing/2014/main" id="{00C307F2-82C7-4AE4-F7EA-9DBAC43E819A}"/>
              </a:ext>
            </a:extLst>
          </p:cNvPr>
          <p:cNvPicPr>
            <a:picLocks noChangeAspect="1"/>
          </p:cNvPicPr>
          <p:nvPr userDrawn="1"/>
        </p:nvPicPr>
        <p:blipFill>
          <a:blip r:embed="rId2"/>
          <a:stretch>
            <a:fillRect/>
          </a:stretch>
        </p:blipFill>
        <p:spPr>
          <a:xfrm>
            <a:off x="2466" y="0"/>
            <a:ext cx="12189533" cy="6859388"/>
          </a:xfrm>
          <a:prstGeom prst="rect">
            <a:avLst/>
          </a:prstGeom>
        </p:spPr>
      </p:pic>
      <p:sp>
        <p:nvSpPr>
          <p:cNvPr id="2" name="Title 1">
            <a:extLst>
              <a:ext uri="{FF2B5EF4-FFF2-40B4-BE49-F238E27FC236}">
                <a16:creationId xmlns:a16="http://schemas.microsoft.com/office/drawing/2014/main" id="{E304E765-D7CE-66CF-AAD3-B47633EED211}"/>
              </a:ext>
            </a:extLst>
          </p:cNvPr>
          <p:cNvSpPr>
            <a:spLocks noGrp="1"/>
          </p:cNvSpPr>
          <p:nvPr>
            <p:ph type="ctrTitle"/>
          </p:nvPr>
        </p:nvSpPr>
        <p:spPr>
          <a:xfrm>
            <a:off x="1243914" y="820795"/>
            <a:ext cx="4394886" cy="2387600"/>
          </a:xfrm>
        </p:spPr>
        <p:txBody>
          <a:bodyPr anchor="b">
            <a:normAutofit/>
          </a:bodyPr>
          <a:lstStyle>
            <a:lvl1pPr algn="l">
              <a:defRPr sz="4400" b="0" i="0">
                <a:solidFill>
                  <a:schemeClr val="tx1"/>
                </a:solidFill>
                <a:latin typeface="Poppins Medium" pitchFamily="2" charset="77"/>
                <a:cs typeface="Poppins Medium" pitchFamily="2" charset="77"/>
              </a:defRPr>
            </a:lvl1pPr>
          </a:lstStyle>
          <a:p>
            <a:r>
              <a:rPr lang="en-GB"/>
              <a:t>Click to edit Master title style</a:t>
            </a:r>
          </a:p>
        </p:txBody>
      </p:sp>
      <p:sp>
        <p:nvSpPr>
          <p:cNvPr id="3" name="Subtitle 2">
            <a:extLst>
              <a:ext uri="{FF2B5EF4-FFF2-40B4-BE49-F238E27FC236}">
                <a16:creationId xmlns:a16="http://schemas.microsoft.com/office/drawing/2014/main" id="{EE141B9C-4686-EF1F-23CB-10919C7B2DC1}"/>
              </a:ext>
            </a:extLst>
          </p:cNvPr>
          <p:cNvSpPr>
            <a:spLocks noGrp="1"/>
          </p:cNvSpPr>
          <p:nvPr>
            <p:ph type="subTitle" idx="1"/>
          </p:nvPr>
        </p:nvSpPr>
        <p:spPr>
          <a:xfrm>
            <a:off x="1243914" y="3245466"/>
            <a:ext cx="3344562" cy="1044146"/>
          </a:xfrm>
        </p:spPr>
        <p:txBody>
          <a:bodyPr>
            <a:normAutofit/>
          </a:bodyPr>
          <a:lstStyle>
            <a:lvl1pPr marL="0" indent="0" algn="l">
              <a:buNone/>
              <a:defRPr sz="2400" b="0" i="0">
                <a:solidFill>
                  <a:schemeClr val="tx1"/>
                </a:solidFill>
                <a:latin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5" name="Footer Placeholder 4">
            <a:extLst>
              <a:ext uri="{FF2B5EF4-FFF2-40B4-BE49-F238E27FC236}">
                <a16:creationId xmlns:a16="http://schemas.microsoft.com/office/drawing/2014/main" id="{BF0ABF53-7256-B613-42A2-9AEC4E6B126C}"/>
              </a:ext>
            </a:extLst>
          </p:cNvPr>
          <p:cNvSpPr>
            <a:spLocks noGrp="1"/>
          </p:cNvSpPr>
          <p:nvPr>
            <p:ph type="ftr" sz="quarter" idx="11"/>
          </p:nvPr>
        </p:nvSpPr>
        <p:spPr/>
        <p:txBody>
          <a:bodyPr/>
          <a:lstStyle>
            <a:lvl1pPr>
              <a:defRPr b="0" i="0">
                <a:solidFill>
                  <a:schemeClr val="tx2"/>
                </a:solidFill>
                <a:latin typeface="Poppins" pitchFamily="2" charset="77"/>
              </a:defRPr>
            </a:lvl1pPr>
          </a:lstStyle>
          <a:p>
            <a:endParaRPr lang="en-GB"/>
          </a:p>
        </p:txBody>
      </p:sp>
      <p:sp>
        <p:nvSpPr>
          <p:cNvPr id="6" name="Slide Number Placeholder 5">
            <a:extLst>
              <a:ext uri="{FF2B5EF4-FFF2-40B4-BE49-F238E27FC236}">
                <a16:creationId xmlns:a16="http://schemas.microsoft.com/office/drawing/2014/main" id="{51847BD7-44D8-5D08-5AAB-C4893A9400D8}"/>
              </a:ext>
            </a:extLst>
          </p:cNvPr>
          <p:cNvSpPr>
            <a:spLocks noGrp="1"/>
          </p:cNvSpPr>
          <p:nvPr>
            <p:ph type="sldNum" sz="quarter" idx="12"/>
          </p:nvPr>
        </p:nvSpPr>
        <p:spPr/>
        <p:txBody>
          <a:bodyPr/>
          <a:lstStyle>
            <a:lvl1pPr>
              <a:defRPr b="0" i="0">
                <a:solidFill>
                  <a:schemeClr val="tx2"/>
                </a:solidFill>
                <a:latin typeface="Poppins" pitchFamily="2" charset="77"/>
              </a:defRPr>
            </a:lvl1pPr>
          </a:lstStyle>
          <a:p>
            <a:fld id="{41A3597B-4E5F-434F-BE8D-E069461BD1DF}" type="slidenum">
              <a:rPr lang="en-GB" smtClean="0"/>
              <a:pPr/>
              <a:t>‹#›</a:t>
            </a:fld>
            <a:endParaRPr lang="en-GB"/>
          </a:p>
        </p:txBody>
      </p:sp>
      <p:sp>
        <p:nvSpPr>
          <p:cNvPr id="7" name="TextBox 6">
            <a:extLst>
              <a:ext uri="{FF2B5EF4-FFF2-40B4-BE49-F238E27FC236}">
                <a16:creationId xmlns:a16="http://schemas.microsoft.com/office/drawing/2014/main" id="{CA4052AA-C404-4E41-D151-049FA24C1D3C}"/>
              </a:ext>
            </a:extLst>
          </p:cNvPr>
          <p:cNvSpPr txBox="1"/>
          <p:nvPr userDrawn="1"/>
        </p:nvSpPr>
        <p:spPr>
          <a:xfrm>
            <a:off x="233083" y="136525"/>
            <a:ext cx="4571528" cy="307777"/>
          </a:xfrm>
          <a:prstGeom prst="rect">
            <a:avLst/>
          </a:prstGeom>
          <a:noFill/>
        </p:spPr>
        <p:txBody>
          <a:bodyPr wrap="square" rtlCol="0">
            <a:spAutoFit/>
          </a:bodyPr>
          <a:lstStyle/>
          <a:p>
            <a:r>
              <a:rPr lang="en-GB" sz="1400" b="0" i="0">
                <a:solidFill>
                  <a:srgbClr val="3F0730"/>
                </a:solidFill>
                <a:latin typeface="Poppins" pitchFamily="2" charset="77"/>
              </a:rPr>
              <a:t>Internal Use Only</a:t>
            </a:r>
          </a:p>
        </p:txBody>
      </p:sp>
      <p:sp>
        <p:nvSpPr>
          <p:cNvPr id="4" name="TextBox 3">
            <a:extLst>
              <a:ext uri="{FF2B5EF4-FFF2-40B4-BE49-F238E27FC236}">
                <a16:creationId xmlns:a16="http://schemas.microsoft.com/office/drawing/2014/main" id="{C30AA6B6-D5CE-3155-0510-38301879225E}"/>
              </a:ext>
            </a:extLst>
          </p:cNvPr>
          <p:cNvSpPr txBox="1"/>
          <p:nvPr userDrawn="1"/>
        </p:nvSpPr>
        <p:spPr>
          <a:xfrm>
            <a:off x="10601864" y="6581001"/>
            <a:ext cx="1590136" cy="276999"/>
          </a:xfrm>
          <a:prstGeom prst="rect">
            <a:avLst/>
          </a:prstGeom>
          <a:noFill/>
        </p:spPr>
        <p:txBody>
          <a:bodyPr wrap="square" rtlCol="0">
            <a:spAutoFit/>
          </a:bodyPr>
          <a:lstStyle/>
          <a:p>
            <a:pPr algn="ctr"/>
            <a:r>
              <a:rPr lang="en-GB" sz="1200">
                <a:solidFill>
                  <a:schemeClr val="bg1"/>
                </a:solidFill>
              </a:rPr>
              <a:t>Draft for review</a:t>
            </a:r>
          </a:p>
        </p:txBody>
      </p:sp>
    </p:spTree>
    <p:extLst>
      <p:ext uri="{BB962C8B-B14F-4D97-AF65-F5344CB8AC3E}">
        <p14:creationId xmlns:p14="http://schemas.microsoft.com/office/powerpoint/2010/main" val="3160309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rtiary Text (Left) Media (Right) Slide - Orange">
    <p:bg>
      <p:bgPr>
        <a:solidFill>
          <a:schemeClr val="accent4"/>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17E8957-A01D-893F-D819-6B81B4015BEE}"/>
              </a:ext>
            </a:extLst>
          </p:cNvPr>
          <p:cNvSpPr>
            <a:spLocks noGrp="1"/>
          </p:cNvSpPr>
          <p:nvPr>
            <p:ph type="pic" sz="quarter" idx="14"/>
          </p:nvPr>
        </p:nvSpPr>
        <p:spPr>
          <a:xfrm>
            <a:off x="6096000" y="0"/>
            <a:ext cx="6096000" cy="6858000"/>
          </a:xfrm>
        </p:spPr>
        <p:txBody>
          <a:bodyPr/>
          <a:lstStyle>
            <a:lvl1pPr>
              <a:defRPr b="0" i="0">
                <a:latin typeface="Poppins" pitchFamily="2" charset="77"/>
              </a:defRPr>
            </a:lvl1pPr>
          </a:lstStyle>
          <a:p>
            <a:endParaRPr lang="en-GB"/>
          </a:p>
        </p:txBody>
      </p:sp>
      <p:pic>
        <p:nvPicPr>
          <p:cNvPr id="2" name="Picture 1" descr="A black background with white dots&#10;&#10;Description automatically generated">
            <a:extLst>
              <a:ext uri="{FF2B5EF4-FFF2-40B4-BE49-F238E27FC236}">
                <a16:creationId xmlns:a16="http://schemas.microsoft.com/office/drawing/2014/main" id="{50800B55-4735-AD9F-0549-68B2C0540B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Footer Placeholder 2">
            <a:extLst>
              <a:ext uri="{FF2B5EF4-FFF2-40B4-BE49-F238E27FC236}">
                <a16:creationId xmlns:a16="http://schemas.microsoft.com/office/drawing/2014/main" id="{DC65D122-B71D-CCDE-9334-E1D895C72CAB}"/>
              </a:ext>
            </a:extLst>
          </p:cNvPr>
          <p:cNvSpPr>
            <a:spLocks noGrp="1"/>
          </p:cNvSpPr>
          <p:nvPr>
            <p:ph type="ftr" sz="quarter" idx="11"/>
          </p:nvPr>
        </p:nvSpPr>
        <p:spPr/>
        <p:txBody>
          <a:bodyPr/>
          <a:lstStyle>
            <a:lvl1pPr>
              <a:defRPr b="0" i="0">
                <a:solidFill>
                  <a:schemeClr val="bg1"/>
                </a:solidFill>
                <a:latin typeface="Poppins" pitchFamily="2" charset="77"/>
              </a:defRPr>
            </a:lvl1pPr>
          </a:lstStyle>
          <a:p>
            <a:endParaRPr lang="en-GB"/>
          </a:p>
        </p:txBody>
      </p:sp>
      <p:sp>
        <p:nvSpPr>
          <p:cNvPr id="4" name="Slide Number Placeholder 3">
            <a:extLst>
              <a:ext uri="{FF2B5EF4-FFF2-40B4-BE49-F238E27FC236}">
                <a16:creationId xmlns:a16="http://schemas.microsoft.com/office/drawing/2014/main" id="{CA22A7FD-CBE0-2B6F-C884-84C7401E1DDC}"/>
              </a:ext>
            </a:extLst>
          </p:cNvPr>
          <p:cNvSpPr>
            <a:spLocks noGrp="1"/>
          </p:cNvSpPr>
          <p:nvPr>
            <p:ph type="sldNum" sz="quarter" idx="12"/>
          </p:nvPr>
        </p:nvSpPr>
        <p:spPr/>
        <p:txBody>
          <a:bodyPr/>
          <a:lstStyle>
            <a:lvl1pPr>
              <a:defRPr b="0" i="0">
                <a:solidFill>
                  <a:schemeClr val="bg1"/>
                </a:solidFill>
                <a:latin typeface="Poppins" pitchFamily="2" charset="77"/>
              </a:defRPr>
            </a:lvl1pPr>
          </a:lstStyle>
          <a:p>
            <a:fld id="{41A3597B-4E5F-434F-BE8D-E069461BD1DF}" type="slidenum">
              <a:rPr lang="en-GB" smtClean="0"/>
              <a:pPr/>
              <a:t>‹#›</a:t>
            </a:fld>
            <a:endParaRPr lang="en-GB"/>
          </a:p>
        </p:txBody>
      </p:sp>
      <p:sp>
        <p:nvSpPr>
          <p:cNvPr id="5" name="Title 1">
            <a:extLst>
              <a:ext uri="{FF2B5EF4-FFF2-40B4-BE49-F238E27FC236}">
                <a16:creationId xmlns:a16="http://schemas.microsoft.com/office/drawing/2014/main" id="{54EFE4BF-EB68-BFFF-F1BF-9E1AC71C4350}"/>
              </a:ext>
            </a:extLst>
          </p:cNvPr>
          <p:cNvSpPr>
            <a:spLocks noGrp="1"/>
          </p:cNvSpPr>
          <p:nvPr>
            <p:ph type="title"/>
          </p:nvPr>
        </p:nvSpPr>
        <p:spPr>
          <a:xfrm>
            <a:off x="637273" y="365125"/>
            <a:ext cx="5045070" cy="1325563"/>
          </a:xfrm>
        </p:spPr>
        <p:txBody>
          <a:bodyPr>
            <a:normAutofit/>
          </a:bodyPr>
          <a:lstStyle>
            <a:lvl1pPr>
              <a:defRPr sz="3600" b="0" i="0">
                <a:solidFill>
                  <a:schemeClr val="accent5"/>
                </a:solidFill>
                <a:latin typeface="Poppins Medium" pitchFamily="2" charset="77"/>
                <a:cs typeface="Poppins Medium" pitchFamily="2" charset="77"/>
              </a:defRPr>
            </a:lvl1pPr>
          </a:lstStyle>
          <a:p>
            <a:r>
              <a:rPr lang="en-GB"/>
              <a:t>Click to edit Master title style</a:t>
            </a:r>
          </a:p>
        </p:txBody>
      </p:sp>
      <p:sp>
        <p:nvSpPr>
          <p:cNvPr id="6" name="Text Placeholder 12">
            <a:extLst>
              <a:ext uri="{FF2B5EF4-FFF2-40B4-BE49-F238E27FC236}">
                <a16:creationId xmlns:a16="http://schemas.microsoft.com/office/drawing/2014/main" id="{4736E375-44F9-DC20-7D2C-AE6352F49D2D}"/>
              </a:ext>
            </a:extLst>
          </p:cNvPr>
          <p:cNvSpPr>
            <a:spLocks noGrp="1"/>
          </p:cNvSpPr>
          <p:nvPr>
            <p:ph type="body" sz="quarter" idx="13"/>
          </p:nvPr>
        </p:nvSpPr>
        <p:spPr>
          <a:xfrm>
            <a:off x="637273" y="1926771"/>
            <a:ext cx="5045070" cy="4153354"/>
          </a:xfrm>
        </p:spPr>
        <p:txBody>
          <a:bodyPr>
            <a:normAutofit/>
          </a:bodyPr>
          <a:lstStyle>
            <a:lvl1pPr marL="0" indent="0">
              <a:buNone/>
              <a:defRPr sz="1800" b="0" i="0">
                <a:solidFill>
                  <a:schemeClr val="bg1"/>
                </a:solidFill>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8" name="TextBox 7">
            <a:extLst>
              <a:ext uri="{FF2B5EF4-FFF2-40B4-BE49-F238E27FC236}">
                <a16:creationId xmlns:a16="http://schemas.microsoft.com/office/drawing/2014/main" id="{C7BF0A02-9054-638C-A25E-EA6D1EFF4AD1}"/>
              </a:ext>
            </a:extLst>
          </p:cNvPr>
          <p:cNvSpPr txBox="1"/>
          <p:nvPr userDrawn="1"/>
        </p:nvSpPr>
        <p:spPr>
          <a:xfrm>
            <a:off x="233083" y="136525"/>
            <a:ext cx="4571528" cy="307777"/>
          </a:xfrm>
          <a:prstGeom prst="rect">
            <a:avLst/>
          </a:prstGeom>
          <a:noFill/>
        </p:spPr>
        <p:txBody>
          <a:bodyPr wrap="square" rtlCol="0">
            <a:spAutoFit/>
          </a:bodyPr>
          <a:lstStyle/>
          <a:p>
            <a:r>
              <a:rPr lang="en-GB" sz="1400" b="0" i="0">
                <a:solidFill>
                  <a:schemeClr val="bg1"/>
                </a:solidFill>
                <a:latin typeface="Poppins" pitchFamily="2" charset="77"/>
              </a:rPr>
              <a:t>Internal Use Only</a:t>
            </a:r>
          </a:p>
        </p:txBody>
      </p:sp>
      <p:sp>
        <p:nvSpPr>
          <p:cNvPr id="7" name="TextBox 6">
            <a:extLst>
              <a:ext uri="{FF2B5EF4-FFF2-40B4-BE49-F238E27FC236}">
                <a16:creationId xmlns:a16="http://schemas.microsoft.com/office/drawing/2014/main" id="{CFFB5204-C054-8EB0-9D3A-DDF694FF3185}"/>
              </a:ext>
            </a:extLst>
          </p:cNvPr>
          <p:cNvSpPr txBox="1"/>
          <p:nvPr userDrawn="1"/>
        </p:nvSpPr>
        <p:spPr>
          <a:xfrm>
            <a:off x="10601864" y="6581001"/>
            <a:ext cx="1590136" cy="276999"/>
          </a:xfrm>
          <a:prstGeom prst="rect">
            <a:avLst/>
          </a:prstGeom>
          <a:noFill/>
        </p:spPr>
        <p:txBody>
          <a:bodyPr wrap="square" rtlCol="0">
            <a:spAutoFit/>
          </a:bodyPr>
          <a:lstStyle/>
          <a:p>
            <a:pPr algn="ctr"/>
            <a:r>
              <a:rPr lang="en-GB" sz="1200">
                <a:solidFill>
                  <a:schemeClr val="bg1"/>
                </a:solidFill>
              </a:rPr>
              <a:t>Draft for review</a:t>
            </a:r>
          </a:p>
        </p:txBody>
      </p:sp>
    </p:spTree>
    <p:extLst>
      <p:ext uri="{BB962C8B-B14F-4D97-AF65-F5344CB8AC3E}">
        <p14:creationId xmlns:p14="http://schemas.microsoft.com/office/powerpoint/2010/main" val="19816333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rtiary Text (left) Circle Media (right) - Orange">
    <p:spTree>
      <p:nvGrpSpPr>
        <p:cNvPr id="1" name=""/>
        <p:cNvGrpSpPr/>
        <p:nvPr/>
      </p:nvGrpSpPr>
      <p:grpSpPr>
        <a:xfrm>
          <a:off x="0" y="0"/>
          <a:ext cx="0" cy="0"/>
          <a:chOff x="0" y="0"/>
          <a:chExt cx="0" cy="0"/>
        </a:xfrm>
      </p:grpSpPr>
      <p:pic>
        <p:nvPicPr>
          <p:cNvPr id="4" name="Picture 3" descr="A yellow and orange circle&#10;&#10;Description automatically generated">
            <a:extLst>
              <a:ext uri="{FF2B5EF4-FFF2-40B4-BE49-F238E27FC236}">
                <a16:creationId xmlns:a16="http://schemas.microsoft.com/office/drawing/2014/main" id="{08760D1E-DF65-35B5-8609-7AA3EC598DC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Footer Placeholder 5">
            <a:extLst>
              <a:ext uri="{FF2B5EF4-FFF2-40B4-BE49-F238E27FC236}">
                <a16:creationId xmlns:a16="http://schemas.microsoft.com/office/drawing/2014/main" id="{8506F001-DBB0-7879-E66A-FAF45C6A7659}"/>
              </a:ext>
            </a:extLst>
          </p:cNvPr>
          <p:cNvSpPr>
            <a:spLocks noGrp="1"/>
          </p:cNvSpPr>
          <p:nvPr>
            <p:ph type="ftr" sz="quarter" idx="11"/>
          </p:nvPr>
        </p:nvSpPr>
        <p:spPr/>
        <p:txBody>
          <a:bodyPr/>
          <a:lstStyle>
            <a:lvl1pPr>
              <a:defRPr b="0" i="0">
                <a:solidFill>
                  <a:schemeClr val="bg1"/>
                </a:solidFill>
                <a:latin typeface="Poppins" pitchFamily="2" charset="77"/>
              </a:defRPr>
            </a:lvl1pPr>
          </a:lstStyle>
          <a:p>
            <a:endParaRPr lang="en-GB"/>
          </a:p>
        </p:txBody>
      </p:sp>
      <p:sp>
        <p:nvSpPr>
          <p:cNvPr id="7" name="Slide Number Placeholder 6">
            <a:extLst>
              <a:ext uri="{FF2B5EF4-FFF2-40B4-BE49-F238E27FC236}">
                <a16:creationId xmlns:a16="http://schemas.microsoft.com/office/drawing/2014/main" id="{433181DF-702A-E576-4538-08314A3F094C}"/>
              </a:ext>
            </a:extLst>
          </p:cNvPr>
          <p:cNvSpPr>
            <a:spLocks noGrp="1"/>
          </p:cNvSpPr>
          <p:nvPr>
            <p:ph type="sldNum" sz="quarter" idx="12"/>
          </p:nvPr>
        </p:nvSpPr>
        <p:spPr/>
        <p:txBody>
          <a:bodyPr/>
          <a:lstStyle>
            <a:lvl1pPr>
              <a:defRPr b="0" i="0">
                <a:solidFill>
                  <a:schemeClr val="bg1"/>
                </a:solidFill>
                <a:latin typeface="Poppins" pitchFamily="2" charset="77"/>
              </a:defRPr>
            </a:lvl1pPr>
          </a:lstStyle>
          <a:p>
            <a:fld id="{41A3597B-4E5F-434F-BE8D-E069461BD1DF}" type="slidenum">
              <a:rPr lang="en-GB" smtClean="0"/>
              <a:pPr/>
              <a:t>‹#›</a:t>
            </a:fld>
            <a:endParaRPr lang="en-GB"/>
          </a:p>
        </p:txBody>
      </p:sp>
      <p:sp>
        <p:nvSpPr>
          <p:cNvPr id="14" name="Picture Placeholder 13">
            <a:extLst>
              <a:ext uri="{FF2B5EF4-FFF2-40B4-BE49-F238E27FC236}">
                <a16:creationId xmlns:a16="http://schemas.microsoft.com/office/drawing/2014/main" id="{CFC8E555-A363-BBFE-7CE9-820F21628147}"/>
              </a:ext>
            </a:extLst>
          </p:cNvPr>
          <p:cNvSpPr>
            <a:spLocks noGrp="1"/>
          </p:cNvSpPr>
          <p:nvPr>
            <p:ph type="pic" sz="quarter" idx="13"/>
          </p:nvPr>
        </p:nvSpPr>
        <p:spPr>
          <a:xfrm>
            <a:off x="6690691" y="-620033"/>
            <a:ext cx="8539843" cy="8327117"/>
          </a:xfrm>
          <a:prstGeom prst="ellipse">
            <a:avLst/>
          </a:prstGeom>
        </p:spPr>
        <p:txBody>
          <a:bodyPr/>
          <a:lstStyle>
            <a:lvl1pPr>
              <a:defRPr b="0" i="0">
                <a:latin typeface="Poppins" pitchFamily="2" charset="77"/>
              </a:defRPr>
            </a:lvl1pPr>
          </a:lstStyle>
          <a:p>
            <a:endParaRPr lang="en-GB"/>
          </a:p>
        </p:txBody>
      </p:sp>
      <p:pic>
        <p:nvPicPr>
          <p:cNvPr id="12" name="Picture 11" descr="A black background with white dots&#10;&#10;Description automatically generated">
            <a:extLst>
              <a:ext uri="{FF2B5EF4-FFF2-40B4-BE49-F238E27FC236}">
                <a16:creationId xmlns:a16="http://schemas.microsoft.com/office/drawing/2014/main" id="{E67CFF76-6D91-97FD-5651-EF0E6470CA4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Title 1">
            <a:extLst>
              <a:ext uri="{FF2B5EF4-FFF2-40B4-BE49-F238E27FC236}">
                <a16:creationId xmlns:a16="http://schemas.microsoft.com/office/drawing/2014/main" id="{CF0BC532-0DCF-D95D-28B5-7CED43AF3080}"/>
              </a:ext>
            </a:extLst>
          </p:cNvPr>
          <p:cNvSpPr>
            <a:spLocks noGrp="1"/>
          </p:cNvSpPr>
          <p:nvPr>
            <p:ph type="title"/>
          </p:nvPr>
        </p:nvSpPr>
        <p:spPr>
          <a:xfrm>
            <a:off x="637273" y="1077687"/>
            <a:ext cx="4702170" cy="1325563"/>
          </a:xfrm>
        </p:spPr>
        <p:txBody>
          <a:bodyPr>
            <a:normAutofit/>
          </a:bodyPr>
          <a:lstStyle>
            <a:lvl1pPr>
              <a:defRPr sz="3600" b="0" i="0">
                <a:solidFill>
                  <a:schemeClr val="bg1"/>
                </a:solidFill>
                <a:latin typeface="Poppins Medium" pitchFamily="2" charset="77"/>
                <a:cs typeface="Poppins Medium" pitchFamily="2" charset="77"/>
              </a:defRPr>
            </a:lvl1pPr>
          </a:lstStyle>
          <a:p>
            <a:r>
              <a:rPr lang="en-GB"/>
              <a:t>Click to edit Master title style</a:t>
            </a:r>
          </a:p>
        </p:txBody>
      </p:sp>
      <p:sp>
        <p:nvSpPr>
          <p:cNvPr id="16" name="Text Placeholder 12">
            <a:extLst>
              <a:ext uri="{FF2B5EF4-FFF2-40B4-BE49-F238E27FC236}">
                <a16:creationId xmlns:a16="http://schemas.microsoft.com/office/drawing/2014/main" id="{FA8AA84D-31F0-CED3-DCC7-DD7727F14369}"/>
              </a:ext>
            </a:extLst>
          </p:cNvPr>
          <p:cNvSpPr>
            <a:spLocks noGrp="1"/>
          </p:cNvSpPr>
          <p:nvPr>
            <p:ph type="body" sz="quarter" idx="14"/>
          </p:nvPr>
        </p:nvSpPr>
        <p:spPr>
          <a:xfrm>
            <a:off x="637273" y="2628900"/>
            <a:ext cx="4462848" cy="3151414"/>
          </a:xfrm>
        </p:spPr>
        <p:txBody>
          <a:bodyPr>
            <a:normAutofit/>
          </a:bodyPr>
          <a:lstStyle>
            <a:lvl1pPr marL="0" indent="0">
              <a:buNone/>
              <a:defRPr sz="1800" b="0" i="0">
                <a:solidFill>
                  <a:schemeClr val="bg1"/>
                </a:solidFill>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3" name="TextBox 2">
            <a:extLst>
              <a:ext uri="{FF2B5EF4-FFF2-40B4-BE49-F238E27FC236}">
                <a16:creationId xmlns:a16="http://schemas.microsoft.com/office/drawing/2014/main" id="{887A9057-DC4E-62E7-321C-935AC96FCB07}"/>
              </a:ext>
            </a:extLst>
          </p:cNvPr>
          <p:cNvSpPr txBox="1"/>
          <p:nvPr userDrawn="1"/>
        </p:nvSpPr>
        <p:spPr>
          <a:xfrm>
            <a:off x="233083" y="136525"/>
            <a:ext cx="4571528" cy="307777"/>
          </a:xfrm>
          <a:prstGeom prst="rect">
            <a:avLst/>
          </a:prstGeom>
          <a:noFill/>
        </p:spPr>
        <p:txBody>
          <a:bodyPr wrap="square" rtlCol="0">
            <a:spAutoFit/>
          </a:bodyPr>
          <a:lstStyle/>
          <a:p>
            <a:r>
              <a:rPr lang="en-GB" sz="1400" b="0" i="0">
                <a:solidFill>
                  <a:schemeClr val="bg1"/>
                </a:solidFill>
                <a:latin typeface="Poppins" pitchFamily="2" charset="77"/>
              </a:rPr>
              <a:t>Internal Use Only</a:t>
            </a:r>
          </a:p>
        </p:txBody>
      </p:sp>
      <p:sp>
        <p:nvSpPr>
          <p:cNvPr id="2" name="TextBox 1">
            <a:extLst>
              <a:ext uri="{FF2B5EF4-FFF2-40B4-BE49-F238E27FC236}">
                <a16:creationId xmlns:a16="http://schemas.microsoft.com/office/drawing/2014/main" id="{77E5DDA0-3BAD-3EF1-4B83-389BBC3EEBB5}"/>
              </a:ext>
            </a:extLst>
          </p:cNvPr>
          <p:cNvSpPr txBox="1"/>
          <p:nvPr userDrawn="1"/>
        </p:nvSpPr>
        <p:spPr>
          <a:xfrm>
            <a:off x="10601864" y="6581001"/>
            <a:ext cx="1590136" cy="276999"/>
          </a:xfrm>
          <a:prstGeom prst="rect">
            <a:avLst/>
          </a:prstGeom>
          <a:noFill/>
        </p:spPr>
        <p:txBody>
          <a:bodyPr wrap="square" rtlCol="0">
            <a:spAutoFit/>
          </a:bodyPr>
          <a:lstStyle/>
          <a:p>
            <a:pPr algn="ctr"/>
            <a:r>
              <a:rPr lang="en-GB" sz="1200">
                <a:solidFill>
                  <a:schemeClr val="bg1"/>
                </a:solidFill>
              </a:rPr>
              <a:t>Draft for review</a:t>
            </a:r>
          </a:p>
        </p:txBody>
      </p:sp>
    </p:spTree>
    <p:extLst>
      <p:ext uri="{BB962C8B-B14F-4D97-AF65-F5344CB8AC3E}">
        <p14:creationId xmlns:p14="http://schemas.microsoft.com/office/powerpoint/2010/main" val="27670762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Cover slide">
    <p:bg>
      <p:bgPr>
        <a:solidFill>
          <a:schemeClr val="tx2"/>
        </a:solidFill>
        <a:effectLst/>
      </p:bgPr>
    </p:bg>
    <p:spTree>
      <p:nvGrpSpPr>
        <p:cNvPr id="1" name=""/>
        <p:cNvGrpSpPr/>
        <p:nvPr/>
      </p:nvGrpSpPr>
      <p:grpSpPr>
        <a:xfrm>
          <a:off x="0" y="0"/>
          <a:ext cx="0" cy="0"/>
          <a:chOff x="0" y="0"/>
          <a:chExt cx="0" cy="0"/>
        </a:xfrm>
      </p:grpSpPr>
      <p:pic>
        <p:nvPicPr>
          <p:cNvPr id="9" name="Picture 8" descr="A screenshot of a video game&#10;&#10;Description automatically generated">
            <a:extLst>
              <a:ext uri="{FF2B5EF4-FFF2-40B4-BE49-F238E27FC236}">
                <a16:creationId xmlns:a16="http://schemas.microsoft.com/office/drawing/2014/main" id="{FADD29DE-B854-2169-55E1-C3FD699E00D8}"/>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304E765-D7CE-66CF-AAD3-B47633EED211}"/>
              </a:ext>
            </a:extLst>
          </p:cNvPr>
          <p:cNvSpPr>
            <a:spLocks noGrp="1"/>
          </p:cNvSpPr>
          <p:nvPr>
            <p:ph type="ctrTitle"/>
          </p:nvPr>
        </p:nvSpPr>
        <p:spPr>
          <a:xfrm>
            <a:off x="532944" y="1788983"/>
            <a:ext cx="5385942" cy="2387600"/>
          </a:xfrm>
        </p:spPr>
        <p:txBody>
          <a:bodyPr anchor="b">
            <a:normAutofit/>
          </a:bodyPr>
          <a:lstStyle>
            <a:lvl1pPr algn="l">
              <a:lnSpc>
                <a:spcPct val="100000"/>
              </a:lnSpc>
              <a:defRPr sz="4400" b="1" i="0">
                <a:solidFill>
                  <a:schemeClr val="bg1"/>
                </a:solidFill>
                <a:latin typeface="+mj-lt"/>
                <a:cs typeface="Poppins" panose="00000500000000000000"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EE141B9C-4686-EF1F-23CB-10919C7B2DC1}"/>
              </a:ext>
            </a:extLst>
          </p:cNvPr>
          <p:cNvSpPr>
            <a:spLocks noGrp="1"/>
          </p:cNvSpPr>
          <p:nvPr>
            <p:ph type="subTitle" idx="1"/>
          </p:nvPr>
        </p:nvSpPr>
        <p:spPr>
          <a:xfrm>
            <a:off x="532944" y="4213654"/>
            <a:ext cx="4335618" cy="1044146"/>
          </a:xfrm>
        </p:spPr>
        <p:txBody>
          <a:bodyPr>
            <a:normAutofit/>
          </a:bodyPr>
          <a:lstStyle>
            <a:lvl1pPr marL="0" indent="0" algn="l">
              <a:lnSpc>
                <a:spcPct val="100000"/>
              </a:lnSpc>
              <a:buNone/>
              <a:defRPr sz="2400" b="0" i="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TextBox 3">
            <a:extLst>
              <a:ext uri="{FF2B5EF4-FFF2-40B4-BE49-F238E27FC236}">
                <a16:creationId xmlns:a16="http://schemas.microsoft.com/office/drawing/2014/main" id="{56B5FB7A-C5D9-275F-CC6F-3C1259AB692C}"/>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mj-lt"/>
              </a:rPr>
              <a:t>Internal Use Only</a:t>
            </a:r>
          </a:p>
        </p:txBody>
      </p:sp>
    </p:spTree>
    <p:extLst>
      <p:ext uri="{BB962C8B-B14F-4D97-AF65-F5344CB8AC3E}">
        <p14:creationId xmlns:p14="http://schemas.microsoft.com/office/powerpoint/2010/main" val="196947831"/>
      </p:ext>
    </p:extLst>
  </p:cSld>
  <p:clrMapOvr>
    <a:masterClrMapping/>
  </p:clrMapOvr>
  <p:extLst>
    <p:ext uri="{DCECCB84-F9BA-43D5-87BE-67443E8EF086}">
      <p15:sldGuideLst xmlns:p15="http://schemas.microsoft.com/office/powerpoint/2012/main">
        <p15:guide id="1" orient="horz" pos="2160">
          <p15:clr>
            <a:srgbClr val="FBAE40"/>
          </p15:clr>
        </p15:guide>
        <p15:guide id="2" pos="387">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Cover slide">
    <p:bg>
      <p:bgPr>
        <a:solidFill>
          <a:schemeClr val="bg1"/>
        </a:solidFill>
        <a:effectLst/>
      </p:bgPr>
    </p:bg>
    <p:spTree>
      <p:nvGrpSpPr>
        <p:cNvPr id="1" name=""/>
        <p:cNvGrpSpPr/>
        <p:nvPr/>
      </p:nvGrpSpPr>
      <p:grpSpPr>
        <a:xfrm>
          <a:off x="0" y="0"/>
          <a:ext cx="0" cy="0"/>
          <a:chOff x="0" y="0"/>
          <a:chExt cx="0" cy="0"/>
        </a:xfrm>
      </p:grpSpPr>
      <p:pic>
        <p:nvPicPr>
          <p:cNvPr id="6" name="Picture 5" descr="A road through a green field&#10;&#10;Description automatically generated">
            <a:extLst>
              <a:ext uri="{FF2B5EF4-FFF2-40B4-BE49-F238E27FC236}">
                <a16:creationId xmlns:a16="http://schemas.microsoft.com/office/drawing/2014/main" id="{BAB3A051-7BF3-EAAC-A888-553C382803C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9FF42232-F648-DDAD-E75B-0C12BC4B2F0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itle 1">
            <a:extLst>
              <a:ext uri="{FF2B5EF4-FFF2-40B4-BE49-F238E27FC236}">
                <a16:creationId xmlns:a16="http://schemas.microsoft.com/office/drawing/2014/main" id="{4BB77347-9877-93CA-4103-023E62BFEDA6}"/>
              </a:ext>
            </a:extLst>
          </p:cNvPr>
          <p:cNvSpPr>
            <a:spLocks noGrp="1"/>
          </p:cNvSpPr>
          <p:nvPr>
            <p:ph type="ctrTitle"/>
          </p:nvPr>
        </p:nvSpPr>
        <p:spPr>
          <a:xfrm>
            <a:off x="628664" y="796204"/>
            <a:ext cx="4328983" cy="1532773"/>
          </a:xfrm>
        </p:spPr>
        <p:txBody>
          <a:bodyPr lIns="0" anchor="t" anchorCtr="0">
            <a:normAutofit/>
          </a:bodyPr>
          <a:lstStyle>
            <a:lvl1pPr algn="l">
              <a:lnSpc>
                <a:spcPct val="100000"/>
              </a:lnSpc>
              <a:defRPr sz="4400" b="1" i="0">
                <a:solidFill>
                  <a:schemeClr val="bg1"/>
                </a:solidFill>
                <a:latin typeface="+mj-lt"/>
                <a:cs typeface="Poppins" panose="00000500000000000000" pitchFamily="2" charset="0"/>
              </a:defRPr>
            </a:lvl1pPr>
          </a:lstStyle>
          <a:p>
            <a:r>
              <a:rPr lang="en-US"/>
              <a:t>Click to edit Master title style</a:t>
            </a:r>
            <a:endParaRPr lang="en-GB"/>
          </a:p>
        </p:txBody>
      </p:sp>
      <p:pic>
        <p:nvPicPr>
          <p:cNvPr id="5" name="Picture 4" descr="A black background with white dots&#10;&#10;Description automatically generated">
            <a:extLst>
              <a:ext uri="{FF2B5EF4-FFF2-40B4-BE49-F238E27FC236}">
                <a16:creationId xmlns:a16="http://schemas.microsoft.com/office/drawing/2014/main" id="{03362316-8BB8-BD40-9D0A-F62FC860220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261600" y="5811520"/>
            <a:ext cx="1930400" cy="1046480"/>
          </a:xfrm>
          <a:prstGeom prst="rect">
            <a:avLst/>
          </a:prstGeom>
        </p:spPr>
      </p:pic>
      <p:sp>
        <p:nvSpPr>
          <p:cNvPr id="8" name="Subtitle 2">
            <a:extLst>
              <a:ext uri="{FF2B5EF4-FFF2-40B4-BE49-F238E27FC236}">
                <a16:creationId xmlns:a16="http://schemas.microsoft.com/office/drawing/2014/main" id="{A611D19F-4AA1-948B-0F06-8E3EAD4A15D1}"/>
              </a:ext>
            </a:extLst>
          </p:cNvPr>
          <p:cNvSpPr>
            <a:spLocks noGrp="1"/>
          </p:cNvSpPr>
          <p:nvPr>
            <p:ph type="subTitle" idx="1"/>
          </p:nvPr>
        </p:nvSpPr>
        <p:spPr>
          <a:xfrm>
            <a:off x="628663" y="2478639"/>
            <a:ext cx="3824891" cy="814396"/>
          </a:xfrm>
        </p:spPr>
        <p:txBody>
          <a:bodyPr>
            <a:normAutofit/>
          </a:bodyPr>
          <a:lstStyle>
            <a:lvl1pPr marL="0" indent="0" algn="l">
              <a:lnSpc>
                <a:spcPct val="100000"/>
              </a:lnSpc>
              <a:buNone/>
              <a:defRPr sz="2400" b="0" i="0">
                <a:solidFill>
                  <a:schemeClr val="bg1"/>
                </a:solidFill>
                <a:latin typeface="+mj-lt"/>
                <a:cs typeface="Poppins"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TextBox 3">
            <a:extLst>
              <a:ext uri="{FF2B5EF4-FFF2-40B4-BE49-F238E27FC236}">
                <a16:creationId xmlns:a16="http://schemas.microsoft.com/office/drawing/2014/main" id="{3D5B6A69-3EFA-0DA9-F9BA-B59F5A060E70}"/>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mj-lt"/>
              </a:rPr>
              <a:t>Internal Use Only</a:t>
            </a:r>
          </a:p>
        </p:txBody>
      </p:sp>
    </p:spTree>
    <p:extLst>
      <p:ext uri="{BB962C8B-B14F-4D97-AF65-F5344CB8AC3E}">
        <p14:creationId xmlns:p14="http://schemas.microsoft.com/office/powerpoint/2010/main" val="2133763696"/>
      </p:ext>
    </p:extLst>
  </p:cSld>
  <p:clrMapOvr>
    <a:masterClrMapping/>
  </p:clrMapOvr>
  <p:extLst>
    <p:ext uri="{DCECCB84-F9BA-43D5-87BE-67443E8EF086}">
      <p15:sldGuideLst xmlns:p15="http://schemas.microsoft.com/office/powerpoint/2012/main">
        <p15:guide id="1" pos="199">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Cover slide">
    <p:bg>
      <p:bgPr>
        <a:solidFill>
          <a:schemeClr val="bg1"/>
        </a:solidFill>
        <a:effectLst/>
      </p:bgPr>
    </p:bg>
    <p:spTree>
      <p:nvGrpSpPr>
        <p:cNvPr id="1" name=""/>
        <p:cNvGrpSpPr/>
        <p:nvPr/>
      </p:nvGrpSpPr>
      <p:grpSpPr>
        <a:xfrm>
          <a:off x="0" y="0"/>
          <a:ext cx="0" cy="0"/>
          <a:chOff x="0" y="0"/>
          <a:chExt cx="0" cy="0"/>
        </a:xfrm>
      </p:grpSpPr>
      <p:pic>
        <p:nvPicPr>
          <p:cNvPr id="11" name="Picture 10" descr="A group of people sitting around a table looking at a computer&#10;&#10;Description automatically generated">
            <a:extLst>
              <a:ext uri="{FF2B5EF4-FFF2-40B4-BE49-F238E27FC236}">
                <a16:creationId xmlns:a16="http://schemas.microsoft.com/office/drawing/2014/main" id="{5C1AFF9B-026C-9129-DEA5-779635F510D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9FF42232-F648-DDAD-E75B-0C12BC4B2F0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itle 1">
            <a:extLst>
              <a:ext uri="{FF2B5EF4-FFF2-40B4-BE49-F238E27FC236}">
                <a16:creationId xmlns:a16="http://schemas.microsoft.com/office/drawing/2014/main" id="{4BB77347-9877-93CA-4103-023E62BFEDA6}"/>
              </a:ext>
            </a:extLst>
          </p:cNvPr>
          <p:cNvSpPr>
            <a:spLocks noGrp="1"/>
          </p:cNvSpPr>
          <p:nvPr>
            <p:ph type="ctrTitle"/>
          </p:nvPr>
        </p:nvSpPr>
        <p:spPr>
          <a:xfrm>
            <a:off x="628664" y="796204"/>
            <a:ext cx="4328983" cy="1532773"/>
          </a:xfrm>
        </p:spPr>
        <p:txBody>
          <a:bodyPr lIns="0" anchor="t" anchorCtr="0">
            <a:normAutofit/>
          </a:bodyPr>
          <a:lstStyle>
            <a:lvl1pPr algn="l">
              <a:lnSpc>
                <a:spcPct val="100000"/>
              </a:lnSpc>
              <a:defRPr sz="4400" b="1" i="0">
                <a:solidFill>
                  <a:schemeClr val="bg1"/>
                </a:solidFill>
                <a:latin typeface="+mj-lt"/>
                <a:cs typeface="Poppins" panose="00000500000000000000" pitchFamily="2" charset="0"/>
              </a:defRPr>
            </a:lvl1pPr>
          </a:lstStyle>
          <a:p>
            <a:r>
              <a:rPr lang="en-US"/>
              <a:t>Click to edit Master title style</a:t>
            </a:r>
            <a:endParaRPr lang="en-GB"/>
          </a:p>
        </p:txBody>
      </p:sp>
      <p:pic>
        <p:nvPicPr>
          <p:cNvPr id="5" name="Picture 4" descr="A black background with white dots&#10;&#10;Description automatically generated">
            <a:extLst>
              <a:ext uri="{FF2B5EF4-FFF2-40B4-BE49-F238E27FC236}">
                <a16:creationId xmlns:a16="http://schemas.microsoft.com/office/drawing/2014/main" id="{03362316-8BB8-BD40-9D0A-F62FC860220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261600" y="5811520"/>
            <a:ext cx="1930400" cy="1046480"/>
          </a:xfrm>
          <a:prstGeom prst="rect">
            <a:avLst/>
          </a:prstGeom>
        </p:spPr>
      </p:pic>
      <p:sp>
        <p:nvSpPr>
          <p:cNvPr id="8" name="Subtitle 2">
            <a:extLst>
              <a:ext uri="{FF2B5EF4-FFF2-40B4-BE49-F238E27FC236}">
                <a16:creationId xmlns:a16="http://schemas.microsoft.com/office/drawing/2014/main" id="{A611D19F-4AA1-948B-0F06-8E3EAD4A15D1}"/>
              </a:ext>
            </a:extLst>
          </p:cNvPr>
          <p:cNvSpPr>
            <a:spLocks noGrp="1"/>
          </p:cNvSpPr>
          <p:nvPr>
            <p:ph type="subTitle" idx="1"/>
          </p:nvPr>
        </p:nvSpPr>
        <p:spPr>
          <a:xfrm>
            <a:off x="628663" y="2478639"/>
            <a:ext cx="3824891" cy="838302"/>
          </a:xfrm>
        </p:spPr>
        <p:txBody>
          <a:bodyPr>
            <a:normAutofit/>
          </a:bodyPr>
          <a:lstStyle>
            <a:lvl1pPr marL="0" indent="0" algn="l">
              <a:lnSpc>
                <a:spcPct val="100000"/>
              </a:lnSpc>
              <a:buNone/>
              <a:defRPr sz="2400" b="0" i="0">
                <a:solidFill>
                  <a:schemeClr val="bg1"/>
                </a:solidFill>
                <a:latin typeface="+mj-lt"/>
                <a:cs typeface="Poppins"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3" name="TextBox 12">
            <a:extLst>
              <a:ext uri="{FF2B5EF4-FFF2-40B4-BE49-F238E27FC236}">
                <a16:creationId xmlns:a16="http://schemas.microsoft.com/office/drawing/2014/main" id="{8CE7D7CF-C797-0730-D6E9-1DA5A9C6DB96}"/>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mj-lt"/>
              </a:rPr>
              <a:t>Internal Use Only</a:t>
            </a:r>
          </a:p>
        </p:txBody>
      </p:sp>
    </p:spTree>
    <p:extLst>
      <p:ext uri="{BB962C8B-B14F-4D97-AF65-F5344CB8AC3E}">
        <p14:creationId xmlns:p14="http://schemas.microsoft.com/office/powerpoint/2010/main" val="2498490483"/>
      </p:ext>
    </p:extLst>
  </p:cSld>
  <p:clrMapOvr>
    <a:masterClrMapping/>
  </p:clrMapOvr>
  <p:extLst>
    <p:ext uri="{DCECCB84-F9BA-43D5-87BE-67443E8EF086}">
      <p15:sldGuideLst xmlns:p15="http://schemas.microsoft.com/office/powerpoint/2012/main">
        <p15:guide id="1" pos="199">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box x2">
    <p:spTree>
      <p:nvGrpSpPr>
        <p:cNvPr id="1" name=""/>
        <p:cNvGrpSpPr/>
        <p:nvPr/>
      </p:nvGrpSpPr>
      <p:grpSpPr>
        <a:xfrm>
          <a:off x="0" y="0"/>
          <a:ext cx="0" cy="0"/>
          <a:chOff x="0" y="0"/>
          <a:chExt cx="0" cy="0"/>
        </a:xfrm>
      </p:grpSpPr>
      <p:pic>
        <p:nvPicPr>
          <p:cNvPr id="8" name="Picture 7" descr="A black background with a pink object&#10;&#10;Description automatically generated">
            <a:extLst>
              <a:ext uri="{FF2B5EF4-FFF2-40B4-BE49-F238E27FC236}">
                <a16:creationId xmlns:a16="http://schemas.microsoft.com/office/drawing/2014/main" id="{40DE9A63-8C09-1B7B-D2EE-4082DB84327F}"/>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tretch>
            <a:fillRect/>
          </a:stretch>
        </p:blipFill>
        <p:spPr>
          <a:xfrm>
            <a:off x="-2" y="-1"/>
            <a:ext cx="12192002" cy="6858001"/>
          </a:xfrm>
          <a:prstGeom prst="rect">
            <a:avLst/>
          </a:prstGeom>
        </p:spPr>
      </p:pic>
      <p:sp>
        <p:nvSpPr>
          <p:cNvPr id="9" name="Title 1">
            <a:extLst>
              <a:ext uri="{FF2B5EF4-FFF2-40B4-BE49-F238E27FC236}">
                <a16:creationId xmlns:a16="http://schemas.microsoft.com/office/drawing/2014/main" id="{E1A24C3F-E03C-61C2-1BCE-010C0EDD73CA}"/>
              </a:ext>
            </a:extLst>
          </p:cNvPr>
          <p:cNvSpPr>
            <a:spLocks noGrp="1"/>
          </p:cNvSpPr>
          <p:nvPr>
            <p:ph type="title"/>
          </p:nvPr>
        </p:nvSpPr>
        <p:spPr>
          <a:xfrm>
            <a:off x="637273" y="365125"/>
            <a:ext cx="10515600" cy="1325563"/>
          </a:xfrm>
        </p:spPr>
        <p:txBody>
          <a:bodyPr/>
          <a:lstStyle>
            <a:lvl1pPr>
              <a:defRPr b="0" i="0">
                <a:solidFill>
                  <a:schemeClr val="accent1"/>
                </a:solidFill>
                <a:latin typeface="Poppins Medium" pitchFamily="2" charset="77"/>
                <a:cs typeface="Poppins Medium" pitchFamily="2" charset="77"/>
              </a:defRPr>
            </a:lvl1pPr>
          </a:lstStyle>
          <a:p>
            <a:r>
              <a:rPr lang="en-GB"/>
              <a:t>Click to edit Master title style</a:t>
            </a:r>
          </a:p>
        </p:txBody>
      </p:sp>
      <p:sp>
        <p:nvSpPr>
          <p:cNvPr id="13" name="Text Placeholder 12">
            <a:extLst>
              <a:ext uri="{FF2B5EF4-FFF2-40B4-BE49-F238E27FC236}">
                <a16:creationId xmlns:a16="http://schemas.microsoft.com/office/drawing/2014/main" id="{60D44057-B0E9-C3CD-858C-1158DB642F87}"/>
              </a:ext>
            </a:extLst>
          </p:cNvPr>
          <p:cNvSpPr>
            <a:spLocks noGrp="1"/>
          </p:cNvSpPr>
          <p:nvPr>
            <p:ph type="body" sz="quarter" idx="13"/>
          </p:nvPr>
        </p:nvSpPr>
        <p:spPr>
          <a:xfrm>
            <a:off x="637273" y="1926771"/>
            <a:ext cx="4462848" cy="4153354"/>
          </a:xfrm>
        </p:spPr>
        <p:txBody>
          <a:bodyPr>
            <a:normAutofit/>
          </a:bodyPr>
          <a:lstStyle>
            <a:lvl1pPr marL="0" indent="0">
              <a:buNone/>
              <a:defRPr sz="1800" b="0" i="0">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15" name="Text Placeholder 12">
            <a:extLst>
              <a:ext uri="{FF2B5EF4-FFF2-40B4-BE49-F238E27FC236}">
                <a16:creationId xmlns:a16="http://schemas.microsoft.com/office/drawing/2014/main" id="{16DFA2F4-A131-0E86-D67F-D866F130441E}"/>
              </a:ext>
            </a:extLst>
          </p:cNvPr>
          <p:cNvSpPr>
            <a:spLocks noGrp="1"/>
          </p:cNvSpPr>
          <p:nvPr>
            <p:ph type="body" sz="quarter" idx="14"/>
          </p:nvPr>
        </p:nvSpPr>
        <p:spPr>
          <a:xfrm>
            <a:off x="5449088" y="1926771"/>
            <a:ext cx="4462848" cy="4153354"/>
          </a:xfrm>
        </p:spPr>
        <p:txBody>
          <a:bodyPr>
            <a:normAutofit/>
          </a:bodyPr>
          <a:lstStyle>
            <a:lvl1pPr marL="0" indent="0">
              <a:buNone/>
              <a:defRPr sz="1800" b="0" i="0">
                <a:latin typeface="Poppins" pitchFamily="2" charset="77"/>
              </a:defRPr>
            </a:lvl1pPr>
          </a:lstStyle>
          <a:p>
            <a:pPr lvl="0"/>
            <a:r>
              <a:rPr lang="en-GB"/>
              <a:t>Click to edit Master text styles</a:t>
            </a:r>
          </a:p>
        </p:txBody>
      </p:sp>
    </p:spTree>
    <p:extLst>
      <p:ext uri="{BB962C8B-B14F-4D97-AF65-F5344CB8AC3E}">
        <p14:creationId xmlns:p14="http://schemas.microsoft.com/office/powerpoint/2010/main" val="5189142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Contents Slide">
    <p:spTree>
      <p:nvGrpSpPr>
        <p:cNvPr id="1" name=""/>
        <p:cNvGrpSpPr/>
        <p:nvPr/>
      </p:nvGrpSpPr>
      <p:grpSpPr>
        <a:xfrm>
          <a:off x="0" y="0"/>
          <a:ext cx="0" cy="0"/>
          <a:chOff x="0" y="0"/>
          <a:chExt cx="0" cy="0"/>
        </a:xfrm>
      </p:grpSpPr>
      <p:pic>
        <p:nvPicPr>
          <p:cNvPr id="4" name="Picture 3" descr="A field with wind turbines in the background&#10;&#10;Description automatically generated">
            <a:extLst>
              <a:ext uri="{FF2B5EF4-FFF2-40B4-BE49-F238E27FC236}">
                <a16:creationId xmlns:a16="http://schemas.microsoft.com/office/drawing/2014/main" id="{91B95623-DB60-0FE1-2973-59391D11872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1999" cy="6857999"/>
          </a:xfrm>
          <a:prstGeom prst="rect">
            <a:avLst/>
          </a:prstGeom>
        </p:spPr>
      </p:pic>
      <p:pic>
        <p:nvPicPr>
          <p:cNvPr id="9" name="Picture 8" descr="A screenshot of a video game&#10;&#10;Description automatically generated">
            <a:extLst>
              <a:ext uri="{FF2B5EF4-FFF2-40B4-BE49-F238E27FC236}">
                <a16:creationId xmlns:a16="http://schemas.microsoft.com/office/drawing/2014/main" id="{A15E0C7C-613F-78A1-1DEC-00D6D4942CC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
            <a:ext cx="12192000" cy="6858000"/>
          </a:xfrm>
          <a:prstGeom prst="rect">
            <a:avLst/>
          </a:prstGeom>
        </p:spPr>
      </p:pic>
      <p:pic>
        <p:nvPicPr>
          <p:cNvPr id="10" name="Picture 9" descr="A black background with white dots&#10;&#10;Description automatically generated">
            <a:extLst>
              <a:ext uri="{FF2B5EF4-FFF2-40B4-BE49-F238E27FC236}">
                <a16:creationId xmlns:a16="http://schemas.microsoft.com/office/drawing/2014/main" id="{44D1BF2D-F7AD-63E3-71D8-BDE9BF2F93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261600" y="5811520"/>
            <a:ext cx="1930400" cy="1046480"/>
          </a:xfrm>
          <a:prstGeom prst="rect">
            <a:avLst/>
          </a:prstGeom>
        </p:spPr>
      </p:pic>
      <p:sp>
        <p:nvSpPr>
          <p:cNvPr id="11" name="Title 1">
            <a:extLst>
              <a:ext uri="{FF2B5EF4-FFF2-40B4-BE49-F238E27FC236}">
                <a16:creationId xmlns:a16="http://schemas.microsoft.com/office/drawing/2014/main" id="{05A63E56-9227-9978-ADC2-9223E6C51ABD}"/>
              </a:ext>
            </a:extLst>
          </p:cNvPr>
          <p:cNvSpPr>
            <a:spLocks noGrp="1"/>
          </p:cNvSpPr>
          <p:nvPr>
            <p:ph type="title"/>
          </p:nvPr>
        </p:nvSpPr>
        <p:spPr>
          <a:xfrm>
            <a:off x="637273" y="365125"/>
            <a:ext cx="8307435" cy="1325563"/>
          </a:xfrm>
        </p:spPr>
        <p:txBody>
          <a:bodyPr/>
          <a:lstStyle>
            <a:lvl1pPr>
              <a:lnSpc>
                <a:spcPct val="100000"/>
              </a:lnSpc>
              <a:defRPr b="1" i="0">
                <a:solidFill>
                  <a:schemeClr val="accent1"/>
                </a:solidFill>
                <a:latin typeface="+mj-lt"/>
                <a:cs typeface="Poppins" panose="00000500000000000000" pitchFamily="2" charset="0"/>
              </a:defRPr>
            </a:lvl1pPr>
          </a:lstStyle>
          <a:p>
            <a:r>
              <a:rPr lang="en-US"/>
              <a:t>Click to edit Master title style</a:t>
            </a:r>
            <a:endParaRPr lang="en-GB"/>
          </a:p>
        </p:txBody>
      </p:sp>
      <p:sp>
        <p:nvSpPr>
          <p:cNvPr id="12" name="Content Placeholder 2">
            <a:extLst>
              <a:ext uri="{FF2B5EF4-FFF2-40B4-BE49-F238E27FC236}">
                <a16:creationId xmlns:a16="http://schemas.microsoft.com/office/drawing/2014/main" id="{C349BD22-11FD-5019-2AE1-EEBDE251B20D}"/>
              </a:ext>
            </a:extLst>
          </p:cNvPr>
          <p:cNvSpPr>
            <a:spLocks noGrp="1"/>
          </p:cNvSpPr>
          <p:nvPr>
            <p:ph idx="1"/>
          </p:nvPr>
        </p:nvSpPr>
        <p:spPr>
          <a:xfrm>
            <a:off x="637273" y="3200878"/>
            <a:ext cx="4122296" cy="2734702"/>
          </a:xfrm>
        </p:spPr>
        <p:txBody>
          <a:bodyPr/>
          <a:lstStyle>
            <a:lvl1pPr marL="514350" indent="-514350">
              <a:lnSpc>
                <a:spcPct val="100000"/>
              </a:lnSpc>
              <a:buClr>
                <a:schemeClr val="accent1"/>
              </a:buClr>
              <a:buFont typeface="+mj-lt"/>
              <a:buAutoNum type="arabicPeriod"/>
              <a:defRPr sz="2000" b="0" i="0">
                <a:solidFill>
                  <a:schemeClr val="bg1"/>
                </a:solidFill>
                <a:latin typeface="+mj-lt"/>
              </a:defRPr>
            </a:lvl1pPr>
            <a:lvl2pPr marL="914400" indent="-457200">
              <a:lnSpc>
                <a:spcPct val="100000"/>
              </a:lnSpc>
              <a:buClr>
                <a:schemeClr val="accent1"/>
              </a:buClr>
              <a:buFont typeface="+mj-lt"/>
              <a:buAutoNum type="arabicPeriod"/>
              <a:defRPr sz="1400" b="0" i="0">
                <a:solidFill>
                  <a:schemeClr val="bg1"/>
                </a:solidFill>
                <a:latin typeface="+mj-lt"/>
              </a:defRPr>
            </a:lvl2pPr>
            <a:lvl3pPr marL="1371600" indent="-457200">
              <a:lnSpc>
                <a:spcPct val="100000"/>
              </a:lnSpc>
              <a:buClr>
                <a:schemeClr val="accent1"/>
              </a:buClr>
              <a:buFont typeface="+mj-lt"/>
              <a:buAutoNum type="arabicPeriod"/>
              <a:defRPr sz="1400" b="0" i="0">
                <a:solidFill>
                  <a:schemeClr val="bg1"/>
                </a:solidFill>
                <a:latin typeface="+mj-lt"/>
              </a:defRPr>
            </a:lvl3pPr>
            <a:lvl4pPr marL="1714500" indent="-342900">
              <a:lnSpc>
                <a:spcPct val="100000"/>
              </a:lnSpc>
              <a:buClr>
                <a:schemeClr val="accent1"/>
              </a:buClr>
              <a:buFont typeface="+mj-lt"/>
              <a:buAutoNum type="arabicPeriod"/>
              <a:defRPr sz="1400" b="0" i="0">
                <a:solidFill>
                  <a:schemeClr val="bg1"/>
                </a:solidFill>
                <a:latin typeface="+mj-lt"/>
              </a:defRPr>
            </a:lvl4pPr>
            <a:lvl5pPr marL="2171700" indent="-342900">
              <a:lnSpc>
                <a:spcPct val="100000"/>
              </a:lnSpc>
              <a:buClr>
                <a:schemeClr val="accent1"/>
              </a:buClr>
              <a:buFont typeface="+mj-lt"/>
              <a:buAutoNum type="arabicPeriod"/>
              <a:defRPr sz="1400" b="0" i="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extBox 1">
            <a:extLst>
              <a:ext uri="{FF2B5EF4-FFF2-40B4-BE49-F238E27FC236}">
                <a16:creationId xmlns:a16="http://schemas.microsoft.com/office/drawing/2014/main" id="{597C07A8-1BF4-5583-A597-1F97B315BCF8}"/>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Poppins" panose="00000500000000000000" pitchFamily="2" charset="0"/>
                <a:cs typeface="Poppins" panose="00000500000000000000" pitchFamily="2" charset="0"/>
              </a:rPr>
              <a:t>‹#›</a:t>
            </a:fld>
            <a:endParaRPr lang="en-GB" sz="2000" b="0" i="0" noProof="0">
              <a:solidFill>
                <a:schemeClr val="bg1"/>
              </a:solidFill>
              <a:latin typeface="Poppins" panose="00000500000000000000" pitchFamily="2" charset="0"/>
              <a:cs typeface="Poppins" panose="00000500000000000000" pitchFamily="2" charset="0"/>
            </a:endParaRPr>
          </a:p>
        </p:txBody>
      </p:sp>
      <p:sp>
        <p:nvSpPr>
          <p:cNvPr id="3" name="TextBox 2">
            <a:extLst>
              <a:ext uri="{FF2B5EF4-FFF2-40B4-BE49-F238E27FC236}">
                <a16:creationId xmlns:a16="http://schemas.microsoft.com/office/drawing/2014/main" id="{F013E0C3-A748-7D68-BE91-F314B5D2289A}"/>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tx2"/>
                </a:solidFill>
                <a:latin typeface="+mj-lt"/>
              </a:rPr>
              <a:t>Internal Use Only</a:t>
            </a:r>
          </a:p>
        </p:txBody>
      </p:sp>
    </p:spTree>
    <p:extLst>
      <p:ext uri="{BB962C8B-B14F-4D97-AF65-F5344CB8AC3E}">
        <p14:creationId xmlns:p14="http://schemas.microsoft.com/office/powerpoint/2010/main" val="32843644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Contents Slide">
    <p:spTree>
      <p:nvGrpSpPr>
        <p:cNvPr id="1" name=""/>
        <p:cNvGrpSpPr/>
        <p:nvPr/>
      </p:nvGrpSpPr>
      <p:grpSpPr>
        <a:xfrm>
          <a:off x="0" y="0"/>
          <a:ext cx="0" cy="0"/>
          <a:chOff x="0" y="0"/>
          <a:chExt cx="0" cy="0"/>
        </a:xfrm>
      </p:grpSpPr>
      <p:pic>
        <p:nvPicPr>
          <p:cNvPr id="8" name="Picture 7" descr="A purple and black background&#10;&#10;Description automatically generated">
            <a:extLst>
              <a:ext uri="{FF2B5EF4-FFF2-40B4-BE49-F238E27FC236}">
                <a16:creationId xmlns:a16="http://schemas.microsoft.com/office/drawing/2014/main" id="{BD733B61-FDE5-43FD-02B9-15749A7E23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495"/>
            <a:ext cx="12207103" cy="6866495"/>
          </a:xfrm>
          <a:prstGeom prst="rect">
            <a:avLst/>
          </a:prstGeom>
        </p:spPr>
      </p:pic>
      <p:sp>
        <p:nvSpPr>
          <p:cNvPr id="2" name="Title 1">
            <a:extLst>
              <a:ext uri="{FF2B5EF4-FFF2-40B4-BE49-F238E27FC236}">
                <a16:creationId xmlns:a16="http://schemas.microsoft.com/office/drawing/2014/main" id="{E369532E-6917-836E-1185-E305911BAE82}"/>
              </a:ext>
            </a:extLst>
          </p:cNvPr>
          <p:cNvSpPr>
            <a:spLocks noGrp="1"/>
          </p:cNvSpPr>
          <p:nvPr>
            <p:ph type="title"/>
          </p:nvPr>
        </p:nvSpPr>
        <p:spPr>
          <a:xfrm>
            <a:off x="637273" y="365125"/>
            <a:ext cx="10515600" cy="1325563"/>
          </a:xfrm>
        </p:spPr>
        <p:txBody>
          <a:bodyPr/>
          <a:lstStyle>
            <a:lvl1pPr>
              <a:lnSpc>
                <a:spcPct val="100000"/>
              </a:lnSpc>
              <a:defRPr b="1" i="0">
                <a:solidFill>
                  <a:schemeClr val="accent1"/>
                </a:solidFill>
                <a:latin typeface="+mj-lt"/>
                <a:cs typeface="Poppins" panose="00000500000000000000" pitchFamily="2"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2DFC869-04DE-7711-205B-68333ECEB111}"/>
              </a:ext>
            </a:extLst>
          </p:cNvPr>
          <p:cNvSpPr>
            <a:spLocks noGrp="1"/>
          </p:cNvSpPr>
          <p:nvPr>
            <p:ph idx="1"/>
          </p:nvPr>
        </p:nvSpPr>
        <p:spPr>
          <a:xfrm>
            <a:off x="637273" y="1825625"/>
            <a:ext cx="10515600" cy="4351338"/>
          </a:xfrm>
        </p:spPr>
        <p:txBody>
          <a:bodyPr/>
          <a:lstStyle>
            <a:lvl1pPr marL="514350" indent="-514350">
              <a:lnSpc>
                <a:spcPct val="100000"/>
              </a:lnSpc>
              <a:buFont typeface="+mj-lt"/>
              <a:buAutoNum type="arabicPeriod"/>
              <a:defRPr b="0" i="0">
                <a:latin typeface="+mj-lt"/>
              </a:defRPr>
            </a:lvl1pPr>
            <a:lvl2pPr marL="914400" indent="-457200">
              <a:lnSpc>
                <a:spcPct val="100000"/>
              </a:lnSpc>
              <a:buFont typeface="+mj-lt"/>
              <a:buAutoNum type="arabicPeriod"/>
              <a:defRPr b="0" i="0">
                <a:latin typeface="+mj-lt"/>
              </a:defRPr>
            </a:lvl2pPr>
            <a:lvl3pPr marL="1371600" indent="-457200">
              <a:lnSpc>
                <a:spcPct val="100000"/>
              </a:lnSpc>
              <a:buFont typeface="+mj-lt"/>
              <a:buAutoNum type="arabicPeriod"/>
              <a:defRPr b="0" i="0">
                <a:latin typeface="+mj-lt"/>
              </a:defRPr>
            </a:lvl3pPr>
            <a:lvl4pPr marL="1714500" indent="-342900">
              <a:lnSpc>
                <a:spcPct val="100000"/>
              </a:lnSpc>
              <a:buFont typeface="+mj-lt"/>
              <a:buAutoNum type="arabicPeriod"/>
              <a:defRPr b="0" i="0">
                <a:latin typeface="+mj-lt"/>
              </a:defRPr>
            </a:lvl4pPr>
            <a:lvl5pPr marL="2171700" indent="-342900">
              <a:lnSpc>
                <a:spcPct val="100000"/>
              </a:lnSpc>
              <a:buFont typeface="+mj-lt"/>
              <a:buAutoNum type="arabicPeriod"/>
              <a:defRPr b="0" i="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80832420"/>
      </p:ext>
    </p:extLst>
  </p:cSld>
  <p:clrMapOvr>
    <a:masterClrMapping/>
  </p:clrMapOvr>
  <p:extLst>
    <p:ext uri="{DCECCB84-F9BA-43D5-87BE-67443E8EF086}">
      <p15:sldGuideLst xmlns:p15="http://schemas.microsoft.com/office/powerpoint/2012/main">
        <p15:guide id="1" orient="horz" pos="2160">
          <p15:clr>
            <a:srgbClr val="FBAE40"/>
          </p15:clr>
        </p15:guide>
        <p15:guide id="2" pos="389">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xt box x2">
    <p:spTree>
      <p:nvGrpSpPr>
        <p:cNvPr id="1" name=""/>
        <p:cNvGrpSpPr/>
        <p:nvPr/>
      </p:nvGrpSpPr>
      <p:grpSpPr>
        <a:xfrm>
          <a:off x="0" y="0"/>
          <a:ext cx="0" cy="0"/>
          <a:chOff x="0" y="0"/>
          <a:chExt cx="0" cy="0"/>
        </a:xfrm>
      </p:grpSpPr>
      <p:pic>
        <p:nvPicPr>
          <p:cNvPr id="8" name="Picture 7" descr="A black background with a pink object&#10;&#10;Description automatically generated">
            <a:extLst>
              <a:ext uri="{FF2B5EF4-FFF2-40B4-BE49-F238E27FC236}">
                <a16:creationId xmlns:a16="http://schemas.microsoft.com/office/drawing/2014/main" id="{40DE9A63-8C09-1B7B-D2EE-4082DB84327F}"/>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tretch>
            <a:fillRect/>
          </a:stretch>
        </p:blipFill>
        <p:spPr>
          <a:xfrm>
            <a:off x="-2" y="-1"/>
            <a:ext cx="12192002" cy="6858001"/>
          </a:xfrm>
          <a:prstGeom prst="rect">
            <a:avLst/>
          </a:prstGeom>
        </p:spPr>
      </p:pic>
      <p:sp>
        <p:nvSpPr>
          <p:cNvPr id="9" name="Title 1">
            <a:extLst>
              <a:ext uri="{FF2B5EF4-FFF2-40B4-BE49-F238E27FC236}">
                <a16:creationId xmlns:a16="http://schemas.microsoft.com/office/drawing/2014/main" id="{E1A24C3F-E03C-61C2-1BCE-010C0EDD73CA}"/>
              </a:ext>
            </a:extLst>
          </p:cNvPr>
          <p:cNvSpPr>
            <a:spLocks noGrp="1"/>
          </p:cNvSpPr>
          <p:nvPr>
            <p:ph type="title"/>
          </p:nvPr>
        </p:nvSpPr>
        <p:spPr>
          <a:xfrm>
            <a:off x="637273" y="365125"/>
            <a:ext cx="10515600" cy="1325563"/>
          </a:xfrm>
        </p:spPr>
        <p:txBody>
          <a:bodyPr/>
          <a:lstStyle>
            <a:lvl1pPr>
              <a:lnSpc>
                <a:spcPct val="100000"/>
              </a:lnSpc>
              <a:defRPr b="1" i="0">
                <a:solidFill>
                  <a:schemeClr val="accent1"/>
                </a:solidFill>
                <a:latin typeface="+mj-lt"/>
                <a:cs typeface="Poppins" panose="00000500000000000000" pitchFamily="2" charset="0"/>
              </a:defRPr>
            </a:lvl1pPr>
          </a:lstStyle>
          <a:p>
            <a:r>
              <a:rPr lang="en-US"/>
              <a:t>Click to edit Master title style</a:t>
            </a:r>
            <a:endParaRPr lang="en-GB"/>
          </a:p>
        </p:txBody>
      </p:sp>
      <p:sp>
        <p:nvSpPr>
          <p:cNvPr id="13" name="Text Placeholder 12">
            <a:extLst>
              <a:ext uri="{FF2B5EF4-FFF2-40B4-BE49-F238E27FC236}">
                <a16:creationId xmlns:a16="http://schemas.microsoft.com/office/drawing/2014/main" id="{60D44057-B0E9-C3CD-858C-1158DB642F87}"/>
              </a:ext>
            </a:extLst>
          </p:cNvPr>
          <p:cNvSpPr>
            <a:spLocks noGrp="1"/>
          </p:cNvSpPr>
          <p:nvPr>
            <p:ph type="body" sz="quarter" idx="13"/>
          </p:nvPr>
        </p:nvSpPr>
        <p:spPr>
          <a:xfrm>
            <a:off x="637273" y="1926771"/>
            <a:ext cx="4462848" cy="4153354"/>
          </a:xfrm>
        </p:spPr>
        <p:txBody>
          <a:bodyPr>
            <a:normAutofit/>
          </a:bodyPr>
          <a:lstStyle>
            <a:lvl1pPr marL="0" indent="0">
              <a:lnSpc>
                <a:spcPct val="100000"/>
              </a:lnSpc>
              <a:buNone/>
              <a:defRPr sz="1800" b="0" i="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2">
            <a:extLst>
              <a:ext uri="{FF2B5EF4-FFF2-40B4-BE49-F238E27FC236}">
                <a16:creationId xmlns:a16="http://schemas.microsoft.com/office/drawing/2014/main" id="{16DFA2F4-A131-0E86-D67F-D866F130441E}"/>
              </a:ext>
            </a:extLst>
          </p:cNvPr>
          <p:cNvSpPr>
            <a:spLocks noGrp="1"/>
          </p:cNvSpPr>
          <p:nvPr>
            <p:ph type="body" sz="quarter" idx="14"/>
          </p:nvPr>
        </p:nvSpPr>
        <p:spPr>
          <a:xfrm>
            <a:off x="5449088" y="1926771"/>
            <a:ext cx="4462848" cy="4153354"/>
          </a:xfrm>
        </p:spPr>
        <p:txBody>
          <a:bodyPr>
            <a:normAutofit/>
          </a:bodyPr>
          <a:lstStyle>
            <a:lvl1pPr marL="0" indent="0">
              <a:lnSpc>
                <a:spcPct val="100000"/>
              </a:lnSpc>
              <a:buNone/>
              <a:defRPr sz="1800" b="0" i="0">
                <a:latin typeface="+mj-lt"/>
              </a:defRPr>
            </a:lvl1pPr>
          </a:lstStyle>
          <a:p>
            <a:pPr lvl="0"/>
            <a:r>
              <a:rPr lang="en-US"/>
              <a:t>Click to edit Master text styles</a:t>
            </a:r>
          </a:p>
        </p:txBody>
      </p:sp>
    </p:spTree>
    <p:extLst>
      <p:ext uri="{BB962C8B-B14F-4D97-AF65-F5344CB8AC3E}">
        <p14:creationId xmlns:p14="http://schemas.microsoft.com/office/powerpoint/2010/main" val="33678101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ivider layout 1">
    <p:spTree>
      <p:nvGrpSpPr>
        <p:cNvPr id="1" name=""/>
        <p:cNvGrpSpPr/>
        <p:nvPr/>
      </p:nvGrpSpPr>
      <p:grpSpPr>
        <a:xfrm>
          <a:off x="0" y="0"/>
          <a:ext cx="0" cy="0"/>
          <a:chOff x="0" y="0"/>
          <a:chExt cx="0" cy="0"/>
        </a:xfrm>
      </p:grpSpPr>
      <p:pic>
        <p:nvPicPr>
          <p:cNvPr id="3" name="Picture 2" descr="A purple flower on a black background&#10;&#10;Description automatically generated">
            <a:extLst>
              <a:ext uri="{FF2B5EF4-FFF2-40B4-BE49-F238E27FC236}">
                <a16:creationId xmlns:a16="http://schemas.microsoft.com/office/drawing/2014/main" id="{624B9880-4FA8-5D6B-4930-EB7C51734ED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4941561" cy="3055537"/>
          </a:xfrm>
          <a:prstGeom prst="rect">
            <a:avLst/>
          </a:prstGeom>
        </p:spPr>
      </p:pic>
      <p:pic>
        <p:nvPicPr>
          <p:cNvPr id="8" name="Picture 7" descr="A black background with a pink object&#10;&#10;Description automatically generated">
            <a:extLst>
              <a:ext uri="{FF2B5EF4-FFF2-40B4-BE49-F238E27FC236}">
                <a16:creationId xmlns:a16="http://schemas.microsoft.com/office/drawing/2014/main" id="{40DE9A63-8C09-1B7B-D2EE-4082DB84327F}"/>
              </a:ext>
            </a:extLst>
          </p:cNvPr>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a:ext>
            </a:extLst>
          </a:blip>
          <a:stretch>
            <a:fillRect/>
          </a:stretch>
        </p:blipFill>
        <p:spPr>
          <a:xfrm>
            <a:off x="-2" y="-1"/>
            <a:ext cx="12192002" cy="6858001"/>
          </a:xfrm>
          <a:prstGeom prst="rect">
            <a:avLst/>
          </a:prstGeom>
        </p:spPr>
      </p:pic>
      <p:sp>
        <p:nvSpPr>
          <p:cNvPr id="9" name="Title 1">
            <a:extLst>
              <a:ext uri="{FF2B5EF4-FFF2-40B4-BE49-F238E27FC236}">
                <a16:creationId xmlns:a16="http://schemas.microsoft.com/office/drawing/2014/main" id="{E1A24C3F-E03C-61C2-1BCE-010C0EDD73CA}"/>
              </a:ext>
            </a:extLst>
          </p:cNvPr>
          <p:cNvSpPr>
            <a:spLocks noGrp="1"/>
          </p:cNvSpPr>
          <p:nvPr>
            <p:ph type="title"/>
          </p:nvPr>
        </p:nvSpPr>
        <p:spPr>
          <a:xfrm>
            <a:off x="637273" y="631032"/>
            <a:ext cx="3016800" cy="1325563"/>
          </a:xfrm>
        </p:spPr>
        <p:txBody>
          <a:bodyPr>
            <a:normAutofit/>
          </a:bodyPr>
          <a:lstStyle>
            <a:lvl1pPr>
              <a:lnSpc>
                <a:spcPct val="100000"/>
              </a:lnSpc>
              <a:defRPr sz="3000" b="1" i="0">
                <a:solidFill>
                  <a:schemeClr val="bg1"/>
                </a:solidFill>
                <a:latin typeface="+mj-lt"/>
                <a:cs typeface="Poppins" panose="00000500000000000000" pitchFamily="2" charset="0"/>
              </a:defRPr>
            </a:lvl1pPr>
          </a:lstStyle>
          <a:p>
            <a:r>
              <a:rPr lang="en-US"/>
              <a:t>Click to edit Master title style</a:t>
            </a:r>
            <a:endParaRPr lang="en-GB"/>
          </a:p>
        </p:txBody>
      </p:sp>
      <p:sp>
        <p:nvSpPr>
          <p:cNvPr id="13" name="Text Placeholder 12">
            <a:extLst>
              <a:ext uri="{FF2B5EF4-FFF2-40B4-BE49-F238E27FC236}">
                <a16:creationId xmlns:a16="http://schemas.microsoft.com/office/drawing/2014/main" id="{60D44057-B0E9-C3CD-858C-1158DB642F87}"/>
              </a:ext>
            </a:extLst>
          </p:cNvPr>
          <p:cNvSpPr>
            <a:spLocks noGrp="1"/>
          </p:cNvSpPr>
          <p:nvPr>
            <p:ph type="body" sz="quarter" idx="13"/>
          </p:nvPr>
        </p:nvSpPr>
        <p:spPr>
          <a:xfrm>
            <a:off x="637273" y="3613681"/>
            <a:ext cx="4139679" cy="2140733"/>
          </a:xfrm>
        </p:spPr>
        <p:txBody>
          <a:bodyPr>
            <a:normAutofit/>
          </a:bodyPr>
          <a:lstStyle>
            <a:lvl1pPr marL="0" indent="0">
              <a:lnSpc>
                <a:spcPct val="100000"/>
              </a:lnSpc>
              <a:buNone/>
              <a:defRPr sz="1800" b="0" i="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 name="Text Placeholder 12">
            <a:extLst>
              <a:ext uri="{FF2B5EF4-FFF2-40B4-BE49-F238E27FC236}">
                <a16:creationId xmlns:a16="http://schemas.microsoft.com/office/drawing/2014/main" id="{A80908B0-75DE-A115-6336-EF8AAE3C5F4A}"/>
              </a:ext>
            </a:extLst>
          </p:cNvPr>
          <p:cNvSpPr>
            <a:spLocks noGrp="1"/>
          </p:cNvSpPr>
          <p:nvPr>
            <p:ph type="body" sz="quarter" idx="14"/>
          </p:nvPr>
        </p:nvSpPr>
        <p:spPr>
          <a:xfrm>
            <a:off x="6220807" y="1926771"/>
            <a:ext cx="2401614" cy="2818650"/>
          </a:xfrm>
        </p:spPr>
        <p:txBody>
          <a:bodyPr>
            <a:normAutofit/>
          </a:bodyPr>
          <a:lstStyle>
            <a:lvl1pPr marL="0" indent="0">
              <a:lnSpc>
                <a:spcPct val="100000"/>
              </a:lnSpc>
              <a:buNone/>
              <a:defRPr sz="1800" b="0" i="0">
                <a:latin typeface="+mj-lt"/>
              </a:defRPr>
            </a:lvl1pPr>
          </a:lstStyle>
          <a:p>
            <a:pPr lvl="0"/>
            <a:r>
              <a:rPr lang="en-US"/>
              <a:t>Click to edit Master text styles</a:t>
            </a:r>
          </a:p>
        </p:txBody>
      </p:sp>
      <p:sp>
        <p:nvSpPr>
          <p:cNvPr id="6" name="Text Placeholder 12">
            <a:extLst>
              <a:ext uri="{FF2B5EF4-FFF2-40B4-BE49-F238E27FC236}">
                <a16:creationId xmlns:a16="http://schemas.microsoft.com/office/drawing/2014/main" id="{544403BA-BDEC-33C9-D380-0A99E3D527D8}"/>
              </a:ext>
            </a:extLst>
          </p:cNvPr>
          <p:cNvSpPr>
            <a:spLocks noGrp="1"/>
          </p:cNvSpPr>
          <p:nvPr>
            <p:ph type="body" sz="quarter" idx="15"/>
          </p:nvPr>
        </p:nvSpPr>
        <p:spPr>
          <a:xfrm>
            <a:off x="9040209" y="1926771"/>
            <a:ext cx="2401614" cy="2818650"/>
          </a:xfrm>
        </p:spPr>
        <p:txBody>
          <a:bodyPr>
            <a:normAutofit/>
          </a:bodyPr>
          <a:lstStyle>
            <a:lvl1pPr marL="0" indent="0">
              <a:lnSpc>
                <a:spcPct val="100000"/>
              </a:lnSpc>
              <a:buNone/>
              <a:defRPr sz="1800" b="0" i="0">
                <a:latin typeface="+mj-lt"/>
              </a:defRPr>
            </a:lvl1pPr>
          </a:lstStyle>
          <a:p>
            <a:pPr lvl="0"/>
            <a:r>
              <a:rPr lang="en-US"/>
              <a:t>Click to edit Master text styles</a:t>
            </a:r>
          </a:p>
        </p:txBody>
      </p:sp>
      <p:sp>
        <p:nvSpPr>
          <p:cNvPr id="4" name="TextBox 3">
            <a:extLst>
              <a:ext uri="{FF2B5EF4-FFF2-40B4-BE49-F238E27FC236}">
                <a16:creationId xmlns:a16="http://schemas.microsoft.com/office/drawing/2014/main" id="{E8D4C74B-144E-7E2B-4291-551B406C7D87}"/>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mj-lt"/>
              </a:rPr>
              <a:t>Internal Use Only</a:t>
            </a:r>
          </a:p>
        </p:txBody>
      </p:sp>
    </p:spTree>
    <p:extLst>
      <p:ext uri="{BB962C8B-B14F-4D97-AF65-F5344CB8AC3E}">
        <p14:creationId xmlns:p14="http://schemas.microsoft.com/office/powerpoint/2010/main" val="11009524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ivider layout 2">
    <p:spTree>
      <p:nvGrpSpPr>
        <p:cNvPr id="1" name=""/>
        <p:cNvGrpSpPr/>
        <p:nvPr/>
      </p:nvGrpSpPr>
      <p:grpSpPr>
        <a:xfrm>
          <a:off x="0" y="0"/>
          <a:ext cx="0" cy="0"/>
          <a:chOff x="0" y="0"/>
          <a:chExt cx="0" cy="0"/>
        </a:xfrm>
      </p:grpSpPr>
      <p:pic>
        <p:nvPicPr>
          <p:cNvPr id="5" name="Picture 4" descr="A purple and black background&#10;&#10;Description automatically generated">
            <a:extLst>
              <a:ext uri="{FF2B5EF4-FFF2-40B4-BE49-F238E27FC236}">
                <a16:creationId xmlns:a16="http://schemas.microsoft.com/office/drawing/2014/main" id="{FA872D7E-483A-F12C-54BD-9C3DEF2A571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2422566"/>
            <a:ext cx="6096001" cy="4439265"/>
          </a:xfrm>
          <a:prstGeom prst="rect">
            <a:avLst/>
          </a:prstGeom>
        </p:spPr>
      </p:pic>
      <p:pic>
        <p:nvPicPr>
          <p:cNvPr id="8" name="Picture 7" descr="A black background with a pink object&#10;&#10;Description automatically generated">
            <a:extLst>
              <a:ext uri="{FF2B5EF4-FFF2-40B4-BE49-F238E27FC236}">
                <a16:creationId xmlns:a16="http://schemas.microsoft.com/office/drawing/2014/main" id="{40DE9A63-8C09-1B7B-D2EE-4082DB84327F}"/>
              </a:ext>
            </a:extLst>
          </p:cNvPr>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a:ext>
            </a:extLst>
          </a:blip>
          <a:stretch>
            <a:fillRect/>
          </a:stretch>
        </p:blipFill>
        <p:spPr>
          <a:xfrm>
            <a:off x="-2" y="-1"/>
            <a:ext cx="12192002" cy="6858001"/>
          </a:xfrm>
          <a:prstGeom prst="rect">
            <a:avLst/>
          </a:prstGeom>
        </p:spPr>
      </p:pic>
      <p:sp>
        <p:nvSpPr>
          <p:cNvPr id="9" name="Title 1">
            <a:extLst>
              <a:ext uri="{FF2B5EF4-FFF2-40B4-BE49-F238E27FC236}">
                <a16:creationId xmlns:a16="http://schemas.microsoft.com/office/drawing/2014/main" id="{E1A24C3F-E03C-61C2-1BCE-010C0EDD73CA}"/>
              </a:ext>
            </a:extLst>
          </p:cNvPr>
          <p:cNvSpPr>
            <a:spLocks noGrp="1"/>
          </p:cNvSpPr>
          <p:nvPr>
            <p:ph type="title"/>
          </p:nvPr>
        </p:nvSpPr>
        <p:spPr>
          <a:xfrm>
            <a:off x="637273" y="631032"/>
            <a:ext cx="3016800" cy="1325563"/>
          </a:xfrm>
        </p:spPr>
        <p:txBody>
          <a:bodyPr>
            <a:normAutofit/>
          </a:bodyPr>
          <a:lstStyle>
            <a:lvl1pPr>
              <a:lnSpc>
                <a:spcPct val="100000"/>
              </a:lnSpc>
              <a:defRPr sz="3000" b="1" i="0">
                <a:solidFill>
                  <a:schemeClr val="accent1"/>
                </a:solidFill>
                <a:latin typeface="+mj-lt"/>
                <a:cs typeface="Poppins" panose="00000500000000000000" pitchFamily="2" charset="0"/>
              </a:defRPr>
            </a:lvl1pPr>
          </a:lstStyle>
          <a:p>
            <a:r>
              <a:rPr lang="en-US"/>
              <a:t>Click to edit Master title style</a:t>
            </a:r>
            <a:endParaRPr lang="en-GB"/>
          </a:p>
        </p:txBody>
      </p:sp>
      <p:sp>
        <p:nvSpPr>
          <p:cNvPr id="13" name="Text Placeholder 12">
            <a:extLst>
              <a:ext uri="{FF2B5EF4-FFF2-40B4-BE49-F238E27FC236}">
                <a16:creationId xmlns:a16="http://schemas.microsoft.com/office/drawing/2014/main" id="{60D44057-B0E9-C3CD-858C-1158DB642F87}"/>
              </a:ext>
            </a:extLst>
          </p:cNvPr>
          <p:cNvSpPr>
            <a:spLocks noGrp="1"/>
          </p:cNvSpPr>
          <p:nvPr>
            <p:ph type="body" sz="quarter" idx="13"/>
          </p:nvPr>
        </p:nvSpPr>
        <p:spPr>
          <a:xfrm>
            <a:off x="637273" y="3613681"/>
            <a:ext cx="4139679" cy="2140733"/>
          </a:xfrm>
        </p:spPr>
        <p:txBody>
          <a:bodyPr>
            <a:normAutofit/>
          </a:bodyPr>
          <a:lstStyle>
            <a:lvl1pPr marL="0" indent="0">
              <a:lnSpc>
                <a:spcPct val="100000"/>
              </a:lnSpc>
              <a:buNone/>
              <a:defRPr sz="1800" b="0" i="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2">
            <a:extLst>
              <a:ext uri="{FF2B5EF4-FFF2-40B4-BE49-F238E27FC236}">
                <a16:creationId xmlns:a16="http://schemas.microsoft.com/office/drawing/2014/main" id="{16DFA2F4-A131-0E86-D67F-D866F130441E}"/>
              </a:ext>
            </a:extLst>
          </p:cNvPr>
          <p:cNvSpPr>
            <a:spLocks noGrp="1"/>
          </p:cNvSpPr>
          <p:nvPr>
            <p:ph type="body" sz="quarter" idx="14"/>
          </p:nvPr>
        </p:nvSpPr>
        <p:spPr>
          <a:xfrm>
            <a:off x="6220807" y="1926771"/>
            <a:ext cx="2401614" cy="2818650"/>
          </a:xfrm>
        </p:spPr>
        <p:txBody>
          <a:bodyPr>
            <a:normAutofit/>
          </a:bodyPr>
          <a:lstStyle>
            <a:lvl1pPr marL="0" indent="0">
              <a:lnSpc>
                <a:spcPct val="100000"/>
              </a:lnSpc>
              <a:buNone/>
              <a:defRPr sz="1800" b="0" i="0">
                <a:latin typeface="+mj-lt"/>
              </a:defRPr>
            </a:lvl1pPr>
          </a:lstStyle>
          <a:p>
            <a:pPr lvl="0"/>
            <a:r>
              <a:rPr lang="en-US"/>
              <a:t>Click to edit Master text styles</a:t>
            </a:r>
          </a:p>
        </p:txBody>
      </p:sp>
      <p:sp>
        <p:nvSpPr>
          <p:cNvPr id="4" name="Text Placeholder 12">
            <a:extLst>
              <a:ext uri="{FF2B5EF4-FFF2-40B4-BE49-F238E27FC236}">
                <a16:creationId xmlns:a16="http://schemas.microsoft.com/office/drawing/2014/main" id="{FB81684C-BEDC-A504-8845-1713CDAEB0CB}"/>
              </a:ext>
            </a:extLst>
          </p:cNvPr>
          <p:cNvSpPr>
            <a:spLocks noGrp="1"/>
          </p:cNvSpPr>
          <p:nvPr>
            <p:ph type="body" sz="quarter" idx="15"/>
          </p:nvPr>
        </p:nvSpPr>
        <p:spPr>
          <a:xfrm>
            <a:off x="9040209" y="1926771"/>
            <a:ext cx="2401614" cy="2818650"/>
          </a:xfrm>
        </p:spPr>
        <p:txBody>
          <a:bodyPr>
            <a:normAutofit/>
          </a:bodyPr>
          <a:lstStyle>
            <a:lvl1pPr marL="0" indent="0">
              <a:lnSpc>
                <a:spcPct val="100000"/>
              </a:lnSpc>
              <a:buNone/>
              <a:defRPr sz="1800" b="0" i="0">
                <a:latin typeface="+mj-lt"/>
              </a:defRPr>
            </a:lvl1pPr>
          </a:lstStyle>
          <a:p>
            <a:pPr lvl="0"/>
            <a:r>
              <a:rPr lang="en-US"/>
              <a:t>Click to edit Master text styles</a:t>
            </a:r>
          </a:p>
        </p:txBody>
      </p:sp>
      <p:sp>
        <p:nvSpPr>
          <p:cNvPr id="2" name="TextBox 1">
            <a:extLst>
              <a:ext uri="{FF2B5EF4-FFF2-40B4-BE49-F238E27FC236}">
                <a16:creationId xmlns:a16="http://schemas.microsoft.com/office/drawing/2014/main" id="{1BB28D82-A3B0-1B3C-D021-6E2F641AB46E}"/>
              </a:ext>
            </a:extLst>
          </p:cNvPr>
          <p:cNvSpPr txBox="1"/>
          <p:nvPr userDrawn="1"/>
        </p:nvSpPr>
        <p:spPr>
          <a:xfrm>
            <a:off x="543720" y="6509834"/>
            <a:ext cx="141065"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rPr>
              <a:t>‹#›</a:t>
            </a:fld>
            <a:endParaRPr lang="en-GB" sz="2000" noProof="0">
              <a:solidFill>
                <a:schemeClr val="bg1"/>
              </a:solidFill>
            </a:endParaRPr>
          </a:p>
        </p:txBody>
      </p:sp>
    </p:spTree>
    <p:extLst>
      <p:ext uri="{BB962C8B-B14F-4D97-AF65-F5344CB8AC3E}">
        <p14:creationId xmlns:p14="http://schemas.microsoft.com/office/powerpoint/2010/main" val="16587715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ivider layout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B750103-FF4D-6647-58A5-FC31ECFD368F}"/>
              </a:ext>
            </a:extLst>
          </p:cNvPr>
          <p:cNvSpPr/>
          <p:nvPr userDrawn="1"/>
        </p:nvSpPr>
        <p:spPr>
          <a:xfrm>
            <a:off x="0" y="0"/>
            <a:ext cx="4251159"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4BD9546A-ACA3-E84E-1693-0DA11D64DE9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5085913"/>
            <a:ext cx="3652468" cy="1772086"/>
          </a:xfrm>
          <a:prstGeom prst="rect">
            <a:avLst/>
          </a:prstGeom>
        </p:spPr>
      </p:pic>
      <p:pic>
        <p:nvPicPr>
          <p:cNvPr id="8" name="Picture 7" descr="A black background with a pink object&#10;&#10;Description automatically generated">
            <a:extLst>
              <a:ext uri="{FF2B5EF4-FFF2-40B4-BE49-F238E27FC236}">
                <a16:creationId xmlns:a16="http://schemas.microsoft.com/office/drawing/2014/main" id="{40DE9A63-8C09-1B7B-D2EE-4082DB84327F}"/>
              </a:ext>
            </a:extLst>
          </p:cNvPr>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a:ext>
            </a:extLst>
          </a:blip>
          <a:stretch>
            <a:fillRect/>
          </a:stretch>
        </p:blipFill>
        <p:spPr>
          <a:xfrm>
            <a:off x="-2" y="-1"/>
            <a:ext cx="12192002" cy="6858001"/>
          </a:xfrm>
          <a:prstGeom prst="rect">
            <a:avLst/>
          </a:prstGeom>
        </p:spPr>
      </p:pic>
      <p:sp>
        <p:nvSpPr>
          <p:cNvPr id="9" name="Title 1">
            <a:extLst>
              <a:ext uri="{FF2B5EF4-FFF2-40B4-BE49-F238E27FC236}">
                <a16:creationId xmlns:a16="http://schemas.microsoft.com/office/drawing/2014/main" id="{E1A24C3F-E03C-61C2-1BCE-010C0EDD73CA}"/>
              </a:ext>
            </a:extLst>
          </p:cNvPr>
          <p:cNvSpPr>
            <a:spLocks noGrp="1"/>
          </p:cNvSpPr>
          <p:nvPr>
            <p:ph type="title"/>
          </p:nvPr>
        </p:nvSpPr>
        <p:spPr>
          <a:xfrm>
            <a:off x="637273" y="631032"/>
            <a:ext cx="3016800" cy="1325563"/>
          </a:xfrm>
        </p:spPr>
        <p:txBody>
          <a:bodyPr>
            <a:normAutofit/>
          </a:bodyPr>
          <a:lstStyle>
            <a:lvl1pPr>
              <a:lnSpc>
                <a:spcPct val="100000"/>
              </a:lnSpc>
              <a:defRPr sz="3000" b="1" i="0">
                <a:solidFill>
                  <a:schemeClr val="bg1"/>
                </a:solidFill>
                <a:latin typeface="Poppins" panose="00000500000000000000" pitchFamily="2" charset="0"/>
                <a:cs typeface="Poppins" panose="00000500000000000000" pitchFamily="2" charset="0"/>
              </a:defRPr>
            </a:lvl1pPr>
          </a:lstStyle>
          <a:p>
            <a:r>
              <a:rPr lang="en-US"/>
              <a:t>Click to edit Master title style</a:t>
            </a:r>
            <a:endParaRPr lang="en-GB"/>
          </a:p>
        </p:txBody>
      </p:sp>
      <p:sp>
        <p:nvSpPr>
          <p:cNvPr id="13" name="Text Placeholder 12">
            <a:extLst>
              <a:ext uri="{FF2B5EF4-FFF2-40B4-BE49-F238E27FC236}">
                <a16:creationId xmlns:a16="http://schemas.microsoft.com/office/drawing/2014/main" id="{60D44057-B0E9-C3CD-858C-1158DB642F87}"/>
              </a:ext>
            </a:extLst>
          </p:cNvPr>
          <p:cNvSpPr>
            <a:spLocks noGrp="1"/>
          </p:cNvSpPr>
          <p:nvPr>
            <p:ph type="body" sz="quarter" idx="13"/>
          </p:nvPr>
        </p:nvSpPr>
        <p:spPr>
          <a:xfrm>
            <a:off x="637274" y="2389514"/>
            <a:ext cx="3015194" cy="1131740"/>
          </a:xfrm>
        </p:spPr>
        <p:txBody>
          <a:bodyPr>
            <a:normAutofit/>
          </a:bodyPr>
          <a:lstStyle>
            <a:lvl1pPr marL="0" indent="0">
              <a:lnSpc>
                <a:spcPct val="100000"/>
              </a:lnSpc>
              <a:buNone/>
              <a:defRPr sz="1800" b="0" i="0">
                <a:solidFill>
                  <a:schemeClr val="bg1"/>
                </a:solidFill>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2">
            <a:extLst>
              <a:ext uri="{FF2B5EF4-FFF2-40B4-BE49-F238E27FC236}">
                <a16:creationId xmlns:a16="http://schemas.microsoft.com/office/drawing/2014/main" id="{16DFA2F4-A131-0E86-D67F-D866F130441E}"/>
              </a:ext>
            </a:extLst>
          </p:cNvPr>
          <p:cNvSpPr>
            <a:spLocks noGrp="1"/>
          </p:cNvSpPr>
          <p:nvPr>
            <p:ph type="body" sz="quarter" idx="14"/>
          </p:nvPr>
        </p:nvSpPr>
        <p:spPr>
          <a:xfrm>
            <a:off x="4895193" y="1721819"/>
            <a:ext cx="2832536" cy="2818650"/>
          </a:xfrm>
        </p:spPr>
        <p:txBody>
          <a:bodyPr>
            <a:normAutofit/>
          </a:bodyPr>
          <a:lstStyle>
            <a:lvl1pPr marL="0" indent="0">
              <a:lnSpc>
                <a:spcPct val="100000"/>
              </a:lnSpc>
              <a:buNone/>
              <a:defRPr sz="1800" b="0" i="0">
                <a:latin typeface="Poppins" panose="00000500000000000000" pitchFamily="2" charset="0"/>
              </a:defRPr>
            </a:lvl1pPr>
          </a:lstStyle>
          <a:p>
            <a:pPr lvl="0"/>
            <a:r>
              <a:rPr lang="en-US"/>
              <a:t>Click to edit Master text styles</a:t>
            </a:r>
          </a:p>
        </p:txBody>
      </p:sp>
      <p:sp>
        <p:nvSpPr>
          <p:cNvPr id="4" name="Text Placeholder 12">
            <a:extLst>
              <a:ext uri="{FF2B5EF4-FFF2-40B4-BE49-F238E27FC236}">
                <a16:creationId xmlns:a16="http://schemas.microsoft.com/office/drawing/2014/main" id="{FB81684C-BEDC-A504-8845-1713CDAEB0CB}"/>
              </a:ext>
            </a:extLst>
          </p:cNvPr>
          <p:cNvSpPr>
            <a:spLocks noGrp="1"/>
          </p:cNvSpPr>
          <p:nvPr>
            <p:ph type="body" sz="quarter" idx="15"/>
          </p:nvPr>
        </p:nvSpPr>
        <p:spPr>
          <a:xfrm>
            <a:off x="8360079" y="1721819"/>
            <a:ext cx="2832536" cy="2818650"/>
          </a:xfrm>
        </p:spPr>
        <p:txBody>
          <a:bodyPr>
            <a:normAutofit/>
          </a:bodyPr>
          <a:lstStyle>
            <a:lvl1pPr marL="0" indent="0">
              <a:lnSpc>
                <a:spcPct val="100000"/>
              </a:lnSpc>
              <a:buNone/>
              <a:defRPr sz="1800" b="0" i="0">
                <a:latin typeface="Poppins" panose="00000500000000000000" pitchFamily="2" charset="0"/>
              </a:defRPr>
            </a:lvl1pPr>
          </a:lstStyle>
          <a:p>
            <a:pPr lvl="0"/>
            <a:r>
              <a:rPr lang="en-US"/>
              <a:t>Click to edit Master text styles</a:t>
            </a:r>
          </a:p>
        </p:txBody>
      </p:sp>
      <p:sp>
        <p:nvSpPr>
          <p:cNvPr id="5" name="TextBox 4">
            <a:extLst>
              <a:ext uri="{FF2B5EF4-FFF2-40B4-BE49-F238E27FC236}">
                <a16:creationId xmlns:a16="http://schemas.microsoft.com/office/drawing/2014/main" id="{1DC0D688-373E-EFA1-4A88-C13714EA7D47}"/>
              </a:ext>
            </a:extLst>
          </p:cNvPr>
          <p:cNvSpPr txBox="1"/>
          <p:nvPr userDrawn="1"/>
        </p:nvSpPr>
        <p:spPr>
          <a:xfrm>
            <a:off x="543720" y="6509834"/>
            <a:ext cx="141065"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rPr>
              <a:t>‹#›</a:t>
            </a:fld>
            <a:endParaRPr lang="en-GB" sz="2000" noProof="0">
              <a:solidFill>
                <a:schemeClr val="bg1"/>
              </a:solidFill>
            </a:endParaRPr>
          </a:p>
        </p:txBody>
      </p:sp>
      <p:sp>
        <p:nvSpPr>
          <p:cNvPr id="7" name="TextBox 6">
            <a:extLst>
              <a:ext uri="{FF2B5EF4-FFF2-40B4-BE49-F238E27FC236}">
                <a16:creationId xmlns:a16="http://schemas.microsoft.com/office/drawing/2014/main" id="{694906BF-78B9-810A-C6ED-E1A8EB4F8E8A}"/>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mj-lt"/>
              </a:rPr>
              <a:t>Internal Use Only</a:t>
            </a:r>
          </a:p>
        </p:txBody>
      </p:sp>
    </p:spTree>
    <p:extLst>
      <p:ext uri="{BB962C8B-B14F-4D97-AF65-F5344CB8AC3E}">
        <p14:creationId xmlns:p14="http://schemas.microsoft.com/office/powerpoint/2010/main" val="13157580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box x 1">
    <p:spTree>
      <p:nvGrpSpPr>
        <p:cNvPr id="1" name=""/>
        <p:cNvGrpSpPr/>
        <p:nvPr/>
      </p:nvGrpSpPr>
      <p:grpSpPr>
        <a:xfrm>
          <a:off x="0" y="0"/>
          <a:ext cx="0" cy="0"/>
          <a:chOff x="0" y="0"/>
          <a:chExt cx="0" cy="0"/>
        </a:xfrm>
      </p:grpSpPr>
      <p:pic>
        <p:nvPicPr>
          <p:cNvPr id="10" name="Picture 9" descr="A black background with a pink object&#10;&#10;Description automatically generated">
            <a:extLst>
              <a:ext uri="{FF2B5EF4-FFF2-40B4-BE49-F238E27FC236}">
                <a16:creationId xmlns:a16="http://schemas.microsoft.com/office/drawing/2014/main" id="{A17F6C51-DF54-894F-505B-FBC3BC97F71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 y="-1"/>
            <a:ext cx="12192002" cy="6858001"/>
          </a:xfrm>
          <a:prstGeom prst="rect">
            <a:avLst/>
          </a:prstGeom>
        </p:spPr>
      </p:pic>
      <p:sp>
        <p:nvSpPr>
          <p:cNvPr id="2" name="Title 1">
            <a:extLst>
              <a:ext uri="{FF2B5EF4-FFF2-40B4-BE49-F238E27FC236}">
                <a16:creationId xmlns:a16="http://schemas.microsoft.com/office/drawing/2014/main" id="{A24D5798-821B-54D8-7307-D3B592F91BCE}"/>
              </a:ext>
            </a:extLst>
          </p:cNvPr>
          <p:cNvSpPr>
            <a:spLocks noGrp="1"/>
          </p:cNvSpPr>
          <p:nvPr>
            <p:ph type="title"/>
          </p:nvPr>
        </p:nvSpPr>
        <p:spPr>
          <a:xfrm>
            <a:off x="637273" y="365125"/>
            <a:ext cx="9709361" cy="870551"/>
          </a:xfrm>
        </p:spPr>
        <p:txBody>
          <a:bodyPr/>
          <a:lstStyle>
            <a:lvl1pPr>
              <a:lnSpc>
                <a:spcPct val="100000"/>
              </a:lnSpc>
              <a:defRPr b="1" i="0">
                <a:solidFill>
                  <a:schemeClr val="accent1"/>
                </a:solidFill>
                <a:latin typeface="Poppins" panose="00000500000000000000" pitchFamily="2" charset="0"/>
                <a:cs typeface="Poppins" panose="00000500000000000000" pitchFamily="2"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4A32C58-2F88-40C5-EF11-16328E9C88E8}"/>
              </a:ext>
            </a:extLst>
          </p:cNvPr>
          <p:cNvSpPr>
            <a:spLocks noGrp="1"/>
          </p:cNvSpPr>
          <p:nvPr>
            <p:ph sz="half" idx="1"/>
          </p:nvPr>
        </p:nvSpPr>
        <p:spPr>
          <a:xfrm>
            <a:off x="637273" y="2372497"/>
            <a:ext cx="9709362" cy="3804466"/>
          </a:xfrm>
        </p:spPr>
        <p:txBody>
          <a:bodyPr>
            <a:normAutofit/>
          </a:bodyPr>
          <a:lstStyle>
            <a:lvl1pPr marL="0" indent="0">
              <a:lnSpc>
                <a:spcPct val="100000"/>
              </a:lnSpc>
              <a:buNone/>
              <a:defRPr sz="1800" b="0" i="0">
                <a:latin typeface="Poppins" panose="00000500000000000000" pitchFamily="2" charset="0"/>
              </a:defRPr>
            </a:lvl1pPr>
          </a:lstStyle>
          <a:p>
            <a:pPr lvl="0"/>
            <a:r>
              <a:rPr lang="en-US"/>
              <a:t>Click to edit Master text styles</a:t>
            </a:r>
          </a:p>
        </p:txBody>
      </p:sp>
      <p:sp>
        <p:nvSpPr>
          <p:cNvPr id="9" name="Content Placeholder 8">
            <a:extLst>
              <a:ext uri="{FF2B5EF4-FFF2-40B4-BE49-F238E27FC236}">
                <a16:creationId xmlns:a16="http://schemas.microsoft.com/office/drawing/2014/main" id="{35AB5FD5-63AB-4F3D-B548-39DB3336BC6A}"/>
              </a:ext>
            </a:extLst>
          </p:cNvPr>
          <p:cNvSpPr>
            <a:spLocks noGrp="1"/>
          </p:cNvSpPr>
          <p:nvPr>
            <p:ph sz="quarter" idx="13"/>
          </p:nvPr>
        </p:nvSpPr>
        <p:spPr>
          <a:xfrm>
            <a:off x="637273" y="1322559"/>
            <a:ext cx="9709361" cy="759597"/>
          </a:xfrm>
        </p:spPr>
        <p:txBody>
          <a:bodyPr>
            <a:normAutofit/>
          </a:bodyPr>
          <a:lstStyle>
            <a:lvl1pPr marL="0" indent="0">
              <a:lnSpc>
                <a:spcPct val="100000"/>
              </a:lnSpc>
              <a:buNone/>
              <a:defRPr sz="2400" b="0" i="0">
                <a:latin typeface="Poppins" panose="00000500000000000000" pitchFamily="2" charset="0"/>
                <a:cs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41830698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xt box (left) media box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57A9E-C78F-DAF6-0658-5E582E5609F0}"/>
              </a:ext>
            </a:extLst>
          </p:cNvPr>
          <p:cNvSpPr>
            <a:spLocks noGrp="1"/>
          </p:cNvSpPr>
          <p:nvPr>
            <p:ph type="title"/>
          </p:nvPr>
        </p:nvSpPr>
        <p:spPr>
          <a:xfrm>
            <a:off x="637274" y="365125"/>
            <a:ext cx="5360302" cy="1325563"/>
          </a:xfrm>
        </p:spPr>
        <p:txBody>
          <a:bodyPr/>
          <a:lstStyle>
            <a:lvl1pPr>
              <a:lnSpc>
                <a:spcPct val="100000"/>
              </a:lnSpc>
              <a:defRPr b="1" i="0">
                <a:solidFill>
                  <a:schemeClr val="accent1"/>
                </a:solidFill>
                <a:latin typeface="Poppins" panose="00000500000000000000" pitchFamily="2" charset="0"/>
                <a:cs typeface="Poppins" panose="00000500000000000000" pitchFamily="2" charset="0"/>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881D6EB-D2F1-4B16-20AA-2B2362036EC3}"/>
              </a:ext>
            </a:extLst>
          </p:cNvPr>
          <p:cNvSpPr>
            <a:spLocks noGrp="1"/>
          </p:cNvSpPr>
          <p:nvPr>
            <p:ph type="body" idx="1"/>
          </p:nvPr>
        </p:nvSpPr>
        <p:spPr>
          <a:xfrm>
            <a:off x="637274" y="1681163"/>
            <a:ext cx="5360302" cy="546222"/>
          </a:xfrm>
        </p:spPr>
        <p:txBody>
          <a:bodyPr anchor="b"/>
          <a:lstStyle>
            <a:lvl1pPr marL="0" indent="0">
              <a:lnSpc>
                <a:spcPct val="100000"/>
              </a:lnSpc>
              <a:buNone/>
              <a:defRPr sz="2400" b="0" i="0">
                <a:latin typeface="Poppins" panose="00000500000000000000" pitchFamily="2" charset="0"/>
                <a:cs typeface="Poppins" panose="000005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5F1A0D-AA08-8017-1259-207ADC3A5774}"/>
              </a:ext>
            </a:extLst>
          </p:cNvPr>
          <p:cNvSpPr>
            <a:spLocks noGrp="1"/>
          </p:cNvSpPr>
          <p:nvPr>
            <p:ph sz="half" idx="2"/>
          </p:nvPr>
        </p:nvSpPr>
        <p:spPr>
          <a:xfrm>
            <a:off x="637274" y="2505075"/>
            <a:ext cx="5360302" cy="3684588"/>
          </a:xfrm>
        </p:spPr>
        <p:txBody>
          <a:bodyPr>
            <a:normAutofit/>
          </a:bodyPr>
          <a:lstStyle>
            <a:lvl1pPr marL="0" indent="0">
              <a:lnSpc>
                <a:spcPct val="100000"/>
              </a:lnSpc>
              <a:buNone/>
              <a:defRPr sz="1800" b="0" i="0">
                <a:latin typeface="Poppins" panose="00000500000000000000" pitchFamily="2"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11" name="Picture Placeholder 10">
            <a:extLst>
              <a:ext uri="{FF2B5EF4-FFF2-40B4-BE49-F238E27FC236}">
                <a16:creationId xmlns:a16="http://schemas.microsoft.com/office/drawing/2014/main" id="{920475B3-F806-CFBA-374B-4DFD48EA25F5}"/>
              </a:ext>
            </a:extLst>
          </p:cNvPr>
          <p:cNvSpPr>
            <a:spLocks noGrp="1"/>
          </p:cNvSpPr>
          <p:nvPr>
            <p:ph type="pic" sz="quarter" idx="13"/>
          </p:nvPr>
        </p:nvSpPr>
        <p:spPr>
          <a:xfrm>
            <a:off x="6470650" y="0"/>
            <a:ext cx="5721350" cy="6858000"/>
          </a:xfrm>
        </p:spPr>
        <p:txBody>
          <a:bodyPr/>
          <a:lstStyle>
            <a:lvl1pPr>
              <a:defRPr b="0" i="0">
                <a:latin typeface="Poppins" panose="00000500000000000000" pitchFamily="2" charset="0"/>
              </a:defRPr>
            </a:lvl1pPr>
          </a:lstStyle>
          <a:p>
            <a:r>
              <a:rPr lang="en-US"/>
              <a:t>Click icon to add picture</a:t>
            </a:r>
            <a:endParaRPr lang="en-GB"/>
          </a:p>
        </p:txBody>
      </p:sp>
      <p:pic>
        <p:nvPicPr>
          <p:cNvPr id="15" name="Picture 14" descr="A black and white logo&#10;&#10;Description automatically generated">
            <a:extLst>
              <a:ext uri="{FF2B5EF4-FFF2-40B4-BE49-F238E27FC236}">
                <a16:creationId xmlns:a16="http://schemas.microsoft.com/office/drawing/2014/main" id="{3864807D-A5DF-3E79-E021-543FED2A71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98283" y="5745025"/>
            <a:ext cx="1658716" cy="1112975"/>
          </a:xfrm>
          <a:prstGeom prst="rect">
            <a:avLst/>
          </a:prstGeom>
        </p:spPr>
      </p:pic>
    </p:spTree>
    <p:extLst>
      <p:ext uri="{BB962C8B-B14F-4D97-AF65-F5344CB8AC3E}">
        <p14:creationId xmlns:p14="http://schemas.microsoft.com/office/powerpoint/2010/main" val="36489490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Highlight Box x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9A1647E-75C3-1FDB-7B8C-7BFFC9765437}"/>
              </a:ext>
            </a:extLst>
          </p:cNvPr>
          <p:cNvSpPr/>
          <p:nvPr userDrawn="1"/>
        </p:nvSpPr>
        <p:spPr>
          <a:xfrm>
            <a:off x="0" y="3429000"/>
            <a:ext cx="6096000" cy="3429000"/>
          </a:xfrm>
          <a:prstGeom prst="rect">
            <a:avLst/>
          </a:prstGeom>
          <a:solidFill>
            <a:srgbClr val="8133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Poppins" panose="00000500000000000000" pitchFamily="2" charset="0"/>
            </a:endParaRPr>
          </a:p>
        </p:txBody>
      </p:sp>
      <p:sp>
        <p:nvSpPr>
          <p:cNvPr id="8" name="Rectangle 7">
            <a:extLst>
              <a:ext uri="{FF2B5EF4-FFF2-40B4-BE49-F238E27FC236}">
                <a16:creationId xmlns:a16="http://schemas.microsoft.com/office/drawing/2014/main" id="{BC44BC44-1008-8478-D64A-C7BFB3047FAB}"/>
              </a:ext>
            </a:extLst>
          </p:cNvPr>
          <p:cNvSpPr/>
          <p:nvPr userDrawn="1"/>
        </p:nvSpPr>
        <p:spPr>
          <a:xfrm>
            <a:off x="0" y="1"/>
            <a:ext cx="6096000" cy="3429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Poppins" panose="00000500000000000000" pitchFamily="2" charset="0"/>
            </a:endParaRPr>
          </a:p>
        </p:txBody>
      </p:sp>
      <p:sp>
        <p:nvSpPr>
          <p:cNvPr id="9" name="Rectangle 8">
            <a:extLst>
              <a:ext uri="{FF2B5EF4-FFF2-40B4-BE49-F238E27FC236}">
                <a16:creationId xmlns:a16="http://schemas.microsoft.com/office/drawing/2014/main" id="{03BCE880-9610-64A0-A954-B9102D8026D1}"/>
              </a:ext>
            </a:extLst>
          </p:cNvPr>
          <p:cNvSpPr>
            <a:spLocks noGrp="1" noRot="1" noMove="1" noResize="1" noEditPoints="1" noAdjustHandles="1" noChangeArrowheads="1" noChangeShapeType="1"/>
          </p:cNvSpPr>
          <p:nvPr userDrawn="1"/>
        </p:nvSpPr>
        <p:spPr>
          <a:xfrm>
            <a:off x="6096000" y="0"/>
            <a:ext cx="6096000" cy="6857999"/>
          </a:xfrm>
          <a:prstGeom prst="rect">
            <a:avLst/>
          </a:prstGeom>
          <a:solidFill>
            <a:srgbClr val="F0F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Poppins" panose="00000500000000000000" pitchFamily="2" charset="0"/>
            </a:endParaRPr>
          </a:p>
        </p:txBody>
      </p:sp>
      <p:sp>
        <p:nvSpPr>
          <p:cNvPr id="2" name="Title 1">
            <a:extLst>
              <a:ext uri="{FF2B5EF4-FFF2-40B4-BE49-F238E27FC236}">
                <a16:creationId xmlns:a16="http://schemas.microsoft.com/office/drawing/2014/main" id="{1591C4AD-353B-4788-1942-1F0D641705CA}"/>
              </a:ext>
            </a:extLst>
          </p:cNvPr>
          <p:cNvSpPr>
            <a:spLocks noGrp="1"/>
          </p:cNvSpPr>
          <p:nvPr>
            <p:ph type="title"/>
          </p:nvPr>
        </p:nvSpPr>
        <p:spPr>
          <a:xfrm>
            <a:off x="632012" y="501652"/>
            <a:ext cx="4114800" cy="668242"/>
          </a:xfrm>
        </p:spPr>
        <p:txBody>
          <a:bodyPr>
            <a:normAutofit/>
          </a:bodyPr>
          <a:lstStyle>
            <a:lvl1pPr>
              <a:lnSpc>
                <a:spcPct val="100000"/>
              </a:lnSpc>
              <a:defRPr sz="2400" b="1" i="0">
                <a:solidFill>
                  <a:schemeClr val="tx2"/>
                </a:solidFill>
                <a:latin typeface="Poppins" panose="00000500000000000000" pitchFamily="2" charset="0"/>
                <a:cs typeface="Poppins" panose="00000500000000000000" pitchFamily="2" charset="0"/>
              </a:defRPr>
            </a:lvl1pPr>
          </a:lstStyle>
          <a:p>
            <a:r>
              <a:rPr lang="en-US"/>
              <a:t>Click to edit Master title style</a:t>
            </a:r>
            <a:endParaRPr lang="en-GB"/>
          </a:p>
        </p:txBody>
      </p:sp>
      <p:sp>
        <p:nvSpPr>
          <p:cNvPr id="12" name="Text Placeholder 11">
            <a:extLst>
              <a:ext uri="{FF2B5EF4-FFF2-40B4-BE49-F238E27FC236}">
                <a16:creationId xmlns:a16="http://schemas.microsoft.com/office/drawing/2014/main" id="{6E3E7257-1DA1-F7E1-28D5-D974C4FA5449}"/>
              </a:ext>
            </a:extLst>
          </p:cNvPr>
          <p:cNvSpPr>
            <a:spLocks noGrp="1"/>
          </p:cNvSpPr>
          <p:nvPr>
            <p:ph type="body" sz="quarter" idx="13"/>
          </p:nvPr>
        </p:nvSpPr>
        <p:spPr>
          <a:xfrm>
            <a:off x="632012" y="1342349"/>
            <a:ext cx="4924348" cy="1712014"/>
          </a:xfrm>
        </p:spPr>
        <p:txBody>
          <a:bodyPr>
            <a:normAutofit/>
          </a:bodyPr>
          <a:lstStyle>
            <a:lvl1pPr marL="0" indent="0">
              <a:lnSpc>
                <a:spcPct val="100000"/>
              </a:lnSpc>
              <a:buNone/>
              <a:defRPr sz="1800" b="0" i="0">
                <a:solidFill>
                  <a:schemeClr val="tx2"/>
                </a:solidFill>
                <a:latin typeface="Poppins" panose="00000500000000000000" pitchFamily="2" charset="0"/>
              </a:defRPr>
            </a:lvl1pPr>
            <a:lvl2pPr marL="457200" indent="0">
              <a:buNone/>
              <a:defRPr sz="1800">
                <a:solidFill>
                  <a:schemeClr val="tx2"/>
                </a:solidFill>
              </a:defRPr>
            </a:lvl2pPr>
            <a:lvl3pPr marL="914400" indent="0">
              <a:buNone/>
              <a:defRPr sz="1800">
                <a:solidFill>
                  <a:schemeClr val="tx2"/>
                </a:solidFill>
              </a:defRPr>
            </a:lvl3pPr>
            <a:lvl4pPr marL="1371600" indent="0">
              <a:buNone/>
              <a:defRPr sz="1800">
                <a:solidFill>
                  <a:schemeClr val="tx2"/>
                </a:solidFill>
              </a:defRPr>
            </a:lvl4pPr>
            <a:lvl5pPr marL="1828800" indent="0">
              <a:buNone/>
              <a:defRPr sz="1800">
                <a:solidFill>
                  <a:schemeClr val="tx2"/>
                </a:solidFill>
              </a:defRPr>
            </a:lvl5pPr>
          </a:lstStyle>
          <a:p>
            <a:pPr lvl="0"/>
            <a:r>
              <a:rPr lang="en-US"/>
              <a:t>Click to edit Master text styles</a:t>
            </a:r>
          </a:p>
        </p:txBody>
      </p:sp>
      <p:pic>
        <p:nvPicPr>
          <p:cNvPr id="17" name="Picture 16" descr="A black background with white text&#10;&#10;Description automatically generated">
            <a:extLst>
              <a:ext uri="{FF2B5EF4-FFF2-40B4-BE49-F238E27FC236}">
                <a16:creationId xmlns:a16="http://schemas.microsoft.com/office/drawing/2014/main" id="{F64D4804-511F-AFEC-D1BB-B29C795B97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5370" y="5746066"/>
            <a:ext cx="1665087" cy="1117250"/>
          </a:xfrm>
          <a:prstGeom prst="rect">
            <a:avLst/>
          </a:prstGeom>
        </p:spPr>
      </p:pic>
      <p:sp>
        <p:nvSpPr>
          <p:cNvPr id="21" name="Picture Placeholder 20">
            <a:extLst>
              <a:ext uri="{FF2B5EF4-FFF2-40B4-BE49-F238E27FC236}">
                <a16:creationId xmlns:a16="http://schemas.microsoft.com/office/drawing/2014/main" id="{17F6E517-5429-A2F6-D34C-964E6CD37C9D}"/>
              </a:ext>
            </a:extLst>
          </p:cNvPr>
          <p:cNvSpPr>
            <a:spLocks noGrp="1"/>
          </p:cNvSpPr>
          <p:nvPr>
            <p:ph type="pic" sz="quarter" idx="15"/>
          </p:nvPr>
        </p:nvSpPr>
        <p:spPr>
          <a:xfrm>
            <a:off x="6792990" y="1006627"/>
            <a:ext cx="2297679" cy="2297679"/>
          </a:xfrm>
          <a:prstGeom prst="ellipse">
            <a:avLst/>
          </a:prstGeom>
        </p:spPr>
        <p:txBody>
          <a:bodyPr/>
          <a:lstStyle>
            <a:lvl1pPr>
              <a:defRPr b="0" i="0">
                <a:latin typeface="Poppins" panose="00000500000000000000" pitchFamily="2" charset="0"/>
              </a:defRPr>
            </a:lvl1pPr>
          </a:lstStyle>
          <a:p>
            <a:r>
              <a:rPr lang="en-US"/>
              <a:t>Click icon to add picture</a:t>
            </a:r>
            <a:endParaRPr lang="en-GB"/>
          </a:p>
        </p:txBody>
      </p:sp>
      <p:sp>
        <p:nvSpPr>
          <p:cNvPr id="22" name="Picture Placeholder 20">
            <a:extLst>
              <a:ext uri="{FF2B5EF4-FFF2-40B4-BE49-F238E27FC236}">
                <a16:creationId xmlns:a16="http://schemas.microsoft.com/office/drawing/2014/main" id="{E04B2806-1F83-34D3-221F-2C4B3249EA6D}"/>
              </a:ext>
            </a:extLst>
          </p:cNvPr>
          <p:cNvSpPr>
            <a:spLocks noGrp="1"/>
          </p:cNvSpPr>
          <p:nvPr>
            <p:ph type="pic" sz="quarter" idx="16"/>
          </p:nvPr>
        </p:nvSpPr>
        <p:spPr>
          <a:xfrm>
            <a:off x="9133166" y="1006627"/>
            <a:ext cx="2297679" cy="2297679"/>
          </a:xfrm>
          <a:prstGeom prst="ellipse">
            <a:avLst/>
          </a:prstGeom>
        </p:spPr>
        <p:txBody>
          <a:bodyPr/>
          <a:lstStyle>
            <a:lvl1pPr>
              <a:defRPr b="0" i="0">
                <a:latin typeface="Poppins" panose="00000500000000000000" pitchFamily="2" charset="0"/>
              </a:defRPr>
            </a:lvl1pPr>
          </a:lstStyle>
          <a:p>
            <a:r>
              <a:rPr lang="en-US"/>
              <a:t>Click icon to add picture</a:t>
            </a:r>
            <a:endParaRPr lang="en-GB"/>
          </a:p>
        </p:txBody>
      </p:sp>
      <p:sp>
        <p:nvSpPr>
          <p:cNvPr id="23" name="Picture Placeholder 20">
            <a:extLst>
              <a:ext uri="{FF2B5EF4-FFF2-40B4-BE49-F238E27FC236}">
                <a16:creationId xmlns:a16="http://schemas.microsoft.com/office/drawing/2014/main" id="{3A50FE80-7330-1683-7D23-937274886C7D}"/>
              </a:ext>
            </a:extLst>
          </p:cNvPr>
          <p:cNvSpPr>
            <a:spLocks noGrp="1"/>
          </p:cNvSpPr>
          <p:nvPr>
            <p:ph type="pic" sz="quarter" idx="17"/>
          </p:nvPr>
        </p:nvSpPr>
        <p:spPr>
          <a:xfrm>
            <a:off x="6792990" y="3309169"/>
            <a:ext cx="2297679" cy="2297679"/>
          </a:xfrm>
          <a:prstGeom prst="ellipse">
            <a:avLst/>
          </a:prstGeom>
        </p:spPr>
        <p:txBody>
          <a:bodyPr/>
          <a:lstStyle>
            <a:lvl1pPr>
              <a:defRPr b="0" i="0">
                <a:latin typeface="Poppins" panose="00000500000000000000" pitchFamily="2" charset="0"/>
              </a:defRPr>
            </a:lvl1pPr>
          </a:lstStyle>
          <a:p>
            <a:r>
              <a:rPr lang="en-US"/>
              <a:t>Click icon to add picture</a:t>
            </a:r>
            <a:endParaRPr lang="en-GB"/>
          </a:p>
        </p:txBody>
      </p:sp>
      <p:sp>
        <p:nvSpPr>
          <p:cNvPr id="24" name="Picture Placeholder 20">
            <a:extLst>
              <a:ext uri="{FF2B5EF4-FFF2-40B4-BE49-F238E27FC236}">
                <a16:creationId xmlns:a16="http://schemas.microsoft.com/office/drawing/2014/main" id="{8D27946E-1055-AE60-D3CE-5732F4CA1791}"/>
              </a:ext>
            </a:extLst>
          </p:cNvPr>
          <p:cNvSpPr>
            <a:spLocks noGrp="1"/>
          </p:cNvSpPr>
          <p:nvPr>
            <p:ph type="pic" sz="quarter" idx="18"/>
          </p:nvPr>
        </p:nvSpPr>
        <p:spPr>
          <a:xfrm>
            <a:off x="9133166" y="3309169"/>
            <a:ext cx="2297679" cy="2297679"/>
          </a:xfrm>
          <a:prstGeom prst="ellipse">
            <a:avLst/>
          </a:prstGeom>
        </p:spPr>
        <p:txBody>
          <a:bodyPr/>
          <a:lstStyle>
            <a:lvl1pPr>
              <a:defRPr b="0" i="0">
                <a:latin typeface="Poppins" panose="00000500000000000000" pitchFamily="2" charset="0"/>
              </a:defRPr>
            </a:lvl1pPr>
          </a:lstStyle>
          <a:p>
            <a:r>
              <a:rPr lang="en-US"/>
              <a:t>Click icon to add picture</a:t>
            </a:r>
            <a:endParaRPr lang="en-GB"/>
          </a:p>
        </p:txBody>
      </p:sp>
      <p:sp>
        <p:nvSpPr>
          <p:cNvPr id="25" name="Oval 24">
            <a:extLst>
              <a:ext uri="{FF2B5EF4-FFF2-40B4-BE49-F238E27FC236}">
                <a16:creationId xmlns:a16="http://schemas.microsoft.com/office/drawing/2014/main" id="{D2D94757-FA0A-6B76-AD9C-3993534B0523}"/>
              </a:ext>
            </a:extLst>
          </p:cNvPr>
          <p:cNvSpPr/>
          <p:nvPr userDrawn="1"/>
        </p:nvSpPr>
        <p:spPr>
          <a:xfrm>
            <a:off x="11430845" y="1001026"/>
            <a:ext cx="2297679" cy="2297679"/>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Poppins" panose="00000500000000000000" pitchFamily="2" charset="0"/>
            </a:endParaRPr>
          </a:p>
        </p:txBody>
      </p:sp>
      <p:sp>
        <p:nvSpPr>
          <p:cNvPr id="26" name="Oval 25">
            <a:extLst>
              <a:ext uri="{FF2B5EF4-FFF2-40B4-BE49-F238E27FC236}">
                <a16:creationId xmlns:a16="http://schemas.microsoft.com/office/drawing/2014/main" id="{9AB12763-DBD1-1841-CA8E-22FF5ED6696E}"/>
              </a:ext>
            </a:extLst>
          </p:cNvPr>
          <p:cNvSpPr/>
          <p:nvPr userDrawn="1"/>
        </p:nvSpPr>
        <p:spPr>
          <a:xfrm>
            <a:off x="11430845" y="3303551"/>
            <a:ext cx="2297679" cy="2297679"/>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Poppins" panose="00000500000000000000" pitchFamily="2" charset="0"/>
            </a:endParaRPr>
          </a:p>
        </p:txBody>
      </p:sp>
      <p:sp>
        <p:nvSpPr>
          <p:cNvPr id="28" name="Text Placeholder 11">
            <a:extLst>
              <a:ext uri="{FF2B5EF4-FFF2-40B4-BE49-F238E27FC236}">
                <a16:creationId xmlns:a16="http://schemas.microsoft.com/office/drawing/2014/main" id="{9F928298-8FD9-7EE7-12A2-6E4EE4203525}"/>
              </a:ext>
            </a:extLst>
          </p:cNvPr>
          <p:cNvSpPr>
            <a:spLocks noGrp="1"/>
          </p:cNvSpPr>
          <p:nvPr>
            <p:ph type="body" sz="quarter" idx="19"/>
          </p:nvPr>
        </p:nvSpPr>
        <p:spPr>
          <a:xfrm>
            <a:off x="632012" y="3705412"/>
            <a:ext cx="4924348" cy="2533022"/>
          </a:xfrm>
        </p:spPr>
        <p:txBody>
          <a:bodyPr>
            <a:normAutofit/>
          </a:bodyPr>
          <a:lstStyle>
            <a:lvl1pPr marL="0" indent="0">
              <a:lnSpc>
                <a:spcPct val="100000"/>
              </a:lnSpc>
              <a:buNone/>
              <a:defRPr sz="1800" b="0" i="0">
                <a:solidFill>
                  <a:schemeClr val="bg1"/>
                </a:solidFill>
                <a:latin typeface="Poppins" panose="00000500000000000000" pitchFamily="2" charset="0"/>
              </a:defRPr>
            </a:lvl1pPr>
            <a:lvl2pPr marL="457200" indent="0">
              <a:buNone/>
              <a:defRPr sz="1800">
                <a:solidFill>
                  <a:schemeClr val="tx2"/>
                </a:solidFill>
              </a:defRPr>
            </a:lvl2pPr>
            <a:lvl3pPr marL="914400" indent="0">
              <a:buNone/>
              <a:defRPr sz="1800">
                <a:solidFill>
                  <a:schemeClr val="tx2"/>
                </a:solidFill>
              </a:defRPr>
            </a:lvl3pPr>
            <a:lvl4pPr marL="1371600" indent="0">
              <a:buNone/>
              <a:defRPr sz="1800">
                <a:solidFill>
                  <a:schemeClr val="tx2"/>
                </a:solidFill>
              </a:defRPr>
            </a:lvl4pPr>
            <a:lvl5pPr marL="1828800" indent="0">
              <a:buNone/>
              <a:defRPr sz="1800">
                <a:solidFill>
                  <a:schemeClr val="tx2"/>
                </a:solidFill>
              </a:defRPr>
            </a:lvl5pPr>
          </a:lstStyle>
          <a:p>
            <a:pPr lvl="0"/>
            <a:r>
              <a:rPr lang="en-US"/>
              <a:t>Click to edit Master text styles</a:t>
            </a:r>
          </a:p>
        </p:txBody>
      </p:sp>
      <p:sp>
        <p:nvSpPr>
          <p:cNvPr id="5" name="TextBox 4">
            <a:extLst>
              <a:ext uri="{FF2B5EF4-FFF2-40B4-BE49-F238E27FC236}">
                <a16:creationId xmlns:a16="http://schemas.microsoft.com/office/drawing/2014/main" id="{1385A706-DD91-6F22-5AA3-A69E8823136A}"/>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Poppins" panose="00000500000000000000" pitchFamily="2" charset="0"/>
                <a:cs typeface="Poppins" panose="00000500000000000000" pitchFamily="2" charset="0"/>
              </a:rPr>
              <a:t>‹#›</a:t>
            </a:fld>
            <a:endParaRPr lang="en-GB" sz="2000" b="0" i="0" noProof="0">
              <a:solidFill>
                <a:schemeClr val="bg1"/>
              </a:solidFill>
              <a:latin typeface="Poppins" panose="00000500000000000000" pitchFamily="2" charset="0"/>
              <a:cs typeface="Poppins" panose="00000500000000000000" pitchFamily="2" charset="0"/>
            </a:endParaRPr>
          </a:p>
        </p:txBody>
      </p:sp>
      <p:sp>
        <p:nvSpPr>
          <p:cNvPr id="7" name="TextBox 6">
            <a:extLst>
              <a:ext uri="{FF2B5EF4-FFF2-40B4-BE49-F238E27FC236}">
                <a16:creationId xmlns:a16="http://schemas.microsoft.com/office/drawing/2014/main" id="{99FC7CDA-B960-84B9-491F-1ED79E41FECA}"/>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tx2"/>
                </a:solidFill>
                <a:latin typeface="Poppins" panose="00000500000000000000" pitchFamily="2" charset="0"/>
              </a:rPr>
              <a:t>Internal Use Only</a:t>
            </a:r>
          </a:p>
        </p:txBody>
      </p:sp>
    </p:spTree>
    <p:extLst>
      <p:ext uri="{BB962C8B-B14F-4D97-AF65-F5344CB8AC3E}">
        <p14:creationId xmlns:p14="http://schemas.microsoft.com/office/powerpoint/2010/main" val="16866432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Primary Breaker slide - Purple">
    <p:bg>
      <p:bgPr>
        <a:solidFill>
          <a:schemeClr val="tx2"/>
        </a:solidFill>
        <a:effectLst/>
      </p:bgPr>
    </p:bg>
    <p:spTree>
      <p:nvGrpSpPr>
        <p:cNvPr id="1" name=""/>
        <p:cNvGrpSpPr/>
        <p:nvPr/>
      </p:nvGrpSpPr>
      <p:grpSpPr>
        <a:xfrm>
          <a:off x="0" y="0"/>
          <a:ext cx="0" cy="0"/>
          <a:chOff x="0" y="0"/>
          <a:chExt cx="0" cy="0"/>
        </a:xfrm>
      </p:grpSpPr>
      <p:pic>
        <p:nvPicPr>
          <p:cNvPr id="7" name="Picture 6" descr="A purple and white background&#10;&#10;Description automatically generated">
            <a:extLst>
              <a:ext uri="{FF2B5EF4-FFF2-40B4-BE49-F238E27FC236}">
                <a16:creationId xmlns:a16="http://schemas.microsoft.com/office/drawing/2014/main" id="{A130E291-1866-9610-5CC3-7DFC426B7A03}"/>
              </a:ext>
            </a:extLst>
          </p:cNvPr>
          <p:cNvPicPr>
            <a:picLocks noChangeAspect="1"/>
          </p:cNvPicPr>
          <p:nvPr userDrawn="1"/>
        </p:nvPicPr>
        <p:blipFill>
          <a:blip r:embed="rId2"/>
          <a:stretch>
            <a:fillRect/>
          </a:stretch>
        </p:blipFill>
        <p:spPr>
          <a:xfrm>
            <a:off x="2466" y="0"/>
            <a:ext cx="12189533" cy="6859388"/>
          </a:xfrm>
          <a:prstGeom prst="rect">
            <a:avLst/>
          </a:prstGeom>
        </p:spPr>
      </p:pic>
      <p:sp>
        <p:nvSpPr>
          <p:cNvPr id="2" name="Title 1">
            <a:extLst>
              <a:ext uri="{FF2B5EF4-FFF2-40B4-BE49-F238E27FC236}">
                <a16:creationId xmlns:a16="http://schemas.microsoft.com/office/drawing/2014/main" id="{E304E765-D7CE-66CF-AAD3-B47633EED211}"/>
              </a:ext>
            </a:extLst>
          </p:cNvPr>
          <p:cNvSpPr>
            <a:spLocks noGrp="1"/>
          </p:cNvSpPr>
          <p:nvPr>
            <p:ph type="ctrTitle"/>
          </p:nvPr>
        </p:nvSpPr>
        <p:spPr>
          <a:xfrm>
            <a:off x="591018" y="820795"/>
            <a:ext cx="5047782" cy="2387600"/>
          </a:xfrm>
        </p:spPr>
        <p:txBody>
          <a:bodyPr anchor="b">
            <a:normAutofit/>
          </a:bodyPr>
          <a:lstStyle>
            <a:lvl1pPr algn="l">
              <a:lnSpc>
                <a:spcPct val="100000"/>
              </a:lnSpc>
              <a:defRPr sz="4400" b="1" i="0">
                <a:solidFill>
                  <a:schemeClr val="bg1"/>
                </a:solidFill>
                <a:latin typeface="Poppins" panose="00000500000000000000" pitchFamily="2" charset="0"/>
                <a:cs typeface="Poppins" panose="00000500000000000000"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EE141B9C-4686-EF1F-23CB-10919C7B2DC1}"/>
              </a:ext>
            </a:extLst>
          </p:cNvPr>
          <p:cNvSpPr>
            <a:spLocks noGrp="1"/>
          </p:cNvSpPr>
          <p:nvPr>
            <p:ph type="subTitle" idx="1"/>
          </p:nvPr>
        </p:nvSpPr>
        <p:spPr>
          <a:xfrm>
            <a:off x="591018" y="3245466"/>
            <a:ext cx="3841424" cy="1044146"/>
          </a:xfrm>
        </p:spPr>
        <p:txBody>
          <a:bodyPr>
            <a:normAutofit/>
          </a:bodyPr>
          <a:lstStyle>
            <a:lvl1pPr marL="0" indent="0" algn="l">
              <a:lnSpc>
                <a:spcPct val="100000"/>
              </a:lnSpc>
              <a:buNone/>
              <a:defRPr sz="2400" b="0" i="0">
                <a:solidFill>
                  <a:schemeClr val="bg1"/>
                </a:solidFill>
                <a:latin typeface="Poppins"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Box 4">
            <a:extLst>
              <a:ext uri="{FF2B5EF4-FFF2-40B4-BE49-F238E27FC236}">
                <a16:creationId xmlns:a16="http://schemas.microsoft.com/office/drawing/2014/main" id="{1D6A8BFF-616F-C1F3-75EC-AC1330A8142F}"/>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Poppins" panose="00000500000000000000" pitchFamily="2" charset="0"/>
                <a:cs typeface="Poppins" panose="00000500000000000000" pitchFamily="2" charset="0"/>
              </a:rPr>
              <a:t>‹#›</a:t>
            </a:fld>
            <a:endParaRPr lang="en-GB" sz="2000" b="0" i="0" noProof="0">
              <a:solidFill>
                <a:schemeClr val="bg1"/>
              </a:solidFill>
              <a:latin typeface="Poppins" panose="00000500000000000000" pitchFamily="2" charset="0"/>
              <a:cs typeface="Poppins" panose="00000500000000000000" pitchFamily="2" charset="0"/>
            </a:endParaRPr>
          </a:p>
        </p:txBody>
      </p:sp>
      <p:sp>
        <p:nvSpPr>
          <p:cNvPr id="6" name="TextBox 5">
            <a:extLst>
              <a:ext uri="{FF2B5EF4-FFF2-40B4-BE49-F238E27FC236}">
                <a16:creationId xmlns:a16="http://schemas.microsoft.com/office/drawing/2014/main" id="{0151B4C6-43AE-215F-1AA7-EA59E6BFC9AF}"/>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anose="00000500000000000000" pitchFamily="2" charset="0"/>
              </a:rPr>
              <a:t>Internal Use Only</a:t>
            </a:r>
          </a:p>
        </p:txBody>
      </p:sp>
    </p:spTree>
    <p:extLst>
      <p:ext uri="{BB962C8B-B14F-4D97-AF65-F5344CB8AC3E}">
        <p14:creationId xmlns:p14="http://schemas.microsoft.com/office/powerpoint/2010/main" val="284601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layout 1">
    <p:spTree>
      <p:nvGrpSpPr>
        <p:cNvPr id="1" name=""/>
        <p:cNvGrpSpPr/>
        <p:nvPr/>
      </p:nvGrpSpPr>
      <p:grpSpPr>
        <a:xfrm>
          <a:off x="0" y="0"/>
          <a:ext cx="0" cy="0"/>
          <a:chOff x="0" y="0"/>
          <a:chExt cx="0" cy="0"/>
        </a:xfrm>
      </p:grpSpPr>
      <p:pic>
        <p:nvPicPr>
          <p:cNvPr id="3" name="Picture 2" descr="A purple flower on a black background&#10;&#10;Description automatically generated">
            <a:extLst>
              <a:ext uri="{FF2B5EF4-FFF2-40B4-BE49-F238E27FC236}">
                <a16:creationId xmlns:a16="http://schemas.microsoft.com/office/drawing/2014/main" id="{624B9880-4FA8-5D6B-4930-EB7C51734ED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4941561" cy="3055537"/>
          </a:xfrm>
          <a:prstGeom prst="rect">
            <a:avLst/>
          </a:prstGeom>
        </p:spPr>
      </p:pic>
      <p:pic>
        <p:nvPicPr>
          <p:cNvPr id="8" name="Picture 7" descr="A black background with a pink object&#10;&#10;Description automatically generated">
            <a:extLst>
              <a:ext uri="{FF2B5EF4-FFF2-40B4-BE49-F238E27FC236}">
                <a16:creationId xmlns:a16="http://schemas.microsoft.com/office/drawing/2014/main" id="{40DE9A63-8C09-1B7B-D2EE-4082DB84327F}"/>
              </a:ext>
            </a:extLst>
          </p:cNvPr>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a:ext>
            </a:extLst>
          </a:blip>
          <a:stretch>
            <a:fillRect/>
          </a:stretch>
        </p:blipFill>
        <p:spPr>
          <a:xfrm>
            <a:off x="-2" y="-1"/>
            <a:ext cx="12192002" cy="6858001"/>
          </a:xfrm>
          <a:prstGeom prst="rect">
            <a:avLst/>
          </a:prstGeom>
        </p:spPr>
      </p:pic>
      <p:sp>
        <p:nvSpPr>
          <p:cNvPr id="9" name="Title 1">
            <a:extLst>
              <a:ext uri="{FF2B5EF4-FFF2-40B4-BE49-F238E27FC236}">
                <a16:creationId xmlns:a16="http://schemas.microsoft.com/office/drawing/2014/main" id="{E1A24C3F-E03C-61C2-1BCE-010C0EDD73CA}"/>
              </a:ext>
            </a:extLst>
          </p:cNvPr>
          <p:cNvSpPr>
            <a:spLocks noGrp="1"/>
          </p:cNvSpPr>
          <p:nvPr>
            <p:ph type="title"/>
          </p:nvPr>
        </p:nvSpPr>
        <p:spPr>
          <a:xfrm>
            <a:off x="637273" y="631032"/>
            <a:ext cx="3016800" cy="1325563"/>
          </a:xfrm>
        </p:spPr>
        <p:txBody>
          <a:bodyPr>
            <a:normAutofit/>
          </a:bodyPr>
          <a:lstStyle>
            <a:lvl1pPr>
              <a:defRPr sz="3000" b="0" i="0">
                <a:solidFill>
                  <a:schemeClr val="accent1"/>
                </a:solidFill>
                <a:latin typeface="Poppins Medium" pitchFamily="2" charset="77"/>
                <a:cs typeface="Poppins Medium" pitchFamily="2" charset="77"/>
              </a:defRPr>
            </a:lvl1pPr>
          </a:lstStyle>
          <a:p>
            <a:r>
              <a:rPr lang="en-GB"/>
              <a:t>Click to edit Master title style</a:t>
            </a:r>
          </a:p>
        </p:txBody>
      </p:sp>
      <p:sp>
        <p:nvSpPr>
          <p:cNvPr id="13" name="Text Placeholder 12">
            <a:extLst>
              <a:ext uri="{FF2B5EF4-FFF2-40B4-BE49-F238E27FC236}">
                <a16:creationId xmlns:a16="http://schemas.microsoft.com/office/drawing/2014/main" id="{60D44057-B0E9-C3CD-858C-1158DB642F87}"/>
              </a:ext>
            </a:extLst>
          </p:cNvPr>
          <p:cNvSpPr>
            <a:spLocks noGrp="1"/>
          </p:cNvSpPr>
          <p:nvPr>
            <p:ph type="body" sz="quarter" idx="13"/>
          </p:nvPr>
        </p:nvSpPr>
        <p:spPr>
          <a:xfrm>
            <a:off x="637273" y="3613681"/>
            <a:ext cx="4139679" cy="2140733"/>
          </a:xfrm>
        </p:spPr>
        <p:txBody>
          <a:bodyPr>
            <a:normAutofit/>
          </a:bodyPr>
          <a:lstStyle>
            <a:lvl1pPr marL="0" indent="0">
              <a:buNone/>
              <a:defRPr sz="1800" b="0" i="0">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5" name="Text Placeholder 12">
            <a:extLst>
              <a:ext uri="{FF2B5EF4-FFF2-40B4-BE49-F238E27FC236}">
                <a16:creationId xmlns:a16="http://schemas.microsoft.com/office/drawing/2014/main" id="{A80908B0-75DE-A115-6336-EF8AAE3C5F4A}"/>
              </a:ext>
            </a:extLst>
          </p:cNvPr>
          <p:cNvSpPr>
            <a:spLocks noGrp="1"/>
          </p:cNvSpPr>
          <p:nvPr>
            <p:ph type="body" sz="quarter" idx="14"/>
          </p:nvPr>
        </p:nvSpPr>
        <p:spPr>
          <a:xfrm>
            <a:off x="6220807" y="1926771"/>
            <a:ext cx="2401614" cy="2818650"/>
          </a:xfrm>
        </p:spPr>
        <p:txBody>
          <a:bodyPr>
            <a:normAutofit/>
          </a:bodyPr>
          <a:lstStyle>
            <a:lvl1pPr marL="0" indent="0">
              <a:buNone/>
              <a:defRPr sz="1800" b="0" i="0">
                <a:latin typeface="Poppins" pitchFamily="2" charset="77"/>
              </a:defRPr>
            </a:lvl1pPr>
          </a:lstStyle>
          <a:p>
            <a:pPr lvl="0"/>
            <a:r>
              <a:rPr lang="en-GB"/>
              <a:t>Click to edit Master text styles</a:t>
            </a:r>
          </a:p>
        </p:txBody>
      </p:sp>
      <p:sp>
        <p:nvSpPr>
          <p:cNvPr id="6" name="Text Placeholder 12">
            <a:extLst>
              <a:ext uri="{FF2B5EF4-FFF2-40B4-BE49-F238E27FC236}">
                <a16:creationId xmlns:a16="http://schemas.microsoft.com/office/drawing/2014/main" id="{544403BA-BDEC-33C9-D380-0A99E3D527D8}"/>
              </a:ext>
            </a:extLst>
          </p:cNvPr>
          <p:cNvSpPr>
            <a:spLocks noGrp="1"/>
          </p:cNvSpPr>
          <p:nvPr>
            <p:ph type="body" sz="quarter" idx="15"/>
          </p:nvPr>
        </p:nvSpPr>
        <p:spPr>
          <a:xfrm>
            <a:off x="9040209" y="1926771"/>
            <a:ext cx="2401614" cy="2818650"/>
          </a:xfrm>
        </p:spPr>
        <p:txBody>
          <a:bodyPr>
            <a:normAutofit/>
          </a:bodyPr>
          <a:lstStyle>
            <a:lvl1pPr marL="0" indent="0">
              <a:buNone/>
              <a:defRPr sz="1800" b="0" i="0">
                <a:latin typeface="Poppins" pitchFamily="2" charset="77"/>
              </a:defRPr>
            </a:lvl1pPr>
          </a:lstStyle>
          <a:p>
            <a:pPr lvl="0"/>
            <a:r>
              <a:rPr lang="en-GB"/>
              <a:t>Click to edit Master text styles</a:t>
            </a:r>
          </a:p>
        </p:txBody>
      </p:sp>
      <p:sp>
        <p:nvSpPr>
          <p:cNvPr id="7" name="TextBox 6">
            <a:extLst>
              <a:ext uri="{FF2B5EF4-FFF2-40B4-BE49-F238E27FC236}">
                <a16:creationId xmlns:a16="http://schemas.microsoft.com/office/drawing/2014/main" id="{19E009D3-6AC2-A43C-54C7-5572F42CB24D}"/>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itchFamily="2" charset="77"/>
              </a:rPr>
              <a:t>Public</a:t>
            </a:r>
          </a:p>
        </p:txBody>
      </p:sp>
    </p:spTree>
    <p:extLst>
      <p:ext uri="{BB962C8B-B14F-4D97-AF65-F5344CB8AC3E}">
        <p14:creationId xmlns:p14="http://schemas.microsoft.com/office/powerpoint/2010/main" val="33430411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rimary Image Breaker Slide (Purpl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FF8368B-8346-55F3-7D58-DDEE5EB26EAC}"/>
              </a:ext>
            </a:extLst>
          </p:cNvPr>
          <p:cNvSpPr>
            <a:spLocks noGrp="1"/>
          </p:cNvSpPr>
          <p:nvPr>
            <p:ph type="pic" sz="quarter" idx="13"/>
          </p:nvPr>
        </p:nvSpPr>
        <p:spPr>
          <a:xfrm>
            <a:off x="0" y="0"/>
            <a:ext cx="12192000" cy="6858000"/>
          </a:xfrm>
        </p:spPr>
        <p:txBody>
          <a:bodyPr/>
          <a:lstStyle>
            <a:lvl1pPr>
              <a:defRPr b="0" i="0">
                <a:latin typeface="Poppins" panose="00000500000000000000" pitchFamily="2" charset="0"/>
              </a:defRPr>
            </a:lvl1pPr>
          </a:lstStyle>
          <a:p>
            <a:r>
              <a:rPr lang="en-US"/>
              <a:t>Click icon to add picture</a:t>
            </a:r>
            <a:endParaRPr lang="en-GB"/>
          </a:p>
        </p:txBody>
      </p:sp>
      <p:pic>
        <p:nvPicPr>
          <p:cNvPr id="7" name="Picture 6" descr="A group of purple circles on a black background&#10;&#10;Description automatically generated">
            <a:extLst>
              <a:ext uri="{FF2B5EF4-FFF2-40B4-BE49-F238E27FC236}">
                <a16:creationId xmlns:a16="http://schemas.microsoft.com/office/drawing/2014/main" id="{EDD804F0-E153-6B19-9F2C-012CBEAE4F41}"/>
              </a:ext>
            </a:extLst>
          </p:cNvPr>
          <p:cNvPicPr>
            <a:picLocks noChangeAspect="1"/>
          </p:cNvPicPr>
          <p:nvPr userDrawn="1"/>
        </p:nvPicPr>
        <p:blipFill>
          <a:blip r:embed="rId2"/>
          <a:stretch>
            <a:fillRect/>
          </a:stretch>
        </p:blipFill>
        <p:spPr>
          <a:xfrm>
            <a:off x="19877" y="-1388"/>
            <a:ext cx="12189533" cy="6859388"/>
          </a:xfrm>
          <a:prstGeom prst="rect">
            <a:avLst/>
          </a:prstGeom>
        </p:spPr>
      </p:pic>
      <p:sp>
        <p:nvSpPr>
          <p:cNvPr id="12" name="Title 1">
            <a:extLst>
              <a:ext uri="{FF2B5EF4-FFF2-40B4-BE49-F238E27FC236}">
                <a16:creationId xmlns:a16="http://schemas.microsoft.com/office/drawing/2014/main" id="{59302902-1CE7-278C-0E6C-C35B72BD0542}"/>
              </a:ext>
            </a:extLst>
          </p:cNvPr>
          <p:cNvSpPr>
            <a:spLocks noGrp="1"/>
          </p:cNvSpPr>
          <p:nvPr>
            <p:ph type="ctrTitle"/>
          </p:nvPr>
        </p:nvSpPr>
        <p:spPr>
          <a:xfrm>
            <a:off x="532944" y="820795"/>
            <a:ext cx="5105856" cy="2387600"/>
          </a:xfrm>
        </p:spPr>
        <p:txBody>
          <a:bodyPr anchor="b">
            <a:normAutofit/>
          </a:bodyPr>
          <a:lstStyle>
            <a:lvl1pPr algn="l">
              <a:lnSpc>
                <a:spcPct val="100000"/>
              </a:lnSpc>
              <a:defRPr sz="4400" b="1" i="0">
                <a:solidFill>
                  <a:schemeClr val="tx1"/>
                </a:solidFill>
                <a:latin typeface="Poppins" panose="00000500000000000000" pitchFamily="2" charset="0"/>
                <a:cs typeface="Poppins" panose="00000500000000000000" pitchFamily="2" charset="0"/>
              </a:defRPr>
            </a:lvl1pPr>
          </a:lstStyle>
          <a:p>
            <a:r>
              <a:rPr lang="en-US"/>
              <a:t>Click to edit Master title style</a:t>
            </a:r>
            <a:endParaRPr lang="en-GB"/>
          </a:p>
        </p:txBody>
      </p:sp>
      <p:sp>
        <p:nvSpPr>
          <p:cNvPr id="13" name="Subtitle 2">
            <a:extLst>
              <a:ext uri="{FF2B5EF4-FFF2-40B4-BE49-F238E27FC236}">
                <a16:creationId xmlns:a16="http://schemas.microsoft.com/office/drawing/2014/main" id="{43267D14-FA6F-F2E2-91FC-0421FD5B4571}"/>
              </a:ext>
            </a:extLst>
          </p:cNvPr>
          <p:cNvSpPr>
            <a:spLocks noGrp="1"/>
          </p:cNvSpPr>
          <p:nvPr>
            <p:ph type="subTitle" idx="1"/>
          </p:nvPr>
        </p:nvSpPr>
        <p:spPr>
          <a:xfrm>
            <a:off x="532944" y="3245466"/>
            <a:ext cx="3885619" cy="1044146"/>
          </a:xfrm>
        </p:spPr>
        <p:txBody>
          <a:bodyPr>
            <a:normAutofit/>
          </a:bodyPr>
          <a:lstStyle>
            <a:lvl1pPr marL="0" indent="0" algn="l">
              <a:lnSpc>
                <a:spcPct val="100000"/>
              </a:lnSpc>
              <a:buNone/>
              <a:defRPr sz="2400" b="0" i="0">
                <a:solidFill>
                  <a:schemeClr val="tx1"/>
                </a:solidFill>
                <a:latin typeface="Poppins"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12821804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Primary Image Breaker Slide (Purple)">
    <p:spTree>
      <p:nvGrpSpPr>
        <p:cNvPr id="1" name=""/>
        <p:cNvGrpSpPr/>
        <p:nvPr/>
      </p:nvGrpSpPr>
      <p:grpSpPr>
        <a:xfrm>
          <a:off x="0" y="0"/>
          <a:ext cx="0" cy="0"/>
          <a:chOff x="0" y="0"/>
          <a:chExt cx="0" cy="0"/>
        </a:xfrm>
      </p:grpSpPr>
      <p:pic>
        <p:nvPicPr>
          <p:cNvPr id="5" name="Picture 4" descr="A aerial view of a landscape&#10;&#10;Description automatically generated">
            <a:extLst>
              <a:ext uri="{FF2B5EF4-FFF2-40B4-BE49-F238E27FC236}">
                <a16:creationId xmlns:a16="http://schemas.microsoft.com/office/drawing/2014/main" id="{CD01DA94-F338-6D64-E8BC-F0B3B13D7B0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388"/>
            <a:ext cx="12192000" cy="6859388"/>
          </a:xfrm>
          <a:prstGeom prst="rect">
            <a:avLst/>
          </a:prstGeom>
        </p:spPr>
      </p:pic>
      <p:sp>
        <p:nvSpPr>
          <p:cNvPr id="4" name="Rectangle 3">
            <a:extLst>
              <a:ext uri="{FF2B5EF4-FFF2-40B4-BE49-F238E27FC236}">
                <a16:creationId xmlns:a16="http://schemas.microsoft.com/office/drawing/2014/main" id="{3CAB9DCB-488A-769D-8E9F-C764AB021394}"/>
              </a:ext>
            </a:extLst>
          </p:cNvPr>
          <p:cNvSpPr/>
          <p:nvPr userDrawn="1"/>
        </p:nvSpPr>
        <p:spPr>
          <a:xfrm>
            <a:off x="0" y="-1388"/>
            <a:ext cx="12192000" cy="6859388"/>
          </a:xfrm>
          <a:prstGeom prst="rect">
            <a:avLst/>
          </a:prstGeom>
          <a:gradFill>
            <a:gsLst>
              <a:gs pos="0">
                <a:schemeClr val="tx1">
                  <a:alpha val="39214"/>
                </a:schemeClr>
              </a:gs>
              <a:gs pos="99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group of purple circles on a black background&#10;&#10;Description automatically generated">
            <a:extLst>
              <a:ext uri="{FF2B5EF4-FFF2-40B4-BE49-F238E27FC236}">
                <a16:creationId xmlns:a16="http://schemas.microsoft.com/office/drawing/2014/main" id="{EDD804F0-E153-6B19-9F2C-012CBEAE4F41}"/>
              </a:ext>
            </a:extLst>
          </p:cNvPr>
          <p:cNvPicPr>
            <a:picLocks noChangeAspect="1"/>
          </p:cNvPicPr>
          <p:nvPr userDrawn="1"/>
        </p:nvPicPr>
        <p:blipFill>
          <a:blip r:embed="rId3"/>
          <a:stretch>
            <a:fillRect/>
          </a:stretch>
        </p:blipFill>
        <p:spPr>
          <a:xfrm>
            <a:off x="19877" y="-1388"/>
            <a:ext cx="12189533" cy="6859388"/>
          </a:xfrm>
          <a:prstGeom prst="rect">
            <a:avLst/>
          </a:prstGeom>
          <a:ln>
            <a:noFill/>
          </a:ln>
        </p:spPr>
      </p:pic>
      <p:sp>
        <p:nvSpPr>
          <p:cNvPr id="12" name="Title 1">
            <a:extLst>
              <a:ext uri="{FF2B5EF4-FFF2-40B4-BE49-F238E27FC236}">
                <a16:creationId xmlns:a16="http://schemas.microsoft.com/office/drawing/2014/main" id="{59302902-1CE7-278C-0E6C-C35B72BD0542}"/>
              </a:ext>
            </a:extLst>
          </p:cNvPr>
          <p:cNvSpPr>
            <a:spLocks noGrp="1"/>
          </p:cNvSpPr>
          <p:nvPr>
            <p:ph type="ctrTitle"/>
          </p:nvPr>
        </p:nvSpPr>
        <p:spPr>
          <a:xfrm>
            <a:off x="532944" y="820795"/>
            <a:ext cx="5105856" cy="2387600"/>
          </a:xfrm>
        </p:spPr>
        <p:txBody>
          <a:bodyPr anchor="b">
            <a:normAutofit/>
          </a:bodyPr>
          <a:lstStyle>
            <a:lvl1pPr algn="l">
              <a:lnSpc>
                <a:spcPct val="100000"/>
              </a:lnSpc>
              <a:defRPr sz="4400" b="1" i="0">
                <a:solidFill>
                  <a:schemeClr val="bg1"/>
                </a:solidFill>
                <a:latin typeface="Poppins" panose="00000500000000000000" pitchFamily="2" charset="0"/>
                <a:cs typeface="Poppins" panose="00000500000000000000" pitchFamily="2" charset="0"/>
              </a:defRPr>
            </a:lvl1pPr>
          </a:lstStyle>
          <a:p>
            <a:r>
              <a:rPr lang="en-US"/>
              <a:t>Click to edit Master title style</a:t>
            </a:r>
            <a:endParaRPr lang="en-GB"/>
          </a:p>
        </p:txBody>
      </p:sp>
      <p:sp>
        <p:nvSpPr>
          <p:cNvPr id="13" name="Subtitle 2">
            <a:extLst>
              <a:ext uri="{FF2B5EF4-FFF2-40B4-BE49-F238E27FC236}">
                <a16:creationId xmlns:a16="http://schemas.microsoft.com/office/drawing/2014/main" id="{43267D14-FA6F-F2E2-91FC-0421FD5B4571}"/>
              </a:ext>
            </a:extLst>
          </p:cNvPr>
          <p:cNvSpPr>
            <a:spLocks noGrp="1"/>
          </p:cNvSpPr>
          <p:nvPr>
            <p:ph type="subTitle" idx="1"/>
          </p:nvPr>
        </p:nvSpPr>
        <p:spPr>
          <a:xfrm>
            <a:off x="532944" y="3245466"/>
            <a:ext cx="3885619" cy="1044146"/>
          </a:xfrm>
        </p:spPr>
        <p:txBody>
          <a:bodyPr>
            <a:normAutofit/>
          </a:bodyPr>
          <a:lstStyle>
            <a:lvl1pPr marL="0" indent="0" algn="l">
              <a:lnSpc>
                <a:spcPct val="100000"/>
              </a:lnSpc>
              <a:buNone/>
              <a:defRPr sz="2400" b="0" i="0">
                <a:solidFill>
                  <a:schemeClr val="bg1"/>
                </a:solidFill>
                <a:latin typeface="Poppins"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9" name="TextBox 8">
            <a:extLst>
              <a:ext uri="{FF2B5EF4-FFF2-40B4-BE49-F238E27FC236}">
                <a16:creationId xmlns:a16="http://schemas.microsoft.com/office/drawing/2014/main" id="{9A087B3C-9691-28BD-F147-96ADB5060A6A}"/>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Poppins" panose="00000500000000000000" pitchFamily="2" charset="0"/>
                <a:cs typeface="Poppins" panose="00000500000000000000" pitchFamily="2" charset="0"/>
              </a:rPr>
              <a:t>‹#›</a:t>
            </a:fld>
            <a:endParaRPr lang="en-GB" sz="2000" b="0" i="0" noProof="0">
              <a:solidFill>
                <a:schemeClr val="bg1"/>
              </a:solidFill>
              <a:latin typeface="Poppins" panose="00000500000000000000" pitchFamily="2" charset="0"/>
              <a:cs typeface="Poppins" panose="00000500000000000000" pitchFamily="2" charset="0"/>
            </a:endParaRPr>
          </a:p>
        </p:txBody>
      </p:sp>
      <p:sp>
        <p:nvSpPr>
          <p:cNvPr id="10" name="TextBox 9">
            <a:extLst>
              <a:ext uri="{FF2B5EF4-FFF2-40B4-BE49-F238E27FC236}">
                <a16:creationId xmlns:a16="http://schemas.microsoft.com/office/drawing/2014/main" id="{09BADDA3-0942-7593-9CD1-65C17C30CD45}"/>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anose="00000500000000000000" pitchFamily="2" charset="0"/>
              </a:rPr>
              <a:t>Internal Use Only</a:t>
            </a:r>
          </a:p>
        </p:txBody>
      </p:sp>
    </p:spTree>
    <p:extLst>
      <p:ext uri="{BB962C8B-B14F-4D97-AF65-F5344CB8AC3E}">
        <p14:creationId xmlns:p14="http://schemas.microsoft.com/office/powerpoint/2010/main" val="2161868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rimary Text (Left) Media (Right) Slide - Purple">
    <p:bg>
      <p:bgPr>
        <a:solidFill>
          <a:schemeClr val="tx2"/>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17E8957-A01D-893F-D819-6B81B4015BEE}"/>
              </a:ext>
            </a:extLst>
          </p:cNvPr>
          <p:cNvSpPr>
            <a:spLocks noGrp="1"/>
          </p:cNvSpPr>
          <p:nvPr>
            <p:ph type="pic" sz="quarter" idx="14"/>
          </p:nvPr>
        </p:nvSpPr>
        <p:spPr>
          <a:xfrm>
            <a:off x="6096000" y="0"/>
            <a:ext cx="6096000" cy="6858000"/>
          </a:xfrm>
        </p:spPr>
        <p:txBody>
          <a:bodyPr/>
          <a:lstStyle>
            <a:lvl1pPr>
              <a:defRPr b="0" i="0">
                <a:latin typeface="Poppins" panose="00000500000000000000" pitchFamily="2" charset="0"/>
              </a:defRPr>
            </a:lvl1pPr>
          </a:lstStyle>
          <a:p>
            <a:r>
              <a:rPr lang="en-US"/>
              <a:t>Click icon to add picture</a:t>
            </a:r>
            <a:endParaRPr lang="en-GB"/>
          </a:p>
        </p:txBody>
      </p:sp>
      <p:pic>
        <p:nvPicPr>
          <p:cNvPr id="11" name="Picture 10" descr="A black background with white dots&#10;&#10;Description automatically generated">
            <a:extLst>
              <a:ext uri="{FF2B5EF4-FFF2-40B4-BE49-F238E27FC236}">
                <a16:creationId xmlns:a16="http://schemas.microsoft.com/office/drawing/2014/main" id="{ABFEF8AB-34E7-73B6-DDB3-863F32E4DC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54EFE4BF-EB68-BFFF-F1BF-9E1AC71C4350}"/>
              </a:ext>
            </a:extLst>
          </p:cNvPr>
          <p:cNvSpPr>
            <a:spLocks noGrp="1"/>
          </p:cNvSpPr>
          <p:nvPr>
            <p:ph type="title"/>
          </p:nvPr>
        </p:nvSpPr>
        <p:spPr>
          <a:xfrm>
            <a:off x="637273" y="827711"/>
            <a:ext cx="5045070" cy="1325563"/>
          </a:xfrm>
        </p:spPr>
        <p:txBody>
          <a:bodyPr/>
          <a:lstStyle>
            <a:lvl1pPr>
              <a:lnSpc>
                <a:spcPct val="100000"/>
              </a:lnSpc>
              <a:defRPr b="1" i="0">
                <a:solidFill>
                  <a:schemeClr val="bg1"/>
                </a:solidFill>
                <a:latin typeface="Poppins" panose="00000500000000000000" pitchFamily="2" charset="0"/>
                <a:cs typeface="Poppins" panose="00000500000000000000" pitchFamily="2" charset="0"/>
              </a:defRPr>
            </a:lvl1pPr>
          </a:lstStyle>
          <a:p>
            <a:r>
              <a:rPr lang="en-US"/>
              <a:t>Click to edit Master title style</a:t>
            </a:r>
            <a:endParaRPr lang="en-GB"/>
          </a:p>
        </p:txBody>
      </p:sp>
      <p:sp>
        <p:nvSpPr>
          <p:cNvPr id="6" name="Text Placeholder 12">
            <a:extLst>
              <a:ext uri="{FF2B5EF4-FFF2-40B4-BE49-F238E27FC236}">
                <a16:creationId xmlns:a16="http://schemas.microsoft.com/office/drawing/2014/main" id="{4736E375-44F9-DC20-7D2C-AE6352F49D2D}"/>
              </a:ext>
            </a:extLst>
          </p:cNvPr>
          <p:cNvSpPr>
            <a:spLocks noGrp="1"/>
          </p:cNvSpPr>
          <p:nvPr>
            <p:ph type="body" sz="quarter" idx="13"/>
          </p:nvPr>
        </p:nvSpPr>
        <p:spPr>
          <a:xfrm>
            <a:off x="637273" y="2389357"/>
            <a:ext cx="5045070" cy="2410421"/>
          </a:xfrm>
        </p:spPr>
        <p:txBody>
          <a:bodyPr>
            <a:normAutofit/>
          </a:bodyPr>
          <a:lstStyle>
            <a:lvl1pPr marL="0" indent="0">
              <a:lnSpc>
                <a:spcPct val="100000"/>
              </a:lnSpc>
              <a:buNone/>
              <a:defRPr sz="1800" b="0" i="0">
                <a:solidFill>
                  <a:schemeClr val="bg1"/>
                </a:solidFill>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 name="TextBox 2">
            <a:extLst>
              <a:ext uri="{FF2B5EF4-FFF2-40B4-BE49-F238E27FC236}">
                <a16:creationId xmlns:a16="http://schemas.microsoft.com/office/drawing/2014/main" id="{E536F979-0D00-F0C3-148A-532A54812373}"/>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Poppins" panose="00000500000000000000" pitchFamily="2" charset="0"/>
                <a:cs typeface="Poppins" panose="00000500000000000000" pitchFamily="2" charset="0"/>
              </a:rPr>
              <a:t>‹#›</a:t>
            </a:fld>
            <a:endParaRPr lang="en-GB" sz="2000" b="0" i="0" noProof="0">
              <a:solidFill>
                <a:schemeClr val="bg1"/>
              </a:solidFill>
              <a:latin typeface="Poppins" panose="00000500000000000000" pitchFamily="2" charset="0"/>
              <a:cs typeface="Poppins" panose="00000500000000000000" pitchFamily="2" charset="0"/>
            </a:endParaRPr>
          </a:p>
        </p:txBody>
      </p:sp>
      <p:sp>
        <p:nvSpPr>
          <p:cNvPr id="4" name="TextBox 3">
            <a:extLst>
              <a:ext uri="{FF2B5EF4-FFF2-40B4-BE49-F238E27FC236}">
                <a16:creationId xmlns:a16="http://schemas.microsoft.com/office/drawing/2014/main" id="{200950CE-BF57-F141-1E4B-5E561804F486}"/>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anose="00000500000000000000" pitchFamily="2" charset="0"/>
              </a:rPr>
              <a:t>Internal Use Only</a:t>
            </a:r>
          </a:p>
        </p:txBody>
      </p:sp>
    </p:spTree>
    <p:extLst>
      <p:ext uri="{BB962C8B-B14F-4D97-AF65-F5344CB8AC3E}">
        <p14:creationId xmlns:p14="http://schemas.microsoft.com/office/powerpoint/2010/main" val="17312704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Dark background text layout">
    <p:bg>
      <p:bgPr>
        <a:solidFill>
          <a:schemeClr val="tx2"/>
        </a:solidFill>
        <a:effectLst/>
      </p:bgPr>
    </p:bg>
    <p:spTree>
      <p:nvGrpSpPr>
        <p:cNvPr id="1" name=""/>
        <p:cNvGrpSpPr/>
        <p:nvPr/>
      </p:nvGrpSpPr>
      <p:grpSpPr>
        <a:xfrm>
          <a:off x="0" y="0"/>
          <a:ext cx="0" cy="0"/>
          <a:chOff x="0" y="0"/>
          <a:chExt cx="0" cy="0"/>
        </a:xfrm>
      </p:grpSpPr>
      <p:pic>
        <p:nvPicPr>
          <p:cNvPr id="11" name="Picture 10" descr="A black background with white dots&#10;&#10;Description automatically generated">
            <a:extLst>
              <a:ext uri="{FF2B5EF4-FFF2-40B4-BE49-F238E27FC236}">
                <a16:creationId xmlns:a16="http://schemas.microsoft.com/office/drawing/2014/main" id="{ABFEF8AB-34E7-73B6-DDB3-863F32E4DCC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C594BE5F-29D9-6A6E-3331-86902DD8870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5085913"/>
            <a:ext cx="3652468" cy="1772086"/>
          </a:xfrm>
          <a:prstGeom prst="rect">
            <a:avLst/>
          </a:prstGeom>
        </p:spPr>
      </p:pic>
      <p:pic>
        <p:nvPicPr>
          <p:cNvPr id="4" name="Picture 3" descr="A black background with a pink object&#10;&#10;Description automatically generated">
            <a:extLst>
              <a:ext uri="{FF2B5EF4-FFF2-40B4-BE49-F238E27FC236}">
                <a16:creationId xmlns:a16="http://schemas.microsoft.com/office/drawing/2014/main" id="{1E9E3F9F-3B31-579B-232E-B051281E6921}"/>
              </a:ext>
            </a:extLst>
          </p:cNvPr>
          <p:cNvPicPr>
            <a:picLocks noChangeAspect="1"/>
          </p:cNvPicPr>
          <p:nvPr userDrawn="1"/>
        </p:nvPicPr>
        <p:blipFill>
          <a:blip r:embed="rId4"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8805910" y="0"/>
            <a:ext cx="3386090" cy="2339440"/>
          </a:xfrm>
          <a:prstGeom prst="rect">
            <a:avLst/>
          </a:prstGeom>
        </p:spPr>
      </p:pic>
      <p:sp>
        <p:nvSpPr>
          <p:cNvPr id="14" name="Title 1">
            <a:extLst>
              <a:ext uri="{FF2B5EF4-FFF2-40B4-BE49-F238E27FC236}">
                <a16:creationId xmlns:a16="http://schemas.microsoft.com/office/drawing/2014/main" id="{34E2B107-4A77-DBA7-45F4-4E1E102F838B}"/>
              </a:ext>
            </a:extLst>
          </p:cNvPr>
          <p:cNvSpPr>
            <a:spLocks noGrp="1"/>
          </p:cNvSpPr>
          <p:nvPr>
            <p:ph type="title"/>
          </p:nvPr>
        </p:nvSpPr>
        <p:spPr>
          <a:xfrm>
            <a:off x="637273" y="365125"/>
            <a:ext cx="8664382" cy="1325563"/>
          </a:xfrm>
        </p:spPr>
        <p:txBody>
          <a:bodyPr/>
          <a:lstStyle>
            <a:lvl1pPr>
              <a:lnSpc>
                <a:spcPct val="100000"/>
              </a:lnSpc>
              <a:defRPr b="1" i="0">
                <a:solidFill>
                  <a:schemeClr val="bg1"/>
                </a:solidFill>
                <a:latin typeface="Poppins" panose="00000500000000000000" pitchFamily="2" charset="0"/>
                <a:cs typeface="Poppins" panose="00000500000000000000" pitchFamily="2" charset="0"/>
              </a:defRPr>
            </a:lvl1pPr>
          </a:lstStyle>
          <a:p>
            <a:r>
              <a:rPr lang="en-US"/>
              <a:t>Click to edit Master title style</a:t>
            </a:r>
            <a:endParaRPr lang="en-GB"/>
          </a:p>
        </p:txBody>
      </p:sp>
      <p:sp>
        <p:nvSpPr>
          <p:cNvPr id="16" name="Text Placeholder 12">
            <a:extLst>
              <a:ext uri="{FF2B5EF4-FFF2-40B4-BE49-F238E27FC236}">
                <a16:creationId xmlns:a16="http://schemas.microsoft.com/office/drawing/2014/main" id="{AF2E0677-1F71-2249-5CE6-C3BA76F65548}"/>
              </a:ext>
            </a:extLst>
          </p:cNvPr>
          <p:cNvSpPr>
            <a:spLocks noGrp="1"/>
          </p:cNvSpPr>
          <p:nvPr>
            <p:ph type="body" sz="quarter" idx="13"/>
          </p:nvPr>
        </p:nvSpPr>
        <p:spPr>
          <a:xfrm>
            <a:off x="637273" y="1926771"/>
            <a:ext cx="4462848" cy="2755588"/>
          </a:xfrm>
        </p:spPr>
        <p:txBody>
          <a:bodyPr>
            <a:normAutofit/>
          </a:bodyPr>
          <a:lstStyle>
            <a:lvl1pPr marL="0" indent="0">
              <a:lnSpc>
                <a:spcPct val="100000"/>
              </a:lnSpc>
              <a:buNone/>
              <a:defRPr sz="1800" b="0" i="0">
                <a:solidFill>
                  <a:schemeClr val="bg1"/>
                </a:solidFill>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Text Placeholder 12">
            <a:extLst>
              <a:ext uri="{FF2B5EF4-FFF2-40B4-BE49-F238E27FC236}">
                <a16:creationId xmlns:a16="http://schemas.microsoft.com/office/drawing/2014/main" id="{E7A36747-0535-B11F-27CB-9A6F5DF06DB7}"/>
              </a:ext>
            </a:extLst>
          </p:cNvPr>
          <p:cNvSpPr>
            <a:spLocks noGrp="1"/>
          </p:cNvSpPr>
          <p:nvPr>
            <p:ph type="body" sz="quarter" idx="14"/>
          </p:nvPr>
        </p:nvSpPr>
        <p:spPr>
          <a:xfrm>
            <a:off x="5449088" y="1926771"/>
            <a:ext cx="4462848" cy="2755588"/>
          </a:xfrm>
        </p:spPr>
        <p:txBody>
          <a:bodyPr>
            <a:normAutofit/>
          </a:bodyPr>
          <a:lstStyle>
            <a:lvl1pPr marL="0" indent="0">
              <a:lnSpc>
                <a:spcPct val="100000"/>
              </a:lnSpc>
              <a:buNone/>
              <a:defRPr sz="1800" b="0" i="0">
                <a:solidFill>
                  <a:schemeClr val="bg1"/>
                </a:solidFill>
                <a:latin typeface="Poppins" panose="00000500000000000000" pitchFamily="2" charset="0"/>
              </a:defRPr>
            </a:lvl1pPr>
          </a:lstStyle>
          <a:p>
            <a:pPr lvl="0"/>
            <a:r>
              <a:rPr lang="en-US"/>
              <a:t>Click to edit Master text styles</a:t>
            </a:r>
          </a:p>
        </p:txBody>
      </p:sp>
      <p:sp>
        <p:nvSpPr>
          <p:cNvPr id="5" name="TextBox 4">
            <a:extLst>
              <a:ext uri="{FF2B5EF4-FFF2-40B4-BE49-F238E27FC236}">
                <a16:creationId xmlns:a16="http://schemas.microsoft.com/office/drawing/2014/main" id="{A9754318-E03D-0393-D152-B9A196C9C082}"/>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Poppins" panose="00000500000000000000" pitchFamily="2" charset="0"/>
                <a:cs typeface="Poppins" panose="00000500000000000000" pitchFamily="2" charset="0"/>
              </a:rPr>
              <a:t>‹#›</a:t>
            </a:fld>
            <a:endParaRPr lang="en-GB" sz="2000" b="0" i="0" noProof="0">
              <a:solidFill>
                <a:schemeClr val="bg1"/>
              </a:solidFill>
              <a:latin typeface="Poppins" panose="00000500000000000000" pitchFamily="2" charset="0"/>
              <a:cs typeface="Poppins" panose="00000500000000000000" pitchFamily="2" charset="0"/>
            </a:endParaRPr>
          </a:p>
        </p:txBody>
      </p:sp>
      <p:sp>
        <p:nvSpPr>
          <p:cNvPr id="6" name="TextBox 5">
            <a:extLst>
              <a:ext uri="{FF2B5EF4-FFF2-40B4-BE49-F238E27FC236}">
                <a16:creationId xmlns:a16="http://schemas.microsoft.com/office/drawing/2014/main" id="{6898F9D1-B0EF-AE36-DB04-7692115EF1AF}"/>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anose="00000500000000000000" pitchFamily="2" charset="0"/>
              </a:rPr>
              <a:t>Internal Use Only</a:t>
            </a:r>
          </a:p>
        </p:txBody>
      </p:sp>
    </p:spTree>
    <p:extLst>
      <p:ext uri="{BB962C8B-B14F-4D97-AF65-F5344CB8AC3E}">
        <p14:creationId xmlns:p14="http://schemas.microsoft.com/office/powerpoint/2010/main" val="24862910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rimary Text (left) Circle Media (right) -Purple">
    <p:spTree>
      <p:nvGrpSpPr>
        <p:cNvPr id="1" name=""/>
        <p:cNvGrpSpPr/>
        <p:nvPr/>
      </p:nvGrpSpPr>
      <p:grpSpPr>
        <a:xfrm>
          <a:off x="0" y="0"/>
          <a:ext cx="0" cy="0"/>
          <a:chOff x="0" y="0"/>
          <a:chExt cx="0" cy="0"/>
        </a:xfrm>
      </p:grpSpPr>
      <p:pic>
        <p:nvPicPr>
          <p:cNvPr id="10" name="Picture 9" descr="A purple circle with a white circle in the middle&#10;&#10;Description automatically generated">
            <a:extLst>
              <a:ext uri="{FF2B5EF4-FFF2-40B4-BE49-F238E27FC236}">
                <a16:creationId xmlns:a16="http://schemas.microsoft.com/office/drawing/2014/main" id="{9D45391A-D756-788D-03AE-0C05671999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Picture Placeholder 13">
            <a:extLst>
              <a:ext uri="{FF2B5EF4-FFF2-40B4-BE49-F238E27FC236}">
                <a16:creationId xmlns:a16="http://schemas.microsoft.com/office/drawing/2014/main" id="{CFC8E555-A363-BBFE-7CE9-820F21628147}"/>
              </a:ext>
            </a:extLst>
          </p:cNvPr>
          <p:cNvSpPr>
            <a:spLocks noGrp="1"/>
          </p:cNvSpPr>
          <p:nvPr>
            <p:ph type="pic" sz="quarter" idx="13"/>
          </p:nvPr>
        </p:nvSpPr>
        <p:spPr>
          <a:xfrm>
            <a:off x="6690691" y="-620033"/>
            <a:ext cx="8539843" cy="8327117"/>
          </a:xfrm>
          <a:prstGeom prst="ellipse">
            <a:avLst/>
          </a:prstGeom>
        </p:spPr>
        <p:txBody>
          <a:bodyPr/>
          <a:lstStyle>
            <a:lvl1pPr>
              <a:defRPr b="0" i="0">
                <a:latin typeface="Poppins" panose="00000500000000000000" pitchFamily="2" charset="0"/>
              </a:defRPr>
            </a:lvl1pPr>
          </a:lstStyle>
          <a:p>
            <a:r>
              <a:rPr lang="en-US"/>
              <a:t>Click icon to add picture</a:t>
            </a:r>
            <a:endParaRPr lang="en-GB"/>
          </a:p>
        </p:txBody>
      </p:sp>
      <p:sp>
        <p:nvSpPr>
          <p:cNvPr id="15" name="Title 1">
            <a:extLst>
              <a:ext uri="{FF2B5EF4-FFF2-40B4-BE49-F238E27FC236}">
                <a16:creationId xmlns:a16="http://schemas.microsoft.com/office/drawing/2014/main" id="{CF0BC532-0DCF-D95D-28B5-7CED43AF3080}"/>
              </a:ext>
            </a:extLst>
          </p:cNvPr>
          <p:cNvSpPr>
            <a:spLocks noGrp="1"/>
          </p:cNvSpPr>
          <p:nvPr>
            <p:ph type="title"/>
          </p:nvPr>
        </p:nvSpPr>
        <p:spPr>
          <a:xfrm>
            <a:off x="637273" y="1077687"/>
            <a:ext cx="5274796" cy="1325563"/>
          </a:xfrm>
        </p:spPr>
        <p:txBody>
          <a:bodyPr/>
          <a:lstStyle>
            <a:lvl1pPr>
              <a:lnSpc>
                <a:spcPct val="100000"/>
              </a:lnSpc>
              <a:defRPr b="1" i="0">
                <a:solidFill>
                  <a:schemeClr val="bg1"/>
                </a:solidFill>
                <a:latin typeface="Poppins" panose="00000500000000000000" pitchFamily="2" charset="0"/>
                <a:cs typeface="Poppins" panose="00000500000000000000" pitchFamily="2" charset="0"/>
              </a:defRPr>
            </a:lvl1pPr>
          </a:lstStyle>
          <a:p>
            <a:r>
              <a:rPr lang="en-US"/>
              <a:t>Click to edit Master title style</a:t>
            </a:r>
            <a:endParaRPr lang="en-GB"/>
          </a:p>
        </p:txBody>
      </p:sp>
      <p:sp>
        <p:nvSpPr>
          <p:cNvPr id="16" name="Text Placeholder 12">
            <a:extLst>
              <a:ext uri="{FF2B5EF4-FFF2-40B4-BE49-F238E27FC236}">
                <a16:creationId xmlns:a16="http://schemas.microsoft.com/office/drawing/2014/main" id="{FA8AA84D-31F0-CED3-DCC7-DD7727F14369}"/>
              </a:ext>
            </a:extLst>
          </p:cNvPr>
          <p:cNvSpPr>
            <a:spLocks noGrp="1"/>
          </p:cNvSpPr>
          <p:nvPr>
            <p:ph type="body" sz="quarter" idx="14"/>
          </p:nvPr>
        </p:nvSpPr>
        <p:spPr>
          <a:xfrm>
            <a:off x="637273" y="2628900"/>
            <a:ext cx="4462848" cy="3151414"/>
          </a:xfrm>
        </p:spPr>
        <p:txBody>
          <a:bodyPr>
            <a:normAutofit/>
          </a:bodyPr>
          <a:lstStyle>
            <a:lvl1pPr marL="0" indent="0">
              <a:lnSpc>
                <a:spcPct val="100000"/>
              </a:lnSpc>
              <a:buNone/>
              <a:defRPr sz="1800" b="0" i="0">
                <a:solidFill>
                  <a:schemeClr val="bg1"/>
                </a:solidFill>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4" name="TextBox 3">
            <a:extLst>
              <a:ext uri="{FF2B5EF4-FFF2-40B4-BE49-F238E27FC236}">
                <a16:creationId xmlns:a16="http://schemas.microsoft.com/office/drawing/2014/main" id="{6111AFC3-25D2-4B14-78FC-0C6BD6DE986C}"/>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Poppins" panose="00000500000000000000" pitchFamily="2" charset="0"/>
                <a:cs typeface="Poppins" panose="00000500000000000000" pitchFamily="2" charset="0"/>
              </a:rPr>
              <a:t>‹#›</a:t>
            </a:fld>
            <a:endParaRPr lang="en-GB" sz="2000" b="0" i="0" noProof="0">
              <a:solidFill>
                <a:schemeClr val="bg1"/>
              </a:solidFill>
              <a:latin typeface="Poppins" panose="00000500000000000000" pitchFamily="2" charset="0"/>
              <a:cs typeface="Poppins" panose="00000500000000000000" pitchFamily="2" charset="0"/>
            </a:endParaRPr>
          </a:p>
        </p:txBody>
      </p:sp>
      <p:sp>
        <p:nvSpPr>
          <p:cNvPr id="6" name="TextBox 5">
            <a:extLst>
              <a:ext uri="{FF2B5EF4-FFF2-40B4-BE49-F238E27FC236}">
                <a16:creationId xmlns:a16="http://schemas.microsoft.com/office/drawing/2014/main" id="{F45BE1D4-0CA5-EF7F-31DA-EF1E68C5FAE0}"/>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anose="00000500000000000000" pitchFamily="2" charset="0"/>
              </a:rPr>
              <a:t>Confidential</a:t>
            </a:r>
          </a:p>
        </p:txBody>
      </p:sp>
    </p:spTree>
    <p:extLst>
      <p:ext uri="{BB962C8B-B14F-4D97-AF65-F5344CB8AC3E}">
        <p14:creationId xmlns:p14="http://schemas.microsoft.com/office/powerpoint/2010/main" val="14025276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Secondary Breaker slide - Blue">
    <p:bg>
      <p:bgPr>
        <a:solidFill>
          <a:schemeClr val="tx2"/>
        </a:solidFill>
        <a:effectLst/>
      </p:bgPr>
    </p:bg>
    <p:spTree>
      <p:nvGrpSpPr>
        <p:cNvPr id="1" name=""/>
        <p:cNvGrpSpPr/>
        <p:nvPr/>
      </p:nvGrpSpPr>
      <p:grpSpPr>
        <a:xfrm>
          <a:off x="0" y="0"/>
          <a:ext cx="0" cy="0"/>
          <a:chOff x="0" y="0"/>
          <a:chExt cx="0" cy="0"/>
        </a:xfrm>
      </p:grpSpPr>
      <p:pic>
        <p:nvPicPr>
          <p:cNvPr id="8" name="Picture 7" descr="A blue and white clouds in the sky&#10;&#10;Description automatically generated">
            <a:extLst>
              <a:ext uri="{FF2B5EF4-FFF2-40B4-BE49-F238E27FC236}">
                <a16:creationId xmlns:a16="http://schemas.microsoft.com/office/drawing/2014/main" id="{695FCF66-087E-9315-E6B2-2961093D6DA7}"/>
              </a:ext>
            </a:extLst>
          </p:cNvPr>
          <p:cNvPicPr>
            <a:picLocks noChangeAspect="1"/>
          </p:cNvPicPr>
          <p:nvPr userDrawn="1"/>
        </p:nvPicPr>
        <p:blipFill>
          <a:blip r:embed="rId2"/>
          <a:stretch>
            <a:fillRect/>
          </a:stretch>
        </p:blipFill>
        <p:spPr>
          <a:xfrm>
            <a:off x="2466" y="0"/>
            <a:ext cx="12189533" cy="6859388"/>
          </a:xfrm>
          <a:prstGeom prst="rect">
            <a:avLst/>
          </a:prstGeom>
        </p:spPr>
      </p:pic>
      <p:sp>
        <p:nvSpPr>
          <p:cNvPr id="2" name="Title 1">
            <a:extLst>
              <a:ext uri="{FF2B5EF4-FFF2-40B4-BE49-F238E27FC236}">
                <a16:creationId xmlns:a16="http://schemas.microsoft.com/office/drawing/2014/main" id="{E304E765-D7CE-66CF-AAD3-B47633EED211}"/>
              </a:ext>
            </a:extLst>
          </p:cNvPr>
          <p:cNvSpPr>
            <a:spLocks noGrp="1"/>
          </p:cNvSpPr>
          <p:nvPr>
            <p:ph type="ctrTitle"/>
          </p:nvPr>
        </p:nvSpPr>
        <p:spPr>
          <a:xfrm>
            <a:off x="637273" y="820795"/>
            <a:ext cx="5001527" cy="2387600"/>
          </a:xfrm>
        </p:spPr>
        <p:txBody>
          <a:bodyPr anchor="b">
            <a:normAutofit/>
          </a:bodyPr>
          <a:lstStyle>
            <a:lvl1pPr algn="l">
              <a:lnSpc>
                <a:spcPct val="100000"/>
              </a:lnSpc>
              <a:defRPr sz="4400" b="1" i="0">
                <a:solidFill>
                  <a:schemeClr val="bg1"/>
                </a:solidFill>
                <a:latin typeface="Poppins" panose="00000500000000000000" pitchFamily="2" charset="0"/>
                <a:cs typeface="Poppins" panose="00000500000000000000"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EE141B9C-4686-EF1F-23CB-10919C7B2DC1}"/>
              </a:ext>
            </a:extLst>
          </p:cNvPr>
          <p:cNvSpPr>
            <a:spLocks noGrp="1"/>
          </p:cNvSpPr>
          <p:nvPr>
            <p:ph type="subTitle" idx="1"/>
          </p:nvPr>
        </p:nvSpPr>
        <p:spPr>
          <a:xfrm>
            <a:off x="637273" y="3245466"/>
            <a:ext cx="3806223" cy="1044146"/>
          </a:xfrm>
        </p:spPr>
        <p:txBody>
          <a:bodyPr>
            <a:normAutofit/>
          </a:bodyPr>
          <a:lstStyle>
            <a:lvl1pPr marL="0" indent="0" algn="l">
              <a:lnSpc>
                <a:spcPct val="100000"/>
              </a:lnSpc>
              <a:buNone/>
              <a:defRPr sz="2400" b="0" i="0">
                <a:solidFill>
                  <a:schemeClr val="bg1"/>
                </a:solidFill>
                <a:latin typeface="Poppins"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Box 4">
            <a:extLst>
              <a:ext uri="{FF2B5EF4-FFF2-40B4-BE49-F238E27FC236}">
                <a16:creationId xmlns:a16="http://schemas.microsoft.com/office/drawing/2014/main" id="{37256FFC-8BE2-6AB3-3E84-1F18019410A9}"/>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Poppins" panose="00000500000000000000" pitchFamily="2" charset="0"/>
                <a:cs typeface="Poppins" panose="00000500000000000000" pitchFamily="2" charset="0"/>
              </a:rPr>
              <a:t>‹#›</a:t>
            </a:fld>
            <a:endParaRPr lang="en-GB" sz="2000" b="0" i="0" noProof="0">
              <a:solidFill>
                <a:schemeClr val="bg1"/>
              </a:solidFill>
              <a:latin typeface="Poppins" panose="00000500000000000000" pitchFamily="2" charset="0"/>
              <a:cs typeface="Poppins" panose="00000500000000000000" pitchFamily="2" charset="0"/>
            </a:endParaRPr>
          </a:p>
        </p:txBody>
      </p:sp>
      <p:sp>
        <p:nvSpPr>
          <p:cNvPr id="6" name="TextBox 5">
            <a:extLst>
              <a:ext uri="{FF2B5EF4-FFF2-40B4-BE49-F238E27FC236}">
                <a16:creationId xmlns:a16="http://schemas.microsoft.com/office/drawing/2014/main" id="{AA502BE5-984B-7BC2-8798-A6E4E9C95C07}"/>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anose="00000500000000000000" pitchFamily="2" charset="0"/>
              </a:rPr>
              <a:t>Internal Use Only</a:t>
            </a:r>
          </a:p>
        </p:txBody>
      </p:sp>
    </p:spTree>
    <p:extLst>
      <p:ext uri="{BB962C8B-B14F-4D97-AF65-F5344CB8AC3E}">
        <p14:creationId xmlns:p14="http://schemas.microsoft.com/office/powerpoint/2010/main" val="3975455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ondary Image Breaker Slide (Blue)">
    <p:spTree>
      <p:nvGrpSpPr>
        <p:cNvPr id="1" name=""/>
        <p:cNvGrpSpPr/>
        <p:nvPr/>
      </p:nvGrpSpPr>
      <p:grpSpPr>
        <a:xfrm>
          <a:off x="0" y="0"/>
          <a:ext cx="0" cy="0"/>
          <a:chOff x="0" y="0"/>
          <a:chExt cx="0" cy="0"/>
        </a:xfrm>
      </p:grpSpPr>
      <p:pic>
        <p:nvPicPr>
          <p:cNvPr id="5" name="Picture 4" descr="A group of wind turbines in the clouds&#10;&#10;Description automatically generated">
            <a:extLst>
              <a:ext uri="{FF2B5EF4-FFF2-40B4-BE49-F238E27FC236}">
                <a16:creationId xmlns:a16="http://schemas.microsoft.com/office/drawing/2014/main" id="{E7EEC786-2769-8466-07B5-E7D0AA49D5C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7112"/>
            <a:ext cx="12189533" cy="6859388"/>
          </a:xfrm>
          <a:prstGeom prst="rect">
            <a:avLst/>
          </a:prstGeom>
        </p:spPr>
      </p:pic>
      <p:sp>
        <p:nvSpPr>
          <p:cNvPr id="6" name="Rectangle 5">
            <a:extLst>
              <a:ext uri="{FF2B5EF4-FFF2-40B4-BE49-F238E27FC236}">
                <a16:creationId xmlns:a16="http://schemas.microsoft.com/office/drawing/2014/main" id="{BBE0215E-7B04-4288-9AC8-EF4E34392362}"/>
              </a:ext>
            </a:extLst>
          </p:cNvPr>
          <p:cNvSpPr/>
          <p:nvPr userDrawn="1"/>
        </p:nvSpPr>
        <p:spPr>
          <a:xfrm>
            <a:off x="0" y="-1388"/>
            <a:ext cx="12192000" cy="6859388"/>
          </a:xfrm>
          <a:prstGeom prst="rect">
            <a:avLst/>
          </a:prstGeom>
          <a:gradFill>
            <a:gsLst>
              <a:gs pos="0">
                <a:schemeClr val="tx1">
                  <a:alpha val="39214"/>
                </a:schemeClr>
              </a:gs>
              <a:gs pos="99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blue circles on a black background&#10;&#10;Description automatically generated">
            <a:extLst>
              <a:ext uri="{FF2B5EF4-FFF2-40B4-BE49-F238E27FC236}">
                <a16:creationId xmlns:a16="http://schemas.microsoft.com/office/drawing/2014/main" id="{BA538AA3-D05D-FFD9-A944-D4518D7AD22F}"/>
              </a:ext>
            </a:extLst>
          </p:cNvPr>
          <p:cNvPicPr>
            <a:picLocks noChangeAspect="1"/>
          </p:cNvPicPr>
          <p:nvPr userDrawn="1"/>
        </p:nvPicPr>
        <p:blipFill>
          <a:blip r:embed="rId3"/>
          <a:stretch>
            <a:fillRect/>
          </a:stretch>
        </p:blipFill>
        <p:spPr>
          <a:xfrm>
            <a:off x="2466" y="0"/>
            <a:ext cx="12189533" cy="6859388"/>
          </a:xfrm>
          <a:prstGeom prst="rect">
            <a:avLst/>
          </a:prstGeom>
        </p:spPr>
      </p:pic>
      <p:sp>
        <p:nvSpPr>
          <p:cNvPr id="7" name="Title 1">
            <a:extLst>
              <a:ext uri="{FF2B5EF4-FFF2-40B4-BE49-F238E27FC236}">
                <a16:creationId xmlns:a16="http://schemas.microsoft.com/office/drawing/2014/main" id="{E4EC0BC1-72B6-275A-5E00-6D110B8EB9C4}"/>
              </a:ext>
            </a:extLst>
          </p:cNvPr>
          <p:cNvSpPr>
            <a:spLocks noGrp="1"/>
          </p:cNvSpPr>
          <p:nvPr>
            <p:ph type="ctrTitle"/>
          </p:nvPr>
        </p:nvSpPr>
        <p:spPr>
          <a:xfrm>
            <a:off x="637273" y="820795"/>
            <a:ext cx="5001527" cy="2387600"/>
          </a:xfrm>
        </p:spPr>
        <p:txBody>
          <a:bodyPr anchor="b">
            <a:normAutofit/>
          </a:bodyPr>
          <a:lstStyle>
            <a:lvl1pPr algn="l">
              <a:lnSpc>
                <a:spcPct val="100000"/>
              </a:lnSpc>
              <a:defRPr sz="4400" b="1" i="0">
                <a:solidFill>
                  <a:schemeClr val="bg1"/>
                </a:solidFill>
                <a:latin typeface="Poppins" panose="00000500000000000000" pitchFamily="2" charset="0"/>
                <a:cs typeface="Poppins" panose="00000500000000000000" pitchFamily="2" charset="0"/>
              </a:defRPr>
            </a:lvl1pPr>
          </a:lstStyle>
          <a:p>
            <a:r>
              <a:rPr lang="en-US"/>
              <a:t>Click to edit Master title style</a:t>
            </a:r>
            <a:endParaRPr lang="en-GB"/>
          </a:p>
        </p:txBody>
      </p:sp>
      <p:sp>
        <p:nvSpPr>
          <p:cNvPr id="8" name="Subtitle 2">
            <a:extLst>
              <a:ext uri="{FF2B5EF4-FFF2-40B4-BE49-F238E27FC236}">
                <a16:creationId xmlns:a16="http://schemas.microsoft.com/office/drawing/2014/main" id="{10004CF6-EF4E-6CC8-4202-FAE750CFEAA0}"/>
              </a:ext>
            </a:extLst>
          </p:cNvPr>
          <p:cNvSpPr>
            <a:spLocks noGrp="1"/>
          </p:cNvSpPr>
          <p:nvPr>
            <p:ph type="subTitle" idx="1"/>
          </p:nvPr>
        </p:nvSpPr>
        <p:spPr>
          <a:xfrm>
            <a:off x="637273" y="3245466"/>
            <a:ext cx="3806223" cy="1044146"/>
          </a:xfrm>
        </p:spPr>
        <p:txBody>
          <a:bodyPr>
            <a:normAutofit/>
          </a:bodyPr>
          <a:lstStyle>
            <a:lvl1pPr marL="0" indent="0" algn="l">
              <a:lnSpc>
                <a:spcPct val="100000"/>
              </a:lnSpc>
              <a:buNone/>
              <a:defRPr sz="2400" b="0" i="0">
                <a:solidFill>
                  <a:schemeClr val="bg1"/>
                </a:solidFill>
                <a:latin typeface="Poppins"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3" name="TextBox 12">
            <a:extLst>
              <a:ext uri="{FF2B5EF4-FFF2-40B4-BE49-F238E27FC236}">
                <a16:creationId xmlns:a16="http://schemas.microsoft.com/office/drawing/2014/main" id="{347BBA40-725A-C3B6-3BA3-BB0EC57FDF21}"/>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Poppins" panose="00000500000000000000" pitchFamily="2" charset="0"/>
                <a:cs typeface="Poppins" panose="00000500000000000000" pitchFamily="2" charset="0"/>
              </a:rPr>
              <a:t>‹#›</a:t>
            </a:fld>
            <a:endParaRPr lang="en-GB" sz="2000" b="0" i="0" noProof="0">
              <a:solidFill>
                <a:schemeClr val="bg1"/>
              </a:solidFill>
              <a:latin typeface="Poppins" panose="00000500000000000000" pitchFamily="2" charset="0"/>
              <a:cs typeface="Poppins" panose="00000500000000000000" pitchFamily="2" charset="0"/>
            </a:endParaRPr>
          </a:p>
        </p:txBody>
      </p:sp>
      <p:sp>
        <p:nvSpPr>
          <p:cNvPr id="14" name="TextBox 13">
            <a:extLst>
              <a:ext uri="{FF2B5EF4-FFF2-40B4-BE49-F238E27FC236}">
                <a16:creationId xmlns:a16="http://schemas.microsoft.com/office/drawing/2014/main" id="{A79C0364-C6AF-A244-BAED-37AD26D11DBD}"/>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anose="00000500000000000000" pitchFamily="2" charset="0"/>
              </a:rPr>
              <a:t>Internal Use Only</a:t>
            </a:r>
          </a:p>
        </p:txBody>
      </p:sp>
    </p:spTree>
    <p:extLst>
      <p:ext uri="{BB962C8B-B14F-4D97-AF65-F5344CB8AC3E}">
        <p14:creationId xmlns:p14="http://schemas.microsoft.com/office/powerpoint/2010/main" val="1170396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condary Text (Left) Media (Right) Slide - Blue">
    <p:bg>
      <p:bgPr>
        <a:solidFill>
          <a:schemeClr val="bg2"/>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17E8957-A01D-893F-D819-6B81B4015BEE}"/>
              </a:ext>
            </a:extLst>
          </p:cNvPr>
          <p:cNvSpPr>
            <a:spLocks noGrp="1"/>
          </p:cNvSpPr>
          <p:nvPr>
            <p:ph type="pic" sz="quarter" idx="14"/>
          </p:nvPr>
        </p:nvSpPr>
        <p:spPr>
          <a:xfrm>
            <a:off x="6096000" y="0"/>
            <a:ext cx="6096000" cy="6858000"/>
          </a:xfrm>
        </p:spPr>
        <p:txBody>
          <a:bodyPr/>
          <a:lstStyle>
            <a:lvl1pPr>
              <a:defRPr b="0" i="0">
                <a:latin typeface="Poppins" panose="00000500000000000000" pitchFamily="2" charset="0"/>
              </a:defRPr>
            </a:lvl1pPr>
          </a:lstStyle>
          <a:p>
            <a:r>
              <a:rPr lang="en-US"/>
              <a:t>Click icon to add picture</a:t>
            </a:r>
            <a:endParaRPr lang="en-GB"/>
          </a:p>
        </p:txBody>
      </p:sp>
      <p:pic>
        <p:nvPicPr>
          <p:cNvPr id="2" name="Picture 1" descr="A black background with white dots&#10;&#10;Description automatically generated">
            <a:extLst>
              <a:ext uri="{FF2B5EF4-FFF2-40B4-BE49-F238E27FC236}">
                <a16:creationId xmlns:a16="http://schemas.microsoft.com/office/drawing/2014/main" id="{5D9163CD-19FC-782F-5450-ED883692132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7887A11A-A392-6FAC-5922-AEBA42E592C6}"/>
              </a:ext>
            </a:extLst>
          </p:cNvPr>
          <p:cNvSpPr>
            <a:spLocks noGrp="1"/>
          </p:cNvSpPr>
          <p:nvPr>
            <p:ph type="title"/>
          </p:nvPr>
        </p:nvSpPr>
        <p:spPr>
          <a:xfrm>
            <a:off x="637273" y="827711"/>
            <a:ext cx="5045070" cy="1325563"/>
          </a:xfrm>
        </p:spPr>
        <p:txBody>
          <a:bodyPr/>
          <a:lstStyle>
            <a:lvl1pPr>
              <a:lnSpc>
                <a:spcPct val="100000"/>
              </a:lnSpc>
              <a:defRPr b="1" i="0">
                <a:solidFill>
                  <a:schemeClr val="bg1"/>
                </a:solidFill>
                <a:latin typeface="Poppins" panose="00000500000000000000" pitchFamily="2" charset="0"/>
                <a:cs typeface="Poppins" panose="00000500000000000000" pitchFamily="2" charset="0"/>
              </a:defRPr>
            </a:lvl1pPr>
          </a:lstStyle>
          <a:p>
            <a:r>
              <a:rPr lang="en-US"/>
              <a:t>Click to edit Master title style</a:t>
            </a:r>
            <a:endParaRPr lang="en-GB"/>
          </a:p>
        </p:txBody>
      </p:sp>
      <p:sp>
        <p:nvSpPr>
          <p:cNvPr id="11" name="Text Placeholder 12">
            <a:extLst>
              <a:ext uri="{FF2B5EF4-FFF2-40B4-BE49-F238E27FC236}">
                <a16:creationId xmlns:a16="http://schemas.microsoft.com/office/drawing/2014/main" id="{CA61B4C0-F6DF-37B6-776B-E9844CCFD826}"/>
              </a:ext>
            </a:extLst>
          </p:cNvPr>
          <p:cNvSpPr>
            <a:spLocks noGrp="1"/>
          </p:cNvSpPr>
          <p:nvPr>
            <p:ph type="body" sz="quarter" idx="13"/>
          </p:nvPr>
        </p:nvSpPr>
        <p:spPr>
          <a:xfrm>
            <a:off x="637273" y="2389357"/>
            <a:ext cx="5045070" cy="2410421"/>
          </a:xfrm>
        </p:spPr>
        <p:txBody>
          <a:bodyPr>
            <a:normAutofit/>
          </a:bodyPr>
          <a:lstStyle>
            <a:lvl1pPr marL="0" indent="0">
              <a:lnSpc>
                <a:spcPct val="100000"/>
              </a:lnSpc>
              <a:buNone/>
              <a:defRPr sz="1800" b="0" i="0">
                <a:solidFill>
                  <a:schemeClr val="bg1"/>
                </a:solidFill>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 name="TextBox 2">
            <a:extLst>
              <a:ext uri="{FF2B5EF4-FFF2-40B4-BE49-F238E27FC236}">
                <a16:creationId xmlns:a16="http://schemas.microsoft.com/office/drawing/2014/main" id="{8DDDB8E0-6780-FE8C-B899-CB71568827DF}"/>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Poppins" panose="00000500000000000000" pitchFamily="2" charset="0"/>
                <a:cs typeface="Poppins" panose="00000500000000000000" pitchFamily="2" charset="0"/>
              </a:rPr>
              <a:t>‹#›</a:t>
            </a:fld>
            <a:endParaRPr lang="en-GB" sz="2000" b="0" i="0" noProof="0">
              <a:solidFill>
                <a:schemeClr val="bg1"/>
              </a:solidFill>
              <a:latin typeface="Poppins" panose="00000500000000000000" pitchFamily="2" charset="0"/>
              <a:cs typeface="Poppins" panose="00000500000000000000" pitchFamily="2" charset="0"/>
            </a:endParaRPr>
          </a:p>
        </p:txBody>
      </p:sp>
      <p:sp>
        <p:nvSpPr>
          <p:cNvPr id="4" name="TextBox 3">
            <a:extLst>
              <a:ext uri="{FF2B5EF4-FFF2-40B4-BE49-F238E27FC236}">
                <a16:creationId xmlns:a16="http://schemas.microsoft.com/office/drawing/2014/main" id="{222C92AB-CE37-3685-78BC-89E7D5E966F6}"/>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anose="00000500000000000000" pitchFamily="2" charset="0"/>
              </a:rPr>
              <a:t>Internal Use Only</a:t>
            </a:r>
          </a:p>
        </p:txBody>
      </p:sp>
    </p:spTree>
    <p:extLst>
      <p:ext uri="{BB962C8B-B14F-4D97-AF65-F5344CB8AC3E}">
        <p14:creationId xmlns:p14="http://schemas.microsoft.com/office/powerpoint/2010/main" val="350690506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econdary Text (left) Circle Media (right) - Blue">
    <p:spTree>
      <p:nvGrpSpPr>
        <p:cNvPr id="1" name=""/>
        <p:cNvGrpSpPr/>
        <p:nvPr/>
      </p:nvGrpSpPr>
      <p:grpSpPr>
        <a:xfrm>
          <a:off x="0" y="0"/>
          <a:ext cx="0" cy="0"/>
          <a:chOff x="0" y="0"/>
          <a:chExt cx="0" cy="0"/>
        </a:xfrm>
      </p:grpSpPr>
      <p:pic>
        <p:nvPicPr>
          <p:cNvPr id="5" name="Picture 4" descr="A blue circle with a white circle in the middle&#10;&#10;Description automatically generated">
            <a:extLst>
              <a:ext uri="{FF2B5EF4-FFF2-40B4-BE49-F238E27FC236}">
                <a16:creationId xmlns:a16="http://schemas.microsoft.com/office/drawing/2014/main" id="{E7A9C4BF-956B-808E-3CF6-CE7422921B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Picture Placeholder 13">
            <a:extLst>
              <a:ext uri="{FF2B5EF4-FFF2-40B4-BE49-F238E27FC236}">
                <a16:creationId xmlns:a16="http://schemas.microsoft.com/office/drawing/2014/main" id="{CFC8E555-A363-BBFE-7CE9-820F21628147}"/>
              </a:ext>
            </a:extLst>
          </p:cNvPr>
          <p:cNvSpPr>
            <a:spLocks noGrp="1"/>
          </p:cNvSpPr>
          <p:nvPr>
            <p:ph type="pic" sz="quarter" idx="13"/>
          </p:nvPr>
        </p:nvSpPr>
        <p:spPr>
          <a:xfrm>
            <a:off x="6690691" y="-620033"/>
            <a:ext cx="8539843" cy="8327117"/>
          </a:xfrm>
          <a:prstGeom prst="ellipse">
            <a:avLst/>
          </a:prstGeom>
        </p:spPr>
        <p:txBody>
          <a:bodyPr/>
          <a:lstStyle>
            <a:lvl1pPr>
              <a:defRPr b="0" i="0">
                <a:latin typeface="Poppins" panose="00000500000000000000" pitchFamily="2" charset="0"/>
              </a:defRPr>
            </a:lvl1pPr>
          </a:lstStyle>
          <a:p>
            <a:r>
              <a:rPr lang="en-US"/>
              <a:t>Click icon to add picture</a:t>
            </a:r>
            <a:endParaRPr lang="en-GB"/>
          </a:p>
        </p:txBody>
      </p:sp>
      <p:pic>
        <p:nvPicPr>
          <p:cNvPr id="12" name="Picture 11" descr="A black background with white dots&#10;&#10;Description automatically generated">
            <a:extLst>
              <a:ext uri="{FF2B5EF4-FFF2-40B4-BE49-F238E27FC236}">
                <a16:creationId xmlns:a16="http://schemas.microsoft.com/office/drawing/2014/main" id="{E67CFF76-6D91-97FD-5651-EF0E6470CA4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Title 1">
            <a:extLst>
              <a:ext uri="{FF2B5EF4-FFF2-40B4-BE49-F238E27FC236}">
                <a16:creationId xmlns:a16="http://schemas.microsoft.com/office/drawing/2014/main" id="{CF0BC532-0DCF-D95D-28B5-7CED43AF3080}"/>
              </a:ext>
            </a:extLst>
          </p:cNvPr>
          <p:cNvSpPr>
            <a:spLocks noGrp="1"/>
          </p:cNvSpPr>
          <p:nvPr>
            <p:ph type="title"/>
          </p:nvPr>
        </p:nvSpPr>
        <p:spPr>
          <a:xfrm>
            <a:off x="637273" y="1077687"/>
            <a:ext cx="5006782" cy="1325563"/>
          </a:xfrm>
        </p:spPr>
        <p:txBody>
          <a:bodyPr/>
          <a:lstStyle>
            <a:lvl1pPr>
              <a:lnSpc>
                <a:spcPct val="100000"/>
              </a:lnSpc>
              <a:defRPr b="1" i="0">
                <a:solidFill>
                  <a:schemeClr val="bg1"/>
                </a:solidFill>
                <a:latin typeface="Poppins" panose="00000500000000000000" pitchFamily="2" charset="0"/>
                <a:cs typeface="Poppins" panose="00000500000000000000" pitchFamily="2" charset="0"/>
              </a:defRPr>
            </a:lvl1pPr>
          </a:lstStyle>
          <a:p>
            <a:r>
              <a:rPr lang="en-US"/>
              <a:t>Click to edit Master title style</a:t>
            </a:r>
            <a:endParaRPr lang="en-GB"/>
          </a:p>
        </p:txBody>
      </p:sp>
      <p:sp>
        <p:nvSpPr>
          <p:cNvPr id="16" name="Text Placeholder 12">
            <a:extLst>
              <a:ext uri="{FF2B5EF4-FFF2-40B4-BE49-F238E27FC236}">
                <a16:creationId xmlns:a16="http://schemas.microsoft.com/office/drawing/2014/main" id="{FA8AA84D-31F0-CED3-DCC7-DD7727F14369}"/>
              </a:ext>
            </a:extLst>
          </p:cNvPr>
          <p:cNvSpPr>
            <a:spLocks noGrp="1"/>
          </p:cNvSpPr>
          <p:nvPr>
            <p:ph type="body" sz="quarter" idx="14"/>
          </p:nvPr>
        </p:nvSpPr>
        <p:spPr>
          <a:xfrm>
            <a:off x="637273" y="2628900"/>
            <a:ext cx="4462848" cy="3151414"/>
          </a:xfrm>
        </p:spPr>
        <p:txBody>
          <a:bodyPr>
            <a:normAutofit/>
          </a:bodyPr>
          <a:lstStyle>
            <a:lvl1pPr marL="0" indent="0">
              <a:lnSpc>
                <a:spcPct val="100000"/>
              </a:lnSpc>
              <a:buNone/>
              <a:defRPr sz="1800" b="0" i="0">
                <a:solidFill>
                  <a:schemeClr val="bg1"/>
                </a:solidFill>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 name="TextBox 1">
            <a:extLst>
              <a:ext uri="{FF2B5EF4-FFF2-40B4-BE49-F238E27FC236}">
                <a16:creationId xmlns:a16="http://schemas.microsoft.com/office/drawing/2014/main" id="{65A0BDAB-0384-8944-7892-A19661E7044D}"/>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Poppins" panose="00000500000000000000" pitchFamily="2" charset="0"/>
                <a:cs typeface="Poppins" panose="00000500000000000000" pitchFamily="2" charset="0"/>
              </a:rPr>
              <a:t>‹#›</a:t>
            </a:fld>
            <a:endParaRPr lang="en-GB" sz="2000" b="0" i="0" noProof="0">
              <a:solidFill>
                <a:schemeClr val="bg1"/>
              </a:solidFill>
              <a:latin typeface="Poppins" panose="00000500000000000000" pitchFamily="2" charset="0"/>
              <a:cs typeface="Poppins" panose="00000500000000000000" pitchFamily="2" charset="0"/>
            </a:endParaRPr>
          </a:p>
        </p:txBody>
      </p:sp>
      <p:sp>
        <p:nvSpPr>
          <p:cNvPr id="3" name="TextBox 2">
            <a:extLst>
              <a:ext uri="{FF2B5EF4-FFF2-40B4-BE49-F238E27FC236}">
                <a16:creationId xmlns:a16="http://schemas.microsoft.com/office/drawing/2014/main" id="{DB903B73-DEBD-E77C-5002-748408255D38}"/>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anose="00000500000000000000" pitchFamily="2" charset="0"/>
              </a:rPr>
              <a:t>Internal Use Only</a:t>
            </a:r>
          </a:p>
        </p:txBody>
      </p:sp>
    </p:spTree>
    <p:extLst>
      <p:ext uri="{BB962C8B-B14F-4D97-AF65-F5344CB8AC3E}">
        <p14:creationId xmlns:p14="http://schemas.microsoft.com/office/powerpoint/2010/main" val="13208597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rtiary Breaker slide - Green">
    <p:bg>
      <p:bgPr>
        <a:solidFill>
          <a:schemeClr val="tx2"/>
        </a:solidFill>
        <a:effectLst/>
      </p:bgPr>
    </p:bg>
    <p:spTree>
      <p:nvGrpSpPr>
        <p:cNvPr id="1" name=""/>
        <p:cNvGrpSpPr/>
        <p:nvPr/>
      </p:nvGrpSpPr>
      <p:grpSpPr>
        <a:xfrm>
          <a:off x="0" y="0"/>
          <a:ext cx="0" cy="0"/>
          <a:chOff x="0" y="0"/>
          <a:chExt cx="0" cy="0"/>
        </a:xfrm>
      </p:grpSpPr>
      <p:pic>
        <p:nvPicPr>
          <p:cNvPr id="7" name="Picture 6" descr="A green background with white dots&#10;&#10;Description automatically generated">
            <a:extLst>
              <a:ext uri="{FF2B5EF4-FFF2-40B4-BE49-F238E27FC236}">
                <a16:creationId xmlns:a16="http://schemas.microsoft.com/office/drawing/2014/main" id="{1A23FE8F-1A8C-3483-DD34-260D9AAE7570}"/>
              </a:ext>
            </a:extLst>
          </p:cNvPr>
          <p:cNvPicPr>
            <a:picLocks noChangeAspect="1"/>
          </p:cNvPicPr>
          <p:nvPr userDrawn="1"/>
        </p:nvPicPr>
        <p:blipFill>
          <a:blip r:embed="rId2"/>
          <a:stretch>
            <a:fillRect/>
          </a:stretch>
        </p:blipFill>
        <p:spPr>
          <a:xfrm>
            <a:off x="2466" y="0"/>
            <a:ext cx="12189533" cy="6859388"/>
          </a:xfrm>
          <a:prstGeom prst="rect">
            <a:avLst/>
          </a:prstGeom>
        </p:spPr>
      </p:pic>
      <p:sp>
        <p:nvSpPr>
          <p:cNvPr id="5" name="Title 1">
            <a:extLst>
              <a:ext uri="{FF2B5EF4-FFF2-40B4-BE49-F238E27FC236}">
                <a16:creationId xmlns:a16="http://schemas.microsoft.com/office/drawing/2014/main" id="{13128467-E1EE-21BE-5004-05D7FBC53EEB}"/>
              </a:ext>
            </a:extLst>
          </p:cNvPr>
          <p:cNvSpPr>
            <a:spLocks noGrp="1"/>
          </p:cNvSpPr>
          <p:nvPr>
            <p:ph type="ctrTitle"/>
          </p:nvPr>
        </p:nvSpPr>
        <p:spPr>
          <a:xfrm>
            <a:off x="637273" y="820795"/>
            <a:ext cx="5001527" cy="2387600"/>
          </a:xfrm>
        </p:spPr>
        <p:txBody>
          <a:bodyPr anchor="b">
            <a:normAutofit/>
          </a:bodyPr>
          <a:lstStyle>
            <a:lvl1pPr algn="l">
              <a:lnSpc>
                <a:spcPct val="100000"/>
              </a:lnSpc>
              <a:defRPr sz="4400" b="1" i="0">
                <a:solidFill>
                  <a:schemeClr val="bg1"/>
                </a:solidFill>
                <a:latin typeface="Poppins" panose="00000500000000000000" pitchFamily="2" charset="0"/>
                <a:cs typeface="Poppins" panose="00000500000000000000" pitchFamily="2" charset="0"/>
              </a:defRPr>
            </a:lvl1pPr>
          </a:lstStyle>
          <a:p>
            <a:r>
              <a:rPr lang="en-US"/>
              <a:t>Click to edit Master title style</a:t>
            </a:r>
            <a:endParaRPr lang="en-GB"/>
          </a:p>
        </p:txBody>
      </p:sp>
      <p:sp>
        <p:nvSpPr>
          <p:cNvPr id="6" name="Subtitle 2">
            <a:extLst>
              <a:ext uri="{FF2B5EF4-FFF2-40B4-BE49-F238E27FC236}">
                <a16:creationId xmlns:a16="http://schemas.microsoft.com/office/drawing/2014/main" id="{706A50D8-B7F7-160D-2F07-AD017507DDFD}"/>
              </a:ext>
            </a:extLst>
          </p:cNvPr>
          <p:cNvSpPr>
            <a:spLocks noGrp="1"/>
          </p:cNvSpPr>
          <p:nvPr>
            <p:ph type="subTitle" idx="1"/>
          </p:nvPr>
        </p:nvSpPr>
        <p:spPr>
          <a:xfrm>
            <a:off x="637273" y="3245466"/>
            <a:ext cx="3806223" cy="1044146"/>
          </a:xfrm>
        </p:spPr>
        <p:txBody>
          <a:bodyPr>
            <a:normAutofit/>
          </a:bodyPr>
          <a:lstStyle>
            <a:lvl1pPr marL="0" indent="0" algn="l">
              <a:lnSpc>
                <a:spcPct val="100000"/>
              </a:lnSpc>
              <a:buNone/>
              <a:defRPr sz="2400" b="0" i="0">
                <a:solidFill>
                  <a:schemeClr val="bg1"/>
                </a:solidFill>
                <a:latin typeface="Poppins"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1" name="TextBox 10">
            <a:extLst>
              <a:ext uri="{FF2B5EF4-FFF2-40B4-BE49-F238E27FC236}">
                <a16:creationId xmlns:a16="http://schemas.microsoft.com/office/drawing/2014/main" id="{A5F0AE30-09F3-89B9-C1D8-4D114E715861}"/>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Poppins" panose="00000500000000000000" pitchFamily="2" charset="0"/>
                <a:cs typeface="Poppins" panose="00000500000000000000" pitchFamily="2" charset="0"/>
              </a:rPr>
              <a:t>‹#›</a:t>
            </a:fld>
            <a:endParaRPr lang="en-GB" sz="2000" b="0" i="0" noProof="0">
              <a:solidFill>
                <a:schemeClr val="bg1"/>
              </a:solidFill>
              <a:latin typeface="Poppins" panose="00000500000000000000" pitchFamily="2" charset="0"/>
              <a:cs typeface="Poppins" panose="00000500000000000000" pitchFamily="2" charset="0"/>
            </a:endParaRPr>
          </a:p>
        </p:txBody>
      </p:sp>
      <p:sp>
        <p:nvSpPr>
          <p:cNvPr id="12" name="TextBox 11">
            <a:extLst>
              <a:ext uri="{FF2B5EF4-FFF2-40B4-BE49-F238E27FC236}">
                <a16:creationId xmlns:a16="http://schemas.microsoft.com/office/drawing/2014/main" id="{CF6E8F8B-EFF1-8BE5-531B-11D2F646C39D}"/>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anose="00000500000000000000" pitchFamily="2" charset="0"/>
              </a:rPr>
              <a:t>Internal Use Only</a:t>
            </a:r>
          </a:p>
        </p:txBody>
      </p:sp>
    </p:spTree>
    <p:extLst>
      <p:ext uri="{BB962C8B-B14F-4D97-AF65-F5344CB8AC3E}">
        <p14:creationId xmlns:p14="http://schemas.microsoft.com/office/powerpoint/2010/main" val="10206657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layout 2">
    <p:spTree>
      <p:nvGrpSpPr>
        <p:cNvPr id="1" name=""/>
        <p:cNvGrpSpPr/>
        <p:nvPr/>
      </p:nvGrpSpPr>
      <p:grpSpPr>
        <a:xfrm>
          <a:off x="0" y="0"/>
          <a:ext cx="0" cy="0"/>
          <a:chOff x="0" y="0"/>
          <a:chExt cx="0" cy="0"/>
        </a:xfrm>
      </p:grpSpPr>
      <p:pic>
        <p:nvPicPr>
          <p:cNvPr id="5" name="Picture 4" descr="A purple and black background&#10;&#10;Description automatically generated">
            <a:extLst>
              <a:ext uri="{FF2B5EF4-FFF2-40B4-BE49-F238E27FC236}">
                <a16:creationId xmlns:a16="http://schemas.microsoft.com/office/drawing/2014/main" id="{FA872D7E-483A-F12C-54BD-9C3DEF2A571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2422566"/>
            <a:ext cx="6096001" cy="4439265"/>
          </a:xfrm>
          <a:prstGeom prst="rect">
            <a:avLst/>
          </a:prstGeom>
        </p:spPr>
      </p:pic>
      <p:pic>
        <p:nvPicPr>
          <p:cNvPr id="8" name="Picture 7" descr="A black background with a pink object&#10;&#10;Description automatically generated">
            <a:extLst>
              <a:ext uri="{FF2B5EF4-FFF2-40B4-BE49-F238E27FC236}">
                <a16:creationId xmlns:a16="http://schemas.microsoft.com/office/drawing/2014/main" id="{40DE9A63-8C09-1B7B-D2EE-4082DB84327F}"/>
              </a:ext>
            </a:extLst>
          </p:cNvPr>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a:ext>
            </a:extLst>
          </a:blip>
          <a:stretch>
            <a:fillRect/>
          </a:stretch>
        </p:blipFill>
        <p:spPr>
          <a:xfrm>
            <a:off x="-2" y="-1"/>
            <a:ext cx="12192002" cy="6858001"/>
          </a:xfrm>
          <a:prstGeom prst="rect">
            <a:avLst/>
          </a:prstGeom>
        </p:spPr>
      </p:pic>
      <p:sp>
        <p:nvSpPr>
          <p:cNvPr id="9" name="Title 1">
            <a:extLst>
              <a:ext uri="{FF2B5EF4-FFF2-40B4-BE49-F238E27FC236}">
                <a16:creationId xmlns:a16="http://schemas.microsoft.com/office/drawing/2014/main" id="{E1A24C3F-E03C-61C2-1BCE-010C0EDD73CA}"/>
              </a:ext>
            </a:extLst>
          </p:cNvPr>
          <p:cNvSpPr>
            <a:spLocks noGrp="1"/>
          </p:cNvSpPr>
          <p:nvPr>
            <p:ph type="title"/>
          </p:nvPr>
        </p:nvSpPr>
        <p:spPr>
          <a:xfrm>
            <a:off x="637273" y="631032"/>
            <a:ext cx="3016800" cy="1325563"/>
          </a:xfrm>
        </p:spPr>
        <p:txBody>
          <a:bodyPr>
            <a:normAutofit/>
          </a:bodyPr>
          <a:lstStyle>
            <a:lvl1pPr>
              <a:defRPr sz="3000" b="0" i="0">
                <a:solidFill>
                  <a:schemeClr val="accent1"/>
                </a:solidFill>
                <a:latin typeface="Poppins Medium" pitchFamily="2" charset="77"/>
                <a:cs typeface="Poppins Medium" pitchFamily="2" charset="77"/>
              </a:defRPr>
            </a:lvl1pPr>
          </a:lstStyle>
          <a:p>
            <a:r>
              <a:rPr lang="en-GB"/>
              <a:t>Click to edit Master title style</a:t>
            </a:r>
          </a:p>
        </p:txBody>
      </p:sp>
      <p:sp>
        <p:nvSpPr>
          <p:cNvPr id="13" name="Text Placeholder 12">
            <a:extLst>
              <a:ext uri="{FF2B5EF4-FFF2-40B4-BE49-F238E27FC236}">
                <a16:creationId xmlns:a16="http://schemas.microsoft.com/office/drawing/2014/main" id="{60D44057-B0E9-C3CD-858C-1158DB642F87}"/>
              </a:ext>
            </a:extLst>
          </p:cNvPr>
          <p:cNvSpPr>
            <a:spLocks noGrp="1"/>
          </p:cNvSpPr>
          <p:nvPr>
            <p:ph type="body" sz="quarter" idx="13"/>
          </p:nvPr>
        </p:nvSpPr>
        <p:spPr>
          <a:xfrm>
            <a:off x="637273" y="3613681"/>
            <a:ext cx="4139679" cy="2140733"/>
          </a:xfrm>
        </p:spPr>
        <p:txBody>
          <a:bodyPr>
            <a:normAutofit/>
          </a:bodyPr>
          <a:lstStyle>
            <a:lvl1pPr marL="0" indent="0">
              <a:buNone/>
              <a:defRPr sz="1800" b="0" i="0">
                <a:solidFill>
                  <a:schemeClr val="bg1"/>
                </a:solidFill>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15" name="Text Placeholder 12">
            <a:extLst>
              <a:ext uri="{FF2B5EF4-FFF2-40B4-BE49-F238E27FC236}">
                <a16:creationId xmlns:a16="http://schemas.microsoft.com/office/drawing/2014/main" id="{16DFA2F4-A131-0E86-D67F-D866F130441E}"/>
              </a:ext>
            </a:extLst>
          </p:cNvPr>
          <p:cNvSpPr>
            <a:spLocks noGrp="1"/>
          </p:cNvSpPr>
          <p:nvPr>
            <p:ph type="body" sz="quarter" idx="14"/>
          </p:nvPr>
        </p:nvSpPr>
        <p:spPr>
          <a:xfrm>
            <a:off x="6220807" y="1926771"/>
            <a:ext cx="2401614" cy="2818650"/>
          </a:xfrm>
        </p:spPr>
        <p:txBody>
          <a:bodyPr>
            <a:normAutofit/>
          </a:bodyPr>
          <a:lstStyle>
            <a:lvl1pPr marL="0" indent="0">
              <a:buNone/>
              <a:defRPr sz="1800" b="0" i="0">
                <a:latin typeface="Poppins" pitchFamily="2" charset="77"/>
              </a:defRPr>
            </a:lvl1pPr>
          </a:lstStyle>
          <a:p>
            <a:pPr lvl="0"/>
            <a:r>
              <a:rPr lang="en-GB"/>
              <a:t>Click to edit Master text styles</a:t>
            </a:r>
          </a:p>
        </p:txBody>
      </p:sp>
      <p:sp>
        <p:nvSpPr>
          <p:cNvPr id="4" name="Text Placeholder 12">
            <a:extLst>
              <a:ext uri="{FF2B5EF4-FFF2-40B4-BE49-F238E27FC236}">
                <a16:creationId xmlns:a16="http://schemas.microsoft.com/office/drawing/2014/main" id="{FB81684C-BEDC-A504-8845-1713CDAEB0CB}"/>
              </a:ext>
            </a:extLst>
          </p:cNvPr>
          <p:cNvSpPr>
            <a:spLocks noGrp="1"/>
          </p:cNvSpPr>
          <p:nvPr>
            <p:ph type="body" sz="quarter" idx="15"/>
          </p:nvPr>
        </p:nvSpPr>
        <p:spPr>
          <a:xfrm>
            <a:off x="9040209" y="1926771"/>
            <a:ext cx="2401614" cy="2818650"/>
          </a:xfrm>
        </p:spPr>
        <p:txBody>
          <a:bodyPr>
            <a:normAutofit/>
          </a:bodyPr>
          <a:lstStyle>
            <a:lvl1pPr marL="0" indent="0">
              <a:buNone/>
              <a:defRPr sz="1800" b="0" i="0">
                <a:latin typeface="Poppins" pitchFamily="2" charset="77"/>
              </a:defRPr>
            </a:lvl1pPr>
          </a:lstStyle>
          <a:p>
            <a:pPr lvl="0"/>
            <a:r>
              <a:rPr lang="en-GB"/>
              <a:t>Click to edit Master text styles</a:t>
            </a:r>
          </a:p>
        </p:txBody>
      </p:sp>
      <p:sp>
        <p:nvSpPr>
          <p:cNvPr id="2" name="TextBox 1">
            <a:extLst>
              <a:ext uri="{FF2B5EF4-FFF2-40B4-BE49-F238E27FC236}">
                <a16:creationId xmlns:a16="http://schemas.microsoft.com/office/drawing/2014/main" id="{1BB28D82-A3B0-1B3C-D021-6E2F641AB46E}"/>
              </a:ext>
            </a:extLst>
          </p:cNvPr>
          <p:cNvSpPr txBox="1"/>
          <p:nvPr userDrawn="1"/>
        </p:nvSpPr>
        <p:spPr>
          <a:xfrm>
            <a:off x="543720" y="6509834"/>
            <a:ext cx="141065"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rPr>
              <a:t>‹#›</a:t>
            </a:fld>
            <a:endParaRPr lang="en-GB" sz="2000" noProof="0">
              <a:solidFill>
                <a:schemeClr val="bg1"/>
              </a:solidFill>
            </a:endParaRPr>
          </a:p>
        </p:txBody>
      </p:sp>
    </p:spTree>
    <p:extLst>
      <p:ext uri="{BB962C8B-B14F-4D97-AF65-F5344CB8AC3E}">
        <p14:creationId xmlns:p14="http://schemas.microsoft.com/office/powerpoint/2010/main" val="29358292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ertiary Image Breaker Slide (Green)">
    <p:spTree>
      <p:nvGrpSpPr>
        <p:cNvPr id="1" name=""/>
        <p:cNvGrpSpPr/>
        <p:nvPr/>
      </p:nvGrpSpPr>
      <p:grpSpPr>
        <a:xfrm>
          <a:off x="0" y="0"/>
          <a:ext cx="0" cy="0"/>
          <a:chOff x="0" y="0"/>
          <a:chExt cx="0" cy="0"/>
        </a:xfrm>
      </p:grpSpPr>
      <p:pic>
        <p:nvPicPr>
          <p:cNvPr id="5" name="Picture 4" descr="A landscape with wind turbines&#10;&#10;Description automatically generated">
            <a:extLst>
              <a:ext uri="{FF2B5EF4-FFF2-40B4-BE49-F238E27FC236}">
                <a16:creationId xmlns:a16="http://schemas.microsoft.com/office/drawing/2014/main" id="{80230456-1E1D-9882-953C-735C1650D9D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1389"/>
            <a:ext cx="12191999" cy="6859389"/>
          </a:xfrm>
          <a:prstGeom prst="rect">
            <a:avLst/>
          </a:prstGeom>
        </p:spPr>
      </p:pic>
      <p:sp>
        <p:nvSpPr>
          <p:cNvPr id="2" name="Rectangle 1">
            <a:extLst>
              <a:ext uri="{FF2B5EF4-FFF2-40B4-BE49-F238E27FC236}">
                <a16:creationId xmlns:a16="http://schemas.microsoft.com/office/drawing/2014/main" id="{25D03570-DB34-2024-B384-8606A528FC2A}"/>
              </a:ext>
            </a:extLst>
          </p:cNvPr>
          <p:cNvSpPr/>
          <p:nvPr userDrawn="1"/>
        </p:nvSpPr>
        <p:spPr>
          <a:xfrm>
            <a:off x="0" y="-1388"/>
            <a:ext cx="12192000" cy="6859388"/>
          </a:xfrm>
          <a:prstGeom prst="rect">
            <a:avLst/>
          </a:prstGeom>
          <a:gradFill>
            <a:gsLst>
              <a:gs pos="0">
                <a:schemeClr val="tx1">
                  <a:alpha val="39214"/>
                </a:schemeClr>
              </a:gs>
              <a:gs pos="99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oup of green circles on a black background&#10;&#10;Description automatically generated">
            <a:extLst>
              <a:ext uri="{FF2B5EF4-FFF2-40B4-BE49-F238E27FC236}">
                <a16:creationId xmlns:a16="http://schemas.microsoft.com/office/drawing/2014/main" id="{61C10941-FE59-5783-1798-BE788622A26F}"/>
              </a:ext>
            </a:extLst>
          </p:cNvPr>
          <p:cNvPicPr>
            <a:picLocks noChangeAspect="1"/>
          </p:cNvPicPr>
          <p:nvPr userDrawn="1"/>
        </p:nvPicPr>
        <p:blipFill>
          <a:blip r:embed="rId3"/>
          <a:stretch>
            <a:fillRect/>
          </a:stretch>
        </p:blipFill>
        <p:spPr>
          <a:xfrm>
            <a:off x="2466" y="0"/>
            <a:ext cx="12189533" cy="6859388"/>
          </a:xfrm>
          <a:prstGeom prst="rect">
            <a:avLst/>
          </a:prstGeom>
        </p:spPr>
      </p:pic>
      <p:sp>
        <p:nvSpPr>
          <p:cNvPr id="6" name="Title 1">
            <a:extLst>
              <a:ext uri="{FF2B5EF4-FFF2-40B4-BE49-F238E27FC236}">
                <a16:creationId xmlns:a16="http://schemas.microsoft.com/office/drawing/2014/main" id="{59E7D018-B171-94AC-7AB0-6D4A778AF143}"/>
              </a:ext>
            </a:extLst>
          </p:cNvPr>
          <p:cNvSpPr>
            <a:spLocks noGrp="1"/>
          </p:cNvSpPr>
          <p:nvPr>
            <p:ph type="ctrTitle"/>
          </p:nvPr>
        </p:nvSpPr>
        <p:spPr>
          <a:xfrm>
            <a:off x="637273" y="820795"/>
            <a:ext cx="5001527" cy="2387600"/>
          </a:xfrm>
        </p:spPr>
        <p:txBody>
          <a:bodyPr anchor="b">
            <a:normAutofit/>
          </a:bodyPr>
          <a:lstStyle>
            <a:lvl1pPr algn="l">
              <a:lnSpc>
                <a:spcPct val="100000"/>
              </a:lnSpc>
              <a:defRPr sz="4400" b="1" i="0">
                <a:solidFill>
                  <a:schemeClr val="bg1"/>
                </a:solidFill>
                <a:latin typeface="Poppins" panose="00000500000000000000" pitchFamily="2" charset="0"/>
                <a:cs typeface="Poppins" panose="00000500000000000000" pitchFamily="2" charset="0"/>
              </a:defRPr>
            </a:lvl1pPr>
          </a:lstStyle>
          <a:p>
            <a:r>
              <a:rPr lang="en-US"/>
              <a:t>Click to edit Master title style</a:t>
            </a:r>
            <a:endParaRPr lang="en-GB"/>
          </a:p>
        </p:txBody>
      </p:sp>
      <p:sp>
        <p:nvSpPr>
          <p:cNvPr id="7" name="Subtitle 2">
            <a:extLst>
              <a:ext uri="{FF2B5EF4-FFF2-40B4-BE49-F238E27FC236}">
                <a16:creationId xmlns:a16="http://schemas.microsoft.com/office/drawing/2014/main" id="{E204E558-0287-752E-E0C0-41C16261E3E1}"/>
              </a:ext>
            </a:extLst>
          </p:cNvPr>
          <p:cNvSpPr>
            <a:spLocks noGrp="1"/>
          </p:cNvSpPr>
          <p:nvPr>
            <p:ph type="subTitle" idx="1"/>
          </p:nvPr>
        </p:nvSpPr>
        <p:spPr>
          <a:xfrm>
            <a:off x="637273" y="3245466"/>
            <a:ext cx="3806223" cy="1044146"/>
          </a:xfrm>
        </p:spPr>
        <p:txBody>
          <a:bodyPr>
            <a:normAutofit/>
          </a:bodyPr>
          <a:lstStyle>
            <a:lvl1pPr marL="0" indent="0" algn="l">
              <a:lnSpc>
                <a:spcPct val="100000"/>
              </a:lnSpc>
              <a:buNone/>
              <a:defRPr sz="2400" b="0" i="0">
                <a:solidFill>
                  <a:schemeClr val="bg1"/>
                </a:solidFill>
                <a:latin typeface="Poppins"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3" name="TextBox 12">
            <a:extLst>
              <a:ext uri="{FF2B5EF4-FFF2-40B4-BE49-F238E27FC236}">
                <a16:creationId xmlns:a16="http://schemas.microsoft.com/office/drawing/2014/main" id="{4EB6BB7C-D587-B2C7-DFFC-E364FFD9D89C}"/>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Poppins" panose="00000500000000000000" pitchFamily="2" charset="0"/>
                <a:cs typeface="Poppins" panose="00000500000000000000" pitchFamily="2" charset="0"/>
              </a:rPr>
              <a:t>‹#›</a:t>
            </a:fld>
            <a:endParaRPr lang="en-GB" sz="2000" b="0" i="0" noProof="0">
              <a:solidFill>
                <a:schemeClr val="bg1"/>
              </a:solidFill>
              <a:latin typeface="Poppins" panose="00000500000000000000" pitchFamily="2" charset="0"/>
              <a:cs typeface="Poppins" panose="00000500000000000000" pitchFamily="2" charset="0"/>
            </a:endParaRPr>
          </a:p>
        </p:txBody>
      </p:sp>
      <p:sp>
        <p:nvSpPr>
          <p:cNvPr id="14" name="TextBox 13">
            <a:extLst>
              <a:ext uri="{FF2B5EF4-FFF2-40B4-BE49-F238E27FC236}">
                <a16:creationId xmlns:a16="http://schemas.microsoft.com/office/drawing/2014/main" id="{7776B989-9632-966E-9D46-52E392FACE69}"/>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anose="00000500000000000000" pitchFamily="2" charset="0"/>
              </a:rPr>
              <a:t>Internal Use Only</a:t>
            </a:r>
          </a:p>
        </p:txBody>
      </p:sp>
    </p:spTree>
    <p:extLst>
      <p:ext uri="{BB962C8B-B14F-4D97-AF65-F5344CB8AC3E}">
        <p14:creationId xmlns:p14="http://schemas.microsoft.com/office/powerpoint/2010/main" val="37008665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ertiary Text (Left) Media (Right) Slide - Green">
    <p:bg>
      <p:bgPr>
        <a:solidFill>
          <a:schemeClr val="accent5"/>
        </a:solidFill>
        <a:effectLst/>
      </p:bgPr>
    </p:bg>
    <p:spTree>
      <p:nvGrpSpPr>
        <p:cNvPr id="1" name=""/>
        <p:cNvGrpSpPr/>
        <p:nvPr/>
      </p:nvGrpSpPr>
      <p:grpSpPr>
        <a:xfrm>
          <a:off x="0" y="0"/>
          <a:ext cx="0" cy="0"/>
          <a:chOff x="0" y="0"/>
          <a:chExt cx="0" cy="0"/>
        </a:xfrm>
      </p:grpSpPr>
      <p:pic>
        <p:nvPicPr>
          <p:cNvPr id="2" name="Picture 1" descr="A black background with white dots&#10;&#10;Description automatically generated">
            <a:extLst>
              <a:ext uri="{FF2B5EF4-FFF2-40B4-BE49-F238E27FC236}">
                <a16:creationId xmlns:a16="http://schemas.microsoft.com/office/drawing/2014/main" id="{4C9BF871-1C7B-3808-FD75-784CB7BA95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Picture Placeholder 8">
            <a:extLst>
              <a:ext uri="{FF2B5EF4-FFF2-40B4-BE49-F238E27FC236}">
                <a16:creationId xmlns:a16="http://schemas.microsoft.com/office/drawing/2014/main" id="{717E8957-A01D-893F-D819-6B81B4015BEE}"/>
              </a:ext>
            </a:extLst>
          </p:cNvPr>
          <p:cNvSpPr>
            <a:spLocks noGrp="1"/>
          </p:cNvSpPr>
          <p:nvPr>
            <p:ph type="pic" sz="quarter" idx="14"/>
          </p:nvPr>
        </p:nvSpPr>
        <p:spPr>
          <a:xfrm>
            <a:off x="6096000" y="0"/>
            <a:ext cx="6096000" cy="6858000"/>
          </a:xfrm>
        </p:spPr>
        <p:txBody>
          <a:bodyPr/>
          <a:lstStyle>
            <a:lvl1pPr>
              <a:defRPr b="0" i="0">
                <a:latin typeface="Poppins" panose="00000500000000000000" pitchFamily="2" charset="0"/>
              </a:defRPr>
            </a:lvl1pPr>
          </a:lstStyle>
          <a:p>
            <a:r>
              <a:rPr lang="en-US"/>
              <a:t>Click icon to add picture</a:t>
            </a:r>
            <a:endParaRPr lang="en-GB"/>
          </a:p>
        </p:txBody>
      </p:sp>
      <p:sp>
        <p:nvSpPr>
          <p:cNvPr id="10" name="Title 1">
            <a:extLst>
              <a:ext uri="{FF2B5EF4-FFF2-40B4-BE49-F238E27FC236}">
                <a16:creationId xmlns:a16="http://schemas.microsoft.com/office/drawing/2014/main" id="{2207C220-E592-CD43-BF11-9B33F731AC01}"/>
              </a:ext>
            </a:extLst>
          </p:cNvPr>
          <p:cNvSpPr>
            <a:spLocks noGrp="1"/>
          </p:cNvSpPr>
          <p:nvPr>
            <p:ph type="title"/>
          </p:nvPr>
        </p:nvSpPr>
        <p:spPr>
          <a:xfrm>
            <a:off x="637273" y="827711"/>
            <a:ext cx="5045070" cy="1325563"/>
          </a:xfrm>
        </p:spPr>
        <p:txBody>
          <a:bodyPr/>
          <a:lstStyle>
            <a:lvl1pPr>
              <a:lnSpc>
                <a:spcPct val="100000"/>
              </a:lnSpc>
              <a:defRPr b="1" i="0">
                <a:solidFill>
                  <a:schemeClr val="bg1"/>
                </a:solidFill>
                <a:latin typeface="Poppins" panose="00000500000000000000" pitchFamily="2" charset="0"/>
                <a:cs typeface="Poppins" panose="00000500000000000000" pitchFamily="2" charset="0"/>
              </a:defRPr>
            </a:lvl1pPr>
          </a:lstStyle>
          <a:p>
            <a:r>
              <a:rPr lang="en-US"/>
              <a:t>Click to edit Master title style</a:t>
            </a:r>
            <a:endParaRPr lang="en-GB"/>
          </a:p>
        </p:txBody>
      </p:sp>
      <p:sp>
        <p:nvSpPr>
          <p:cNvPr id="11" name="Text Placeholder 12">
            <a:extLst>
              <a:ext uri="{FF2B5EF4-FFF2-40B4-BE49-F238E27FC236}">
                <a16:creationId xmlns:a16="http://schemas.microsoft.com/office/drawing/2014/main" id="{38887E76-4EAB-217B-9905-5F41F80D1AB5}"/>
              </a:ext>
            </a:extLst>
          </p:cNvPr>
          <p:cNvSpPr>
            <a:spLocks noGrp="1"/>
          </p:cNvSpPr>
          <p:nvPr>
            <p:ph type="body" sz="quarter" idx="13"/>
          </p:nvPr>
        </p:nvSpPr>
        <p:spPr>
          <a:xfrm>
            <a:off x="637273" y="2389357"/>
            <a:ext cx="5045070" cy="2410421"/>
          </a:xfrm>
        </p:spPr>
        <p:txBody>
          <a:bodyPr>
            <a:normAutofit/>
          </a:bodyPr>
          <a:lstStyle>
            <a:lvl1pPr marL="0" indent="0">
              <a:lnSpc>
                <a:spcPct val="100000"/>
              </a:lnSpc>
              <a:buNone/>
              <a:defRPr sz="1800" b="0" i="0">
                <a:solidFill>
                  <a:schemeClr val="bg1"/>
                </a:solidFill>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 name="TextBox 2">
            <a:extLst>
              <a:ext uri="{FF2B5EF4-FFF2-40B4-BE49-F238E27FC236}">
                <a16:creationId xmlns:a16="http://schemas.microsoft.com/office/drawing/2014/main" id="{2ED519D1-4CCA-277C-E47A-2C77401C2A94}"/>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Poppins" panose="00000500000000000000" pitchFamily="2" charset="0"/>
                <a:cs typeface="Poppins" panose="00000500000000000000" pitchFamily="2" charset="0"/>
              </a:rPr>
              <a:t>‹#›</a:t>
            </a:fld>
            <a:endParaRPr lang="en-GB" sz="2000" b="0" i="0" noProof="0">
              <a:solidFill>
                <a:schemeClr val="bg1"/>
              </a:solidFill>
              <a:latin typeface="Poppins" panose="00000500000000000000" pitchFamily="2" charset="0"/>
              <a:cs typeface="Poppins" panose="00000500000000000000" pitchFamily="2" charset="0"/>
            </a:endParaRPr>
          </a:p>
        </p:txBody>
      </p:sp>
      <p:sp>
        <p:nvSpPr>
          <p:cNvPr id="4" name="TextBox 3">
            <a:extLst>
              <a:ext uri="{FF2B5EF4-FFF2-40B4-BE49-F238E27FC236}">
                <a16:creationId xmlns:a16="http://schemas.microsoft.com/office/drawing/2014/main" id="{51A00439-5CC6-1C5A-00EC-8D4C6105E95B}"/>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anose="00000500000000000000" pitchFamily="2" charset="0"/>
              </a:rPr>
              <a:t>Internal Use Only</a:t>
            </a:r>
          </a:p>
        </p:txBody>
      </p:sp>
    </p:spTree>
    <p:extLst>
      <p:ext uri="{BB962C8B-B14F-4D97-AF65-F5344CB8AC3E}">
        <p14:creationId xmlns:p14="http://schemas.microsoft.com/office/powerpoint/2010/main" val="53675668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rtiary Text (left) Circle Media (right) -Green">
    <p:spTree>
      <p:nvGrpSpPr>
        <p:cNvPr id="1" name=""/>
        <p:cNvGrpSpPr/>
        <p:nvPr/>
      </p:nvGrpSpPr>
      <p:grpSpPr>
        <a:xfrm>
          <a:off x="0" y="0"/>
          <a:ext cx="0" cy="0"/>
          <a:chOff x="0" y="0"/>
          <a:chExt cx="0" cy="0"/>
        </a:xfrm>
      </p:grpSpPr>
      <p:pic>
        <p:nvPicPr>
          <p:cNvPr id="4" name="Picture 3" descr="A green circle on a green background&#10;&#10;Description automatically generated">
            <a:extLst>
              <a:ext uri="{FF2B5EF4-FFF2-40B4-BE49-F238E27FC236}">
                <a16:creationId xmlns:a16="http://schemas.microsoft.com/office/drawing/2014/main" id="{20C745BF-A6FE-9C89-A1A9-53C92188F4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Picture Placeholder 13">
            <a:extLst>
              <a:ext uri="{FF2B5EF4-FFF2-40B4-BE49-F238E27FC236}">
                <a16:creationId xmlns:a16="http://schemas.microsoft.com/office/drawing/2014/main" id="{CFC8E555-A363-BBFE-7CE9-820F21628147}"/>
              </a:ext>
            </a:extLst>
          </p:cNvPr>
          <p:cNvSpPr>
            <a:spLocks noGrp="1"/>
          </p:cNvSpPr>
          <p:nvPr>
            <p:ph type="pic" sz="quarter" idx="13"/>
          </p:nvPr>
        </p:nvSpPr>
        <p:spPr>
          <a:xfrm>
            <a:off x="6690691" y="-620033"/>
            <a:ext cx="8539843" cy="8327117"/>
          </a:xfrm>
          <a:prstGeom prst="ellipse">
            <a:avLst/>
          </a:prstGeom>
        </p:spPr>
        <p:txBody>
          <a:bodyPr/>
          <a:lstStyle>
            <a:lvl1pPr>
              <a:defRPr b="0" i="0">
                <a:latin typeface="Poppins" panose="00000500000000000000" pitchFamily="2" charset="0"/>
              </a:defRPr>
            </a:lvl1pPr>
          </a:lstStyle>
          <a:p>
            <a:r>
              <a:rPr lang="en-US"/>
              <a:t>Click icon to add picture</a:t>
            </a:r>
            <a:endParaRPr lang="en-GB"/>
          </a:p>
        </p:txBody>
      </p:sp>
      <p:pic>
        <p:nvPicPr>
          <p:cNvPr id="12" name="Picture 11" descr="A black background with white dots&#10;&#10;Description automatically generated">
            <a:extLst>
              <a:ext uri="{FF2B5EF4-FFF2-40B4-BE49-F238E27FC236}">
                <a16:creationId xmlns:a16="http://schemas.microsoft.com/office/drawing/2014/main" id="{E67CFF76-6D91-97FD-5651-EF0E6470CA4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Title 1">
            <a:extLst>
              <a:ext uri="{FF2B5EF4-FFF2-40B4-BE49-F238E27FC236}">
                <a16:creationId xmlns:a16="http://schemas.microsoft.com/office/drawing/2014/main" id="{CF0BC532-0DCF-D95D-28B5-7CED43AF3080}"/>
              </a:ext>
            </a:extLst>
          </p:cNvPr>
          <p:cNvSpPr>
            <a:spLocks noGrp="1"/>
          </p:cNvSpPr>
          <p:nvPr>
            <p:ph type="title"/>
          </p:nvPr>
        </p:nvSpPr>
        <p:spPr>
          <a:xfrm>
            <a:off x="637272" y="1077687"/>
            <a:ext cx="5458727" cy="1325563"/>
          </a:xfrm>
        </p:spPr>
        <p:txBody>
          <a:bodyPr/>
          <a:lstStyle>
            <a:lvl1pPr>
              <a:lnSpc>
                <a:spcPct val="100000"/>
              </a:lnSpc>
              <a:defRPr b="1" i="0">
                <a:solidFill>
                  <a:schemeClr val="bg1"/>
                </a:solidFill>
                <a:latin typeface="Poppins" panose="00000500000000000000" pitchFamily="2" charset="0"/>
                <a:cs typeface="Poppins" panose="00000500000000000000" pitchFamily="2" charset="0"/>
              </a:defRPr>
            </a:lvl1pPr>
          </a:lstStyle>
          <a:p>
            <a:r>
              <a:rPr lang="en-US"/>
              <a:t>Click to edit Master title style</a:t>
            </a:r>
            <a:endParaRPr lang="en-GB"/>
          </a:p>
        </p:txBody>
      </p:sp>
      <p:sp>
        <p:nvSpPr>
          <p:cNvPr id="16" name="Text Placeholder 12">
            <a:extLst>
              <a:ext uri="{FF2B5EF4-FFF2-40B4-BE49-F238E27FC236}">
                <a16:creationId xmlns:a16="http://schemas.microsoft.com/office/drawing/2014/main" id="{FA8AA84D-31F0-CED3-DCC7-DD7727F14369}"/>
              </a:ext>
            </a:extLst>
          </p:cNvPr>
          <p:cNvSpPr>
            <a:spLocks noGrp="1"/>
          </p:cNvSpPr>
          <p:nvPr>
            <p:ph type="body" sz="quarter" idx="14"/>
          </p:nvPr>
        </p:nvSpPr>
        <p:spPr>
          <a:xfrm>
            <a:off x="637273" y="2628900"/>
            <a:ext cx="4462848" cy="3151414"/>
          </a:xfrm>
        </p:spPr>
        <p:txBody>
          <a:bodyPr>
            <a:normAutofit/>
          </a:bodyPr>
          <a:lstStyle>
            <a:lvl1pPr marL="0" indent="0">
              <a:lnSpc>
                <a:spcPct val="100000"/>
              </a:lnSpc>
              <a:buNone/>
              <a:defRPr sz="1800" b="0" i="0">
                <a:solidFill>
                  <a:schemeClr val="bg1"/>
                </a:solidFill>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 name="TextBox 2">
            <a:extLst>
              <a:ext uri="{FF2B5EF4-FFF2-40B4-BE49-F238E27FC236}">
                <a16:creationId xmlns:a16="http://schemas.microsoft.com/office/drawing/2014/main" id="{EE90123E-ED9B-5C86-2BDD-C6716D248A35}"/>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Poppins" panose="00000500000000000000" pitchFamily="2" charset="0"/>
                <a:cs typeface="Poppins" panose="00000500000000000000" pitchFamily="2" charset="0"/>
              </a:rPr>
              <a:t>‹#›</a:t>
            </a:fld>
            <a:endParaRPr lang="en-GB" sz="2000" b="0" i="0" noProof="0">
              <a:solidFill>
                <a:schemeClr val="bg1"/>
              </a:solidFill>
              <a:latin typeface="Poppins" panose="00000500000000000000" pitchFamily="2" charset="0"/>
              <a:cs typeface="Poppins" panose="00000500000000000000" pitchFamily="2" charset="0"/>
            </a:endParaRPr>
          </a:p>
        </p:txBody>
      </p:sp>
      <p:sp>
        <p:nvSpPr>
          <p:cNvPr id="6" name="TextBox 5">
            <a:extLst>
              <a:ext uri="{FF2B5EF4-FFF2-40B4-BE49-F238E27FC236}">
                <a16:creationId xmlns:a16="http://schemas.microsoft.com/office/drawing/2014/main" id="{612CD634-720B-22FB-D616-C76601F5BDB7}"/>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anose="00000500000000000000" pitchFamily="2" charset="0"/>
              </a:rPr>
              <a:t>Internal Use Only</a:t>
            </a:r>
          </a:p>
        </p:txBody>
      </p:sp>
    </p:spTree>
    <p:extLst>
      <p:ext uri="{BB962C8B-B14F-4D97-AF65-F5344CB8AC3E}">
        <p14:creationId xmlns:p14="http://schemas.microsoft.com/office/powerpoint/2010/main" val="421963737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rtiary Breaker slide - Orange">
    <p:bg>
      <p:bgPr>
        <a:solidFill>
          <a:schemeClr val="tx2"/>
        </a:solidFill>
        <a:effectLst/>
      </p:bgPr>
    </p:bg>
    <p:spTree>
      <p:nvGrpSpPr>
        <p:cNvPr id="1" name=""/>
        <p:cNvGrpSpPr/>
        <p:nvPr/>
      </p:nvGrpSpPr>
      <p:grpSpPr>
        <a:xfrm>
          <a:off x="0" y="0"/>
          <a:ext cx="0" cy="0"/>
          <a:chOff x="0" y="0"/>
          <a:chExt cx="0" cy="0"/>
        </a:xfrm>
      </p:grpSpPr>
      <p:pic>
        <p:nvPicPr>
          <p:cNvPr id="8" name="Picture 7" descr="A red and orange background with white dots&#10;&#10;Description automatically generated">
            <a:extLst>
              <a:ext uri="{FF2B5EF4-FFF2-40B4-BE49-F238E27FC236}">
                <a16:creationId xmlns:a16="http://schemas.microsoft.com/office/drawing/2014/main" id="{3A206F06-1DC8-DB27-CD61-EA425EBFA406}"/>
              </a:ext>
            </a:extLst>
          </p:cNvPr>
          <p:cNvPicPr>
            <a:picLocks noChangeAspect="1"/>
          </p:cNvPicPr>
          <p:nvPr userDrawn="1"/>
        </p:nvPicPr>
        <p:blipFill>
          <a:blip r:embed="rId2"/>
          <a:stretch>
            <a:fillRect/>
          </a:stretch>
        </p:blipFill>
        <p:spPr>
          <a:xfrm>
            <a:off x="2466" y="0"/>
            <a:ext cx="12189533" cy="6859388"/>
          </a:xfrm>
          <a:prstGeom prst="rect">
            <a:avLst/>
          </a:prstGeom>
        </p:spPr>
      </p:pic>
      <p:sp>
        <p:nvSpPr>
          <p:cNvPr id="5" name="Title 1">
            <a:extLst>
              <a:ext uri="{FF2B5EF4-FFF2-40B4-BE49-F238E27FC236}">
                <a16:creationId xmlns:a16="http://schemas.microsoft.com/office/drawing/2014/main" id="{E0565349-94A5-B4CE-810A-617DD67F0633}"/>
              </a:ext>
            </a:extLst>
          </p:cNvPr>
          <p:cNvSpPr>
            <a:spLocks noGrp="1"/>
          </p:cNvSpPr>
          <p:nvPr>
            <p:ph type="ctrTitle"/>
          </p:nvPr>
        </p:nvSpPr>
        <p:spPr>
          <a:xfrm>
            <a:off x="532944" y="820795"/>
            <a:ext cx="5105856" cy="2387600"/>
          </a:xfrm>
        </p:spPr>
        <p:txBody>
          <a:bodyPr anchor="b">
            <a:normAutofit/>
          </a:bodyPr>
          <a:lstStyle>
            <a:lvl1pPr algn="l">
              <a:lnSpc>
                <a:spcPct val="100000"/>
              </a:lnSpc>
              <a:defRPr sz="4400" b="1" i="0">
                <a:solidFill>
                  <a:schemeClr val="bg1"/>
                </a:solidFill>
                <a:latin typeface="Poppins" panose="00000500000000000000" pitchFamily="2" charset="0"/>
                <a:cs typeface="Poppins" panose="00000500000000000000" pitchFamily="2" charset="0"/>
              </a:defRPr>
            </a:lvl1pPr>
          </a:lstStyle>
          <a:p>
            <a:r>
              <a:rPr lang="en-US"/>
              <a:t>Click to edit Master title style</a:t>
            </a:r>
            <a:endParaRPr lang="en-GB"/>
          </a:p>
        </p:txBody>
      </p:sp>
      <p:sp>
        <p:nvSpPr>
          <p:cNvPr id="6" name="Subtitle 2">
            <a:extLst>
              <a:ext uri="{FF2B5EF4-FFF2-40B4-BE49-F238E27FC236}">
                <a16:creationId xmlns:a16="http://schemas.microsoft.com/office/drawing/2014/main" id="{3EFE08E9-6261-DAF2-2875-EDFD62D93E5C}"/>
              </a:ext>
            </a:extLst>
          </p:cNvPr>
          <p:cNvSpPr>
            <a:spLocks noGrp="1"/>
          </p:cNvSpPr>
          <p:nvPr>
            <p:ph type="subTitle" idx="1"/>
          </p:nvPr>
        </p:nvSpPr>
        <p:spPr>
          <a:xfrm>
            <a:off x="532944" y="3245466"/>
            <a:ext cx="3885619" cy="1044146"/>
          </a:xfrm>
        </p:spPr>
        <p:txBody>
          <a:bodyPr>
            <a:normAutofit/>
          </a:bodyPr>
          <a:lstStyle>
            <a:lvl1pPr marL="0" indent="0" algn="l">
              <a:lnSpc>
                <a:spcPct val="100000"/>
              </a:lnSpc>
              <a:buNone/>
              <a:defRPr sz="2400" b="0" i="0">
                <a:solidFill>
                  <a:schemeClr val="bg1"/>
                </a:solidFill>
                <a:latin typeface="Poppins"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7" name="TextBox 6">
            <a:extLst>
              <a:ext uri="{FF2B5EF4-FFF2-40B4-BE49-F238E27FC236}">
                <a16:creationId xmlns:a16="http://schemas.microsoft.com/office/drawing/2014/main" id="{58ECB0C5-3372-8899-E0C4-BAA7FF3C995D}"/>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Poppins" panose="00000500000000000000" pitchFamily="2" charset="0"/>
                <a:cs typeface="Poppins" panose="00000500000000000000" pitchFamily="2" charset="0"/>
              </a:rPr>
              <a:t>‹#›</a:t>
            </a:fld>
            <a:endParaRPr lang="en-GB" sz="2000" b="0" i="0" noProof="0">
              <a:solidFill>
                <a:schemeClr val="bg1"/>
              </a:solidFill>
              <a:latin typeface="Poppins" panose="00000500000000000000" pitchFamily="2" charset="0"/>
              <a:cs typeface="Poppins" panose="00000500000000000000" pitchFamily="2" charset="0"/>
            </a:endParaRPr>
          </a:p>
        </p:txBody>
      </p:sp>
      <p:sp>
        <p:nvSpPr>
          <p:cNvPr id="9" name="TextBox 8">
            <a:extLst>
              <a:ext uri="{FF2B5EF4-FFF2-40B4-BE49-F238E27FC236}">
                <a16:creationId xmlns:a16="http://schemas.microsoft.com/office/drawing/2014/main" id="{E4AC9B01-BBC9-948B-802D-496ECF26B66E}"/>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anose="00000500000000000000" pitchFamily="2" charset="0"/>
              </a:rPr>
              <a:t>Internal Use Only</a:t>
            </a:r>
          </a:p>
        </p:txBody>
      </p:sp>
    </p:spTree>
    <p:extLst>
      <p:ext uri="{BB962C8B-B14F-4D97-AF65-F5344CB8AC3E}">
        <p14:creationId xmlns:p14="http://schemas.microsoft.com/office/powerpoint/2010/main" val="123705465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Tertiary Image Breaker Slide (Orange)">
    <p:spTree>
      <p:nvGrpSpPr>
        <p:cNvPr id="1" name=""/>
        <p:cNvGrpSpPr/>
        <p:nvPr/>
      </p:nvGrpSpPr>
      <p:grpSpPr>
        <a:xfrm>
          <a:off x="0" y="0"/>
          <a:ext cx="0" cy="0"/>
          <a:chOff x="0" y="0"/>
          <a:chExt cx="0" cy="0"/>
        </a:xfrm>
      </p:grpSpPr>
      <p:pic>
        <p:nvPicPr>
          <p:cNvPr id="5" name="Picture 4" descr="Men standing in a room with a window&#10;&#10;Description automatically generated">
            <a:extLst>
              <a:ext uri="{FF2B5EF4-FFF2-40B4-BE49-F238E27FC236}">
                <a16:creationId xmlns:a16="http://schemas.microsoft.com/office/drawing/2014/main" id="{7E5940D1-7D44-F002-B80B-1547B0BB318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7DBE9E21-7697-D9F7-4B4C-A0A1BB7C8E9C}"/>
              </a:ext>
            </a:extLst>
          </p:cNvPr>
          <p:cNvSpPr/>
          <p:nvPr userDrawn="1"/>
        </p:nvSpPr>
        <p:spPr>
          <a:xfrm>
            <a:off x="0" y="0"/>
            <a:ext cx="12192000" cy="6859388"/>
          </a:xfrm>
          <a:prstGeom prst="rect">
            <a:avLst/>
          </a:prstGeom>
          <a:gradFill>
            <a:gsLst>
              <a:gs pos="0">
                <a:schemeClr val="tx1">
                  <a:alpha val="39214"/>
                </a:schemeClr>
              </a:gs>
              <a:gs pos="99000">
                <a:schemeClr val="bg1">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A group of yellow circles on a black background&#10;&#10;Description automatically generated">
            <a:extLst>
              <a:ext uri="{FF2B5EF4-FFF2-40B4-BE49-F238E27FC236}">
                <a16:creationId xmlns:a16="http://schemas.microsoft.com/office/drawing/2014/main" id="{00C307F2-82C7-4AE4-F7EA-9DBAC43E819A}"/>
              </a:ext>
            </a:extLst>
          </p:cNvPr>
          <p:cNvPicPr>
            <a:picLocks noChangeAspect="1"/>
          </p:cNvPicPr>
          <p:nvPr userDrawn="1"/>
        </p:nvPicPr>
        <p:blipFill>
          <a:blip r:embed="rId3"/>
          <a:stretch>
            <a:fillRect/>
          </a:stretch>
        </p:blipFill>
        <p:spPr>
          <a:xfrm>
            <a:off x="2467" y="0"/>
            <a:ext cx="12189533" cy="6859388"/>
          </a:xfrm>
          <a:prstGeom prst="rect">
            <a:avLst/>
          </a:prstGeom>
        </p:spPr>
      </p:pic>
      <p:sp>
        <p:nvSpPr>
          <p:cNvPr id="12" name="Title 1">
            <a:extLst>
              <a:ext uri="{FF2B5EF4-FFF2-40B4-BE49-F238E27FC236}">
                <a16:creationId xmlns:a16="http://schemas.microsoft.com/office/drawing/2014/main" id="{D7403249-DAF3-F6D3-58FB-ACF79DCCD9D1}"/>
              </a:ext>
            </a:extLst>
          </p:cNvPr>
          <p:cNvSpPr>
            <a:spLocks noGrp="1"/>
          </p:cNvSpPr>
          <p:nvPr>
            <p:ph type="ctrTitle"/>
          </p:nvPr>
        </p:nvSpPr>
        <p:spPr>
          <a:xfrm>
            <a:off x="532944" y="820795"/>
            <a:ext cx="5105856" cy="2387600"/>
          </a:xfrm>
        </p:spPr>
        <p:txBody>
          <a:bodyPr anchor="b">
            <a:normAutofit/>
          </a:bodyPr>
          <a:lstStyle>
            <a:lvl1pPr algn="l">
              <a:lnSpc>
                <a:spcPct val="100000"/>
              </a:lnSpc>
              <a:defRPr sz="4400" b="1" i="0">
                <a:solidFill>
                  <a:schemeClr val="bg1"/>
                </a:solidFill>
                <a:latin typeface="Poppins" panose="00000500000000000000" pitchFamily="2" charset="0"/>
                <a:cs typeface="Poppins" panose="00000500000000000000" pitchFamily="2" charset="0"/>
              </a:defRPr>
            </a:lvl1pPr>
          </a:lstStyle>
          <a:p>
            <a:r>
              <a:rPr lang="en-US"/>
              <a:t>Click to edit Master title style</a:t>
            </a:r>
            <a:endParaRPr lang="en-GB"/>
          </a:p>
        </p:txBody>
      </p:sp>
      <p:sp>
        <p:nvSpPr>
          <p:cNvPr id="13" name="Subtitle 2">
            <a:extLst>
              <a:ext uri="{FF2B5EF4-FFF2-40B4-BE49-F238E27FC236}">
                <a16:creationId xmlns:a16="http://schemas.microsoft.com/office/drawing/2014/main" id="{B5B0F677-F88B-19B9-DBAC-1B2F7B283C97}"/>
              </a:ext>
            </a:extLst>
          </p:cNvPr>
          <p:cNvSpPr>
            <a:spLocks noGrp="1"/>
          </p:cNvSpPr>
          <p:nvPr>
            <p:ph type="subTitle" idx="1"/>
          </p:nvPr>
        </p:nvSpPr>
        <p:spPr>
          <a:xfrm>
            <a:off x="532944" y="3245466"/>
            <a:ext cx="3885619" cy="1044146"/>
          </a:xfrm>
        </p:spPr>
        <p:txBody>
          <a:bodyPr>
            <a:normAutofit/>
          </a:bodyPr>
          <a:lstStyle>
            <a:lvl1pPr marL="0" indent="0" algn="l">
              <a:lnSpc>
                <a:spcPct val="100000"/>
              </a:lnSpc>
              <a:buNone/>
              <a:defRPr sz="2400" b="0" i="0">
                <a:solidFill>
                  <a:schemeClr val="bg1"/>
                </a:solidFill>
                <a:latin typeface="Poppins"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7" name="TextBox 6">
            <a:extLst>
              <a:ext uri="{FF2B5EF4-FFF2-40B4-BE49-F238E27FC236}">
                <a16:creationId xmlns:a16="http://schemas.microsoft.com/office/drawing/2014/main" id="{B8CABF5A-754E-8920-0F75-178EB04F4065}"/>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Poppins" panose="00000500000000000000" pitchFamily="2" charset="0"/>
                <a:cs typeface="Poppins" panose="00000500000000000000" pitchFamily="2" charset="0"/>
              </a:rPr>
              <a:t>‹#›</a:t>
            </a:fld>
            <a:endParaRPr lang="en-GB" sz="2000" b="0" i="0" noProof="0">
              <a:solidFill>
                <a:schemeClr val="bg1"/>
              </a:solidFill>
              <a:latin typeface="Poppins" panose="00000500000000000000" pitchFamily="2" charset="0"/>
              <a:cs typeface="Poppins" panose="00000500000000000000" pitchFamily="2" charset="0"/>
            </a:endParaRPr>
          </a:p>
        </p:txBody>
      </p:sp>
      <p:sp>
        <p:nvSpPr>
          <p:cNvPr id="8" name="TextBox 7">
            <a:extLst>
              <a:ext uri="{FF2B5EF4-FFF2-40B4-BE49-F238E27FC236}">
                <a16:creationId xmlns:a16="http://schemas.microsoft.com/office/drawing/2014/main" id="{476F9B93-B63E-213D-E4D7-F5497F46DC55}"/>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anose="00000500000000000000" pitchFamily="2" charset="0"/>
              </a:rPr>
              <a:t>Internal Use Only</a:t>
            </a:r>
          </a:p>
        </p:txBody>
      </p:sp>
    </p:spTree>
    <p:extLst>
      <p:ext uri="{BB962C8B-B14F-4D97-AF65-F5344CB8AC3E}">
        <p14:creationId xmlns:p14="http://schemas.microsoft.com/office/powerpoint/2010/main" val="366237782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Tertiary Text (Left) Media (Right) Slide - Orange">
    <p:bg>
      <p:bgPr>
        <a:solidFill>
          <a:schemeClr val="accent6"/>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17E8957-A01D-893F-D819-6B81B4015BEE}"/>
              </a:ext>
            </a:extLst>
          </p:cNvPr>
          <p:cNvSpPr>
            <a:spLocks noGrp="1"/>
          </p:cNvSpPr>
          <p:nvPr>
            <p:ph type="pic" sz="quarter" idx="14"/>
          </p:nvPr>
        </p:nvSpPr>
        <p:spPr>
          <a:xfrm>
            <a:off x="6096000" y="0"/>
            <a:ext cx="6096000" cy="6858000"/>
          </a:xfrm>
        </p:spPr>
        <p:txBody>
          <a:bodyPr/>
          <a:lstStyle>
            <a:lvl1pPr>
              <a:defRPr b="0" i="0">
                <a:latin typeface="Poppins" panose="00000500000000000000" pitchFamily="2" charset="0"/>
              </a:defRPr>
            </a:lvl1pPr>
          </a:lstStyle>
          <a:p>
            <a:r>
              <a:rPr lang="en-US"/>
              <a:t>Click icon to add picture</a:t>
            </a:r>
            <a:endParaRPr lang="en-GB"/>
          </a:p>
        </p:txBody>
      </p:sp>
      <p:pic>
        <p:nvPicPr>
          <p:cNvPr id="2" name="Picture 1" descr="A black background with white dots&#10;&#10;Description automatically generated">
            <a:extLst>
              <a:ext uri="{FF2B5EF4-FFF2-40B4-BE49-F238E27FC236}">
                <a16:creationId xmlns:a16="http://schemas.microsoft.com/office/drawing/2014/main" id="{50800B55-4735-AD9F-0549-68B2C0540B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D86A7EF4-7D16-83B4-DDCB-016341778631}"/>
              </a:ext>
            </a:extLst>
          </p:cNvPr>
          <p:cNvSpPr>
            <a:spLocks noGrp="1"/>
          </p:cNvSpPr>
          <p:nvPr>
            <p:ph type="title"/>
          </p:nvPr>
        </p:nvSpPr>
        <p:spPr>
          <a:xfrm>
            <a:off x="637273" y="827711"/>
            <a:ext cx="5045070" cy="1325563"/>
          </a:xfrm>
        </p:spPr>
        <p:txBody>
          <a:bodyPr/>
          <a:lstStyle>
            <a:lvl1pPr>
              <a:lnSpc>
                <a:spcPct val="100000"/>
              </a:lnSpc>
              <a:defRPr b="1" i="0">
                <a:solidFill>
                  <a:schemeClr val="bg1"/>
                </a:solidFill>
                <a:latin typeface="Poppins" panose="00000500000000000000" pitchFamily="2" charset="0"/>
                <a:cs typeface="Poppins" panose="00000500000000000000" pitchFamily="2" charset="0"/>
              </a:defRPr>
            </a:lvl1pPr>
          </a:lstStyle>
          <a:p>
            <a:r>
              <a:rPr lang="en-US"/>
              <a:t>Click to edit Master title style</a:t>
            </a:r>
            <a:endParaRPr lang="en-GB"/>
          </a:p>
        </p:txBody>
      </p:sp>
      <p:sp>
        <p:nvSpPr>
          <p:cNvPr id="11" name="Text Placeholder 12">
            <a:extLst>
              <a:ext uri="{FF2B5EF4-FFF2-40B4-BE49-F238E27FC236}">
                <a16:creationId xmlns:a16="http://schemas.microsoft.com/office/drawing/2014/main" id="{9DC703E9-13B3-B7EB-69E3-5F8ADF1ECA56}"/>
              </a:ext>
            </a:extLst>
          </p:cNvPr>
          <p:cNvSpPr>
            <a:spLocks noGrp="1"/>
          </p:cNvSpPr>
          <p:nvPr>
            <p:ph type="body" sz="quarter" idx="13"/>
          </p:nvPr>
        </p:nvSpPr>
        <p:spPr>
          <a:xfrm>
            <a:off x="637273" y="2389357"/>
            <a:ext cx="5045070" cy="2410421"/>
          </a:xfrm>
        </p:spPr>
        <p:txBody>
          <a:bodyPr>
            <a:normAutofit/>
          </a:bodyPr>
          <a:lstStyle>
            <a:lvl1pPr marL="0" indent="0">
              <a:lnSpc>
                <a:spcPct val="100000"/>
              </a:lnSpc>
              <a:buNone/>
              <a:defRPr sz="1800" b="0" i="0">
                <a:solidFill>
                  <a:schemeClr val="bg1"/>
                </a:solidFill>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 name="TextBox 2">
            <a:extLst>
              <a:ext uri="{FF2B5EF4-FFF2-40B4-BE49-F238E27FC236}">
                <a16:creationId xmlns:a16="http://schemas.microsoft.com/office/drawing/2014/main" id="{F71C6992-F80A-F269-66D6-6535B74E506E}"/>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Poppins" panose="00000500000000000000" pitchFamily="2" charset="0"/>
                <a:cs typeface="Poppins" panose="00000500000000000000" pitchFamily="2" charset="0"/>
              </a:rPr>
              <a:t>‹#›</a:t>
            </a:fld>
            <a:endParaRPr lang="en-GB" sz="2000" b="0" i="0" noProof="0">
              <a:solidFill>
                <a:schemeClr val="bg1"/>
              </a:solidFill>
              <a:latin typeface="Poppins" panose="00000500000000000000" pitchFamily="2" charset="0"/>
              <a:cs typeface="Poppins" panose="00000500000000000000" pitchFamily="2" charset="0"/>
            </a:endParaRPr>
          </a:p>
        </p:txBody>
      </p:sp>
      <p:sp>
        <p:nvSpPr>
          <p:cNvPr id="4" name="TextBox 3">
            <a:extLst>
              <a:ext uri="{FF2B5EF4-FFF2-40B4-BE49-F238E27FC236}">
                <a16:creationId xmlns:a16="http://schemas.microsoft.com/office/drawing/2014/main" id="{1D4205CA-D724-DCB8-624A-C93E9CB0F739}"/>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anose="00000500000000000000" pitchFamily="2" charset="0"/>
              </a:rPr>
              <a:t>Internal Use Only</a:t>
            </a:r>
          </a:p>
        </p:txBody>
      </p:sp>
    </p:spTree>
    <p:extLst>
      <p:ext uri="{BB962C8B-B14F-4D97-AF65-F5344CB8AC3E}">
        <p14:creationId xmlns:p14="http://schemas.microsoft.com/office/powerpoint/2010/main" val="27063261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rtiary Text (left) Circle Media (right) - Orange">
    <p:spTree>
      <p:nvGrpSpPr>
        <p:cNvPr id="1" name=""/>
        <p:cNvGrpSpPr/>
        <p:nvPr/>
      </p:nvGrpSpPr>
      <p:grpSpPr>
        <a:xfrm>
          <a:off x="0" y="0"/>
          <a:ext cx="0" cy="0"/>
          <a:chOff x="0" y="0"/>
          <a:chExt cx="0" cy="0"/>
        </a:xfrm>
      </p:grpSpPr>
      <p:pic>
        <p:nvPicPr>
          <p:cNvPr id="4" name="Picture 3" descr="A yellow and orange circle&#10;&#10;Description automatically generated">
            <a:extLst>
              <a:ext uri="{FF2B5EF4-FFF2-40B4-BE49-F238E27FC236}">
                <a16:creationId xmlns:a16="http://schemas.microsoft.com/office/drawing/2014/main" id="{08760D1E-DF65-35B5-8609-7AA3EC598DC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Picture Placeholder 13">
            <a:extLst>
              <a:ext uri="{FF2B5EF4-FFF2-40B4-BE49-F238E27FC236}">
                <a16:creationId xmlns:a16="http://schemas.microsoft.com/office/drawing/2014/main" id="{CFC8E555-A363-BBFE-7CE9-820F21628147}"/>
              </a:ext>
            </a:extLst>
          </p:cNvPr>
          <p:cNvSpPr>
            <a:spLocks noGrp="1"/>
          </p:cNvSpPr>
          <p:nvPr>
            <p:ph type="pic" sz="quarter" idx="13"/>
          </p:nvPr>
        </p:nvSpPr>
        <p:spPr>
          <a:xfrm>
            <a:off x="6690691" y="-620033"/>
            <a:ext cx="8539843" cy="8327117"/>
          </a:xfrm>
          <a:prstGeom prst="ellipse">
            <a:avLst/>
          </a:prstGeom>
        </p:spPr>
        <p:txBody>
          <a:bodyPr/>
          <a:lstStyle>
            <a:lvl1pPr>
              <a:defRPr b="0" i="0">
                <a:latin typeface="Poppins" panose="00000500000000000000" pitchFamily="2" charset="0"/>
              </a:defRPr>
            </a:lvl1pPr>
          </a:lstStyle>
          <a:p>
            <a:r>
              <a:rPr lang="en-US"/>
              <a:t>Click icon to add picture</a:t>
            </a:r>
            <a:endParaRPr lang="en-GB"/>
          </a:p>
        </p:txBody>
      </p:sp>
      <p:pic>
        <p:nvPicPr>
          <p:cNvPr id="12" name="Picture 11" descr="A black background with white dots&#10;&#10;Description automatically generated">
            <a:extLst>
              <a:ext uri="{FF2B5EF4-FFF2-40B4-BE49-F238E27FC236}">
                <a16:creationId xmlns:a16="http://schemas.microsoft.com/office/drawing/2014/main" id="{E67CFF76-6D91-97FD-5651-EF0E6470CA4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Title 1">
            <a:extLst>
              <a:ext uri="{FF2B5EF4-FFF2-40B4-BE49-F238E27FC236}">
                <a16:creationId xmlns:a16="http://schemas.microsoft.com/office/drawing/2014/main" id="{CF0BC532-0DCF-D95D-28B5-7CED43AF3080}"/>
              </a:ext>
            </a:extLst>
          </p:cNvPr>
          <p:cNvSpPr>
            <a:spLocks noGrp="1"/>
          </p:cNvSpPr>
          <p:nvPr>
            <p:ph type="title"/>
          </p:nvPr>
        </p:nvSpPr>
        <p:spPr>
          <a:xfrm>
            <a:off x="637273" y="1077687"/>
            <a:ext cx="5148672" cy="1325563"/>
          </a:xfrm>
        </p:spPr>
        <p:txBody>
          <a:bodyPr/>
          <a:lstStyle>
            <a:lvl1pPr>
              <a:lnSpc>
                <a:spcPct val="100000"/>
              </a:lnSpc>
              <a:defRPr b="1" i="0">
                <a:solidFill>
                  <a:schemeClr val="bg1"/>
                </a:solidFill>
                <a:latin typeface="Poppins" panose="00000500000000000000" pitchFamily="2" charset="0"/>
                <a:cs typeface="Poppins" panose="00000500000000000000" pitchFamily="2" charset="0"/>
              </a:defRPr>
            </a:lvl1pPr>
          </a:lstStyle>
          <a:p>
            <a:r>
              <a:rPr lang="en-US"/>
              <a:t>Click to edit Master title style</a:t>
            </a:r>
            <a:endParaRPr lang="en-GB"/>
          </a:p>
        </p:txBody>
      </p:sp>
      <p:sp>
        <p:nvSpPr>
          <p:cNvPr id="16" name="Text Placeholder 12">
            <a:extLst>
              <a:ext uri="{FF2B5EF4-FFF2-40B4-BE49-F238E27FC236}">
                <a16:creationId xmlns:a16="http://schemas.microsoft.com/office/drawing/2014/main" id="{FA8AA84D-31F0-CED3-DCC7-DD7727F14369}"/>
              </a:ext>
            </a:extLst>
          </p:cNvPr>
          <p:cNvSpPr>
            <a:spLocks noGrp="1"/>
          </p:cNvSpPr>
          <p:nvPr>
            <p:ph type="body" sz="quarter" idx="14"/>
          </p:nvPr>
        </p:nvSpPr>
        <p:spPr>
          <a:xfrm>
            <a:off x="637273" y="2628900"/>
            <a:ext cx="4462848" cy="3151414"/>
          </a:xfrm>
        </p:spPr>
        <p:txBody>
          <a:bodyPr>
            <a:normAutofit/>
          </a:bodyPr>
          <a:lstStyle>
            <a:lvl1pPr marL="0" indent="0">
              <a:lnSpc>
                <a:spcPct val="100000"/>
              </a:lnSpc>
              <a:buNone/>
              <a:defRPr sz="1800" b="0" i="0">
                <a:solidFill>
                  <a:schemeClr val="bg1"/>
                </a:solidFill>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 name="TextBox 1">
            <a:extLst>
              <a:ext uri="{FF2B5EF4-FFF2-40B4-BE49-F238E27FC236}">
                <a16:creationId xmlns:a16="http://schemas.microsoft.com/office/drawing/2014/main" id="{E37B0077-E4FB-DB68-32EB-70E5BFA02DD2}"/>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Poppins" panose="00000500000000000000" pitchFamily="2" charset="0"/>
                <a:cs typeface="Poppins" panose="00000500000000000000" pitchFamily="2" charset="0"/>
              </a:rPr>
              <a:t>‹#›</a:t>
            </a:fld>
            <a:endParaRPr lang="en-GB" sz="2000" b="0" i="0" noProof="0">
              <a:solidFill>
                <a:schemeClr val="bg1"/>
              </a:solidFill>
              <a:latin typeface="Poppins" panose="00000500000000000000" pitchFamily="2" charset="0"/>
              <a:cs typeface="Poppins" panose="00000500000000000000" pitchFamily="2" charset="0"/>
            </a:endParaRPr>
          </a:p>
        </p:txBody>
      </p:sp>
      <p:sp>
        <p:nvSpPr>
          <p:cNvPr id="3" name="TextBox 2">
            <a:extLst>
              <a:ext uri="{FF2B5EF4-FFF2-40B4-BE49-F238E27FC236}">
                <a16:creationId xmlns:a16="http://schemas.microsoft.com/office/drawing/2014/main" id="{821EC10A-443B-78A4-9438-F5285F49C5E1}"/>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anose="00000500000000000000" pitchFamily="2" charset="0"/>
              </a:rPr>
              <a:t>Internal Use Only</a:t>
            </a:r>
          </a:p>
        </p:txBody>
      </p:sp>
    </p:spTree>
    <p:extLst>
      <p:ext uri="{BB962C8B-B14F-4D97-AF65-F5344CB8AC3E}">
        <p14:creationId xmlns:p14="http://schemas.microsoft.com/office/powerpoint/2010/main" val="79304002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Cover slide">
    <p:bg>
      <p:bgPr>
        <a:solidFill>
          <a:schemeClr val="tx2"/>
        </a:solidFill>
        <a:effectLst/>
      </p:bgPr>
    </p:bg>
    <p:spTree>
      <p:nvGrpSpPr>
        <p:cNvPr id="1" name=""/>
        <p:cNvGrpSpPr/>
        <p:nvPr/>
      </p:nvGrpSpPr>
      <p:grpSpPr>
        <a:xfrm>
          <a:off x="0" y="0"/>
          <a:ext cx="0" cy="0"/>
          <a:chOff x="0" y="0"/>
          <a:chExt cx="0" cy="0"/>
        </a:xfrm>
      </p:grpSpPr>
      <p:pic>
        <p:nvPicPr>
          <p:cNvPr id="9" name="Picture 8" descr="A screenshot of a video game&#10;&#10;Description automatically generated">
            <a:extLst>
              <a:ext uri="{FF2B5EF4-FFF2-40B4-BE49-F238E27FC236}">
                <a16:creationId xmlns:a16="http://schemas.microsoft.com/office/drawing/2014/main" id="{FADD29DE-B854-2169-55E1-C3FD699E00D8}"/>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304E765-D7CE-66CF-AAD3-B47633EED211}"/>
              </a:ext>
            </a:extLst>
          </p:cNvPr>
          <p:cNvSpPr>
            <a:spLocks noGrp="1"/>
          </p:cNvSpPr>
          <p:nvPr>
            <p:ph type="ctrTitle"/>
          </p:nvPr>
        </p:nvSpPr>
        <p:spPr>
          <a:xfrm>
            <a:off x="532944" y="1788983"/>
            <a:ext cx="5385942" cy="2387600"/>
          </a:xfrm>
        </p:spPr>
        <p:txBody>
          <a:bodyPr anchor="b">
            <a:normAutofit/>
          </a:bodyPr>
          <a:lstStyle>
            <a:lvl1pPr algn="l">
              <a:lnSpc>
                <a:spcPct val="100000"/>
              </a:lnSpc>
              <a:defRPr sz="4400" b="1" i="0">
                <a:solidFill>
                  <a:schemeClr val="bg1"/>
                </a:solidFill>
                <a:latin typeface="+mj-lt"/>
                <a:cs typeface="Poppins" panose="00000500000000000000"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EE141B9C-4686-EF1F-23CB-10919C7B2DC1}"/>
              </a:ext>
            </a:extLst>
          </p:cNvPr>
          <p:cNvSpPr>
            <a:spLocks noGrp="1"/>
          </p:cNvSpPr>
          <p:nvPr>
            <p:ph type="subTitle" idx="1"/>
          </p:nvPr>
        </p:nvSpPr>
        <p:spPr>
          <a:xfrm>
            <a:off x="532944" y="4213654"/>
            <a:ext cx="4335618" cy="1044146"/>
          </a:xfrm>
        </p:spPr>
        <p:txBody>
          <a:bodyPr>
            <a:normAutofit/>
          </a:bodyPr>
          <a:lstStyle>
            <a:lvl1pPr marL="0" indent="0" algn="l">
              <a:lnSpc>
                <a:spcPct val="100000"/>
              </a:lnSpc>
              <a:buNone/>
              <a:defRPr sz="2400" b="0" i="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TextBox 3">
            <a:extLst>
              <a:ext uri="{FF2B5EF4-FFF2-40B4-BE49-F238E27FC236}">
                <a16:creationId xmlns:a16="http://schemas.microsoft.com/office/drawing/2014/main" id="{56B5FB7A-C5D9-275F-CC6F-3C1259AB692C}"/>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mj-lt"/>
              </a:rPr>
              <a:t>Public</a:t>
            </a:r>
          </a:p>
        </p:txBody>
      </p:sp>
    </p:spTree>
    <p:extLst>
      <p:ext uri="{BB962C8B-B14F-4D97-AF65-F5344CB8AC3E}">
        <p14:creationId xmlns:p14="http://schemas.microsoft.com/office/powerpoint/2010/main" val="2391171416"/>
      </p:ext>
    </p:extLst>
  </p:cSld>
  <p:clrMapOvr>
    <a:masterClrMapping/>
  </p:clrMapOvr>
  <p:extLst>
    <p:ext uri="{DCECCB84-F9BA-43D5-87BE-67443E8EF086}">
      <p15:sldGuideLst xmlns:p15="http://schemas.microsoft.com/office/powerpoint/2012/main">
        <p15:guide id="1" orient="horz" pos="2160">
          <p15:clr>
            <a:srgbClr val="FBAE40"/>
          </p15:clr>
        </p15:guide>
        <p15:guide id="2" pos="387">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Cover slide">
    <p:bg>
      <p:bgPr>
        <a:solidFill>
          <a:schemeClr val="bg1"/>
        </a:solidFill>
        <a:effectLst/>
      </p:bgPr>
    </p:bg>
    <p:spTree>
      <p:nvGrpSpPr>
        <p:cNvPr id="1" name=""/>
        <p:cNvGrpSpPr/>
        <p:nvPr/>
      </p:nvGrpSpPr>
      <p:grpSpPr>
        <a:xfrm>
          <a:off x="0" y="0"/>
          <a:ext cx="0" cy="0"/>
          <a:chOff x="0" y="0"/>
          <a:chExt cx="0" cy="0"/>
        </a:xfrm>
      </p:grpSpPr>
      <p:pic>
        <p:nvPicPr>
          <p:cNvPr id="6" name="Picture 5" descr="A road through a green field&#10;&#10;Description automatically generated">
            <a:extLst>
              <a:ext uri="{FF2B5EF4-FFF2-40B4-BE49-F238E27FC236}">
                <a16:creationId xmlns:a16="http://schemas.microsoft.com/office/drawing/2014/main" id="{BAB3A051-7BF3-EAAC-A888-553C382803C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9FF42232-F648-DDAD-E75B-0C12BC4B2F0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itle 1">
            <a:extLst>
              <a:ext uri="{FF2B5EF4-FFF2-40B4-BE49-F238E27FC236}">
                <a16:creationId xmlns:a16="http://schemas.microsoft.com/office/drawing/2014/main" id="{4BB77347-9877-93CA-4103-023E62BFEDA6}"/>
              </a:ext>
            </a:extLst>
          </p:cNvPr>
          <p:cNvSpPr>
            <a:spLocks noGrp="1"/>
          </p:cNvSpPr>
          <p:nvPr>
            <p:ph type="ctrTitle"/>
          </p:nvPr>
        </p:nvSpPr>
        <p:spPr>
          <a:xfrm>
            <a:off x="628664" y="796204"/>
            <a:ext cx="4328983" cy="1532773"/>
          </a:xfrm>
        </p:spPr>
        <p:txBody>
          <a:bodyPr lIns="0" anchor="t" anchorCtr="0">
            <a:normAutofit/>
          </a:bodyPr>
          <a:lstStyle>
            <a:lvl1pPr algn="l">
              <a:lnSpc>
                <a:spcPct val="100000"/>
              </a:lnSpc>
              <a:defRPr sz="4400" b="1" i="0">
                <a:solidFill>
                  <a:schemeClr val="bg1"/>
                </a:solidFill>
                <a:latin typeface="+mj-lt"/>
                <a:cs typeface="Poppins" panose="00000500000000000000" pitchFamily="2" charset="0"/>
              </a:defRPr>
            </a:lvl1pPr>
          </a:lstStyle>
          <a:p>
            <a:r>
              <a:rPr lang="en-US"/>
              <a:t>Click to edit Master title style</a:t>
            </a:r>
            <a:endParaRPr lang="en-GB"/>
          </a:p>
        </p:txBody>
      </p:sp>
      <p:pic>
        <p:nvPicPr>
          <p:cNvPr id="5" name="Picture 4" descr="A black background with white dots&#10;&#10;Description automatically generated">
            <a:extLst>
              <a:ext uri="{FF2B5EF4-FFF2-40B4-BE49-F238E27FC236}">
                <a16:creationId xmlns:a16="http://schemas.microsoft.com/office/drawing/2014/main" id="{03362316-8BB8-BD40-9D0A-F62FC860220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261600" y="5811520"/>
            <a:ext cx="1930400" cy="1046480"/>
          </a:xfrm>
          <a:prstGeom prst="rect">
            <a:avLst/>
          </a:prstGeom>
        </p:spPr>
      </p:pic>
      <p:sp>
        <p:nvSpPr>
          <p:cNvPr id="8" name="Subtitle 2">
            <a:extLst>
              <a:ext uri="{FF2B5EF4-FFF2-40B4-BE49-F238E27FC236}">
                <a16:creationId xmlns:a16="http://schemas.microsoft.com/office/drawing/2014/main" id="{A611D19F-4AA1-948B-0F06-8E3EAD4A15D1}"/>
              </a:ext>
            </a:extLst>
          </p:cNvPr>
          <p:cNvSpPr>
            <a:spLocks noGrp="1"/>
          </p:cNvSpPr>
          <p:nvPr>
            <p:ph type="subTitle" idx="1"/>
          </p:nvPr>
        </p:nvSpPr>
        <p:spPr>
          <a:xfrm>
            <a:off x="628663" y="2478639"/>
            <a:ext cx="3824891" cy="814396"/>
          </a:xfrm>
        </p:spPr>
        <p:txBody>
          <a:bodyPr>
            <a:normAutofit/>
          </a:bodyPr>
          <a:lstStyle>
            <a:lvl1pPr marL="0" indent="0" algn="l">
              <a:lnSpc>
                <a:spcPct val="100000"/>
              </a:lnSpc>
              <a:buNone/>
              <a:defRPr sz="2400" b="0" i="0">
                <a:solidFill>
                  <a:schemeClr val="bg1"/>
                </a:solidFill>
                <a:latin typeface="+mj-lt"/>
                <a:cs typeface="Poppins"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TextBox 3">
            <a:extLst>
              <a:ext uri="{FF2B5EF4-FFF2-40B4-BE49-F238E27FC236}">
                <a16:creationId xmlns:a16="http://schemas.microsoft.com/office/drawing/2014/main" id="{3D5B6A69-3EFA-0DA9-F9BA-B59F5A060E70}"/>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mj-lt"/>
              </a:rPr>
              <a:t>Public</a:t>
            </a:r>
          </a:p>
        </p:txBody>
      </p:sp>
    </p:spTree>
    <p:extLst>
      <p:ext uri="{BB962C8B-B14F-4D97-AF65-F5344CB8AC3E}">
        <p14:creationId xmlns:p14="http://schemas.microsoft.com/office/powerpoint/2010/main" val="3135824356"/>
      </p:ext>
    </p:extLst>
  </p:cSld>
  <p:clrMapOvr>
    <a:masterClrMapping/>
  </p:clrMapOvr>
  <p:extLst>
    <p:ext uri="{DCECCB84-F9BA-43D5-87BE-67443E8EF086}">
      <p15:sldGuideLst xmlns:p15="http://schemas.microsoft.com/office/powerpoint/2012/main">
        <p15:guide id="1" pos="199">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Cover slide">
    <p:bg>
      <p:bgPr>
        <a:solidFill>
          <a:schemeClr val="bg1"/>
        </a:solidFill>
        <a:effectLst/>
      </p:bgPr>
    </p:bg>
    <p:spTree>
      <p:nvGrpSpPr>
        <p:cNvPr id="1" name=""/>
        <p:cNvGrpSpPr/>
        <p:nvPr/>
      </p:nvGrpSpPr>
      <p:grpSpPr>
        <a:xfrm>
          <a:off x="0" y="0"/>
          <a:ext cx="0" cy="0"/>
          <a:chOff x="0" y="0"/>
          <a:chExt cx="0" cy="0"/>
        </a:xfrm>
      </p:grpSpPr>
      <p:pic>
        <p:nvPicPr>
          <p:cNvPr id="11" name="Picture 10" descr="A group of people sitting around a table looking at a computer&#10;&#10;Description automatically generated">
            <a:extLst>
              <a:ext uri="{FF2B5EF4-FFF2-40B4-BE49-F238E27FC236}">
                <a16:creationId xmlns:a16="http://schemas.microsoft.com/office/drawing/2014/main" id="{5C1AFF9B-026C-9129-DEA5-779635F510D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9FF42232-F648-DDAD-E75B-0C12BC4B2F0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itle 1">
            <a:extLst>
              <a:ext uri="{FF2B5EF4-FFF2-40B4-BE49-F238E27FC236}">
                <a16:creationId xmlns:a16="http://schemas.microsoft.com/office/drawing/2014/main" id="{4BB77347-9877-93CA-4103-023E62BFEDA6}"/>
              </a:ext>
            </a:extLst>
          </p:cNvPr>
          <p:cNvSpPr>
            <a:spLocks noGrp="1"/>
          </p:cNvSpPr>
          <p:nvPr>
            <p:ph type="ctrTitle"/>
          </p:nvPr>
        </p:nvSpPr>
        <p:spPr>
          <a:xfrm>
            <a:off x="628664" y="796204"/>
            <a:ext cx="4328983" cy="1532773"/>
          </a:xfrm>
        </p:spPr>
        <p:txBody>
          <a:bodyPr lIns="0" anchor="t" anchorCtr="0">
            <a:normAutofit/>
          </a:bodyPr>
          <a:lstStyle>
            <a:lvl1pPr algn="l">
              <a:lnSpc>
                <a:spcPct val="100000"/>
              </a:lnSpc>
              <a:defRPr sz="4400" b="1" i="0">
                <a:solidFill>
                  <a:schemeClr val="bg1"/>
                </a:solidFill>
                <a:latin typeface="+mj-lt"/>
                <a:cs typeface="Poppins" panose="00000500000000000000" pitchFamily="2" charset="0"/>
              </a:defRPr>
            </a:lvl1pPr>
          </a:lstStyle>
          <a:p>
            <a:r>
              <a:rPr lang="en-US"/>
              <a:t>Click to edit Master title style</a:t>
            </a:r>
            <a:endParaRPr lang="en-GB"/>
          </a:p>
        </p:txBody>
      </p:sp>
      <p:pic>
        <p:nvPicPr>
          <p:cNvPr id="5" name="Picture 4" descr="A black background with white dots&#10;&#10;Description automatically generated">
            <a:extLst>
              <a:ext uri="{FF2B5EF4-FFF2-40B4-BE49-F238E27FC236}">
                <a16:creationId xmlns:a16="http://schemas.microsoft.com/office/drawing/2014/main" id="{03362316-8BB8-BD40-9D0A-F62FC860220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261600" y="5811520"/>
            <a:ext cx="1930400" cy="1046480"/>
          </a:xfrm>
          <a:prstGeom prst="rect">
            <a:avLst/>
          </a:prstGeom>
        </p:spPr>
      </p:pic>
      <p:sp>
        <p:nvSpPr>
          <p:cNvPr id="8" name="Subtitle 2">
            <a:extLst>
              <a:ext uri="{FF2B5EF4-FFF2-40B4-BE49-F238E27FC236}">
                <a16:creationId xmlns:a16="http://schemas.microsoft.com/office/drawing/2014/main" id="{A611D19F-4AA1-948B-0F06-8E3EAD4A15D1}"/>
              </a:ext>
            </a:extLst>
          </p:cNvPr>
          <p:cNvSpPr>
            <a:spLocks noGrp="1"/>
          </p:cNvSpPr>
          <p:nvPr>
            <p:ph type="subTitle" idx="1"/>
          </p:nvPr>
        </p:nvSpPr>
        <p:spPr>
          <a:xfrm>
            <a:off x="628663" y="2478639"/>
            <a:ext cx="3824891" cy="838302"/>
          </a:xfrm>
        </p:spPr>
        <p:txBody>
          <a:bodyPr>
            <a:normAutofit/>
          </a:bodyPr>
          <a:lstStyle>
            <a:lvl1pPr marL="0" indent="0" algn="l">
              <a:lnSpc>
                <a:spcPct val="100000"/>
              </a:lnSpc>
              <a:buNone/>
              <a:defRPr sz="2400" b="0" i="0">
                <a:solidFill>
                  <a:schemeClr val="bg1"/>
                </a:solidFill>
                <a:latin typeface="+mj-lt"/>
                <a:cs typeface="Poppins"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3" name="TextBox 12">
            <a:extLst>
              <a:ext uri="{FF2B5EF4-FFF2-40B4-BE49-F238E27FC236}">
                <a16:creationId xmlns:a16="http://schemas.microsoft.com/office/drawing/2014/main" id="{8CE7D7CF-C797-0730-D6E9-1DA5A9C6DB96}"/>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mj-lt"/>
              </a:rPr>
              <a:t>Public</a:t>
            </a:r>
          </a:p>
        </p:txBody>
      </p:sp>
    </p:spTree>
    <p:extLst>
      <p:ext uri="{BB962C8B-B14F-4D97-AF65-F5344CB8AC3E}">
        <p14:creationId xmlns:p14="http://schemas.microsoft.com/office/powerpoint/2010/main" val="3415782644"/>
      </p:ext>
    </p:extLst>
  </p:cSld>
  <p:clrMapOvr>
    <a:masterClrMapping/>
  </p:clrMapOvr>
  <p:extLst>
    <p:ext uri="{DCECCB84-F9BA-43D5-87BE-67443E8EF086}">
      <p15:sldGuideLst xmlns:p15="http://schemas.microsoft.com/office/powerpoint/2012/main">
        <p15:guide id="1" pos="19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layout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B750103-FF4D-6647-58A5-FC31ECFD368F}"/>
              </a:ext>
            </a:extLst>
          </p:cNvPr>
          <p:cNvSpPr/>
          <p:nvPr userDrawn="1"/>
        </p:nvSpPr>
        <p:spPr>
          <a:xfrm>
            <a:off x="0" y="0"/>
            <a:ext cx="4251159"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4BD9546A-ACA3-E84E-1693-0DA11D64DE9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5085913"/>
            <a:ext cx="3652468" cy="1772086"/>
          </a:xfrm>
          <a:prstGeom prst="rect">
            <a:avLst/>
          </a:prstGeom>
        </p:spPr>
      </p:pic>
      <p:pic>
        <p:nvPicPr>
          <p:cNvPr id="8" name="Picture 7" descr="A black background with a pink object&#10;&#10;Description automatically generated">
            <a:extLst>
              <a:ext uri="{FF2B5EF4-FFF2-40B4-BE49-F238E27FC236}">
                <a16:creationId xmlns:a16="http://schemas.microsoft.com/office/drawing/2014/main" id="{40DE9A63-8C09-1B7B-D2EE-4082DB84327F}"/>
              </a:ext>
            </a:extLst>
          </p:cNvPr>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a:ext>
            </a:extLst>
          </a:blip>
          <a:stretch>
            <a:fillRect/>
          </a:stretch>
        </p:blipFill>
        <p:spPr>
          <a:xfrm>
            <a:off x="-2" y="-1"/>
            <a:ext cx="12192002" cy="6858001"/>
          </a:xfrm>
          <a:prstGeom prst="rect">
            <a:avLst/>
          </a:prstGeom>
        </p:spPr>
      </p:pic>
      <p:sp>
        <p:nvSpPr>
          <p:cNvPr id="9" name="Title 1">
            <a:extLst>
              <a:ext uri="{FF2B5EF4-FFF2-40B4-BE49-F238E27FC236}">
                <a16:creationId xmlns:a16="http://schemas.microsoft.com/office/drawing/2014/main" id="{E1A24C3F-E03C-61C2-1BCE-010C0EDD73CA}"/>
              </a:ext>
            </a:extLst>
          </p:cNvPr>
          <p:cNvSpPr>
            <a:spLocks noGrp="1"/>
          </p:cNvSpPr>
          <p:nvPr>
            <p:ph type="title"/>
          </p:nvPr>
        </p:nvSpPr>
        <p:spPr>
          <a:xfrm>
            <a:off x="637273" y="631032"/>
            <a:ext cx="3016800" cy="1325563"/>
          </a:xfrm>
        </p:spPr>
        <p:txBody>
          <a:bodyPr>
            <a:normAutofit/>
          </a:bodyPr>
          <a:lstStyle>
            <a:lvl1pPr>
              <a:defRPr sz="3000" b="0" i="0">
                <a:solidFill>
                  <a:schemeClr val="accent1"/>
                </a:solidFill>
                <a:latin typeface="Poppins Medium" pitchFamily="2" charset="77"/>
                <a:cs typeface="Poppins Medium" pitchFamily="2" charset="77"/>
              </a:defRPr>
            </a:lvl1pPr>
          </a:lstStyle>
          <a:p>
            <a:r>
              <a:rPr lang="en-GB"/>
              <a:t>Click to edit Master title style</a:t>
            </a:r>
          </a:p>
        </p:txBody>
      </p:sp>
      <p:sp>
        <p:nvSpPr>
          <p:cNvPr id="13" name="Text Placeholder 12">
            <a:extLst>
              <a:ext uri="{FF2B5EF4-FFF2-40B4-BE49-F238E27FC236}">
                <a16:creationId xmlns:a16="http://schemas.microsoft.com/office/drawing/2014/main" id="{60D44057-B0E9-C3CD-858C-1158DB642F87}"/>
              </a:ext>
            </a:extLst>
          </p:cNvPr>
          <p:cNvSpPr>
            <a:spLocks noGrp="1"/>
          </p:cNvSpPr>
          <p:nvPr>
            <p:ph type="body" sz="quarter" idx="13"/>
          </p:nvPr>
        </p:nvSpPr>
        <p:spPr>
          <a:xfrm>
            <a:off x="637274" y="2389514"/>
            <a:ext cx="3015194" cy="1131740"/>
          </a:xfrm>
        </p:spPr>
        <p:txBody>
          <a:bodyPr>
            <a:normAutofit/>
          </a:bodyPr>
          <a:lstStyle>
            <a:lvl1pPr marL="0" indent="0">
              <a:buNone/>
              <a:defRPr sz="1800" b="0" i="0">
                <a:solidFill>
                  <a:schemeClr val="bg1"/>
                </a:solidFill>
                <a:latin typeface="Poppins"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15" name="Text Placeholder 12">
            <a:extLst>
              <a:ext uri="{FF2B5EF4-FFF2-40B4-BE49-F238E27FC236}">
                <a16:creationId xmlns:a16="http://schemas.microsoft.com/office/drawing/2014/main" id="{16DFA2F4-A131-0E86-D67F-D866F130441E}"/>
              </a:ext>
            </a:extLst>
          </p:cNvPr>
          <p:cNvSpPr>
            <a:spLocks noGrp="1"/>
          </p:cNvSpPr>
          <p:nvPr>
            <p:ph type="body" sz="quarter" idx="14"/>
          </p:nvPr>
        </p:nvSpPr>
        <p:spPr>
          <a:xfrm>
            <a:off x="4895193" y="1721819"/>
            <a:ext cx="2832536" cy="2818650"/>
          </a:xfrm>
        </p:spPr>
        <p:txBody>
          <a:bodyPr>
            <a:normAutofit/>
          </a:bodyPr>
          <a:lstStyle>
            <a:lvl1pPr marL="0" indent="0">
              <a:buNone/>
              <a:defRPr sz="1800" b="0" i="0">
                <a:latin typeface="Poppins" pitchFamily="2" charset="77"/>
              </a:defRPr>
            </a:lvl1pPr>
          </a:lstStyle>
          <a:p>
            <a:pPr lvl="0"/>
            <a:r>
              <a:rPr lang="en-GB"/>
              <a:t>Click to edit Master text styles</a:t>
            </a:r>
          </a:p>
        </p:txBody>
      </p:sp>
      <p:sp>
        <p:nvSpPr>
          <p:cNvPr id="4" name="Text Placeholder 12">
            <a:extLst>
              <a:ext uri="{FF2B5EF4-FFF2-40B4-BE49-F238E27FC236}">
                <a16:creationId xmlns:a16="http://schemas.microsoft.com/office/drawing/2014/main" id="{FB81684C-BEDC-A504-8845-1713CDAEB0CB}"/>
              </a:ext>
            </a:extLst>
          </p:cNvPr>
          <p:cNvSpPr>
            <a:spLocks noGrp="1"/>
          </p:cNvSpPr>
          <p:nvPr>
            <p:ph type="body" sz="quarter" idx="15"/>
          </p:nvPr>
        </p:nvSpPr>
        <p:spPr>
          <a:xfrm>
            <a:off x="8360079" y="1721819"/>
            <a:ext cx="2832536" cy="2818650"/>
          </a:xfrm>
        </p:spPr>
        <p:txBody>
          <a:bodyPr>
            <a:normAutofit/>
          </a:bodyPr>
          <a:lstStyle>
            <a:lvl1pPr marL="0" indent="0">
              <a:buNone/>
              <a:defRPr sz="1800" b="0" i="0">
                <a:latin typeface="Poppins" pitchFamily="2" charset="77"/>
              </a:defRPr>
            </a:lvl1pPr>
          </a:lstStyle>
          <a:p>
            <a:pPr lvl="0"/>
            <a:r>
              <a:rPr lang="en-GB"/>
              <a:t>Click to edit Master text styles</a:t>
            </a:r>
          </a:p>
        </p:txBody>
      </p:sp>
      <p:sp>
        <p:nvSpPr>
          <p:cNvPr id="5" name="TextBox 4">
            <a:extLst>
              <a:ext uri="{FF2B5EF4-FFF2-40B4-BE49-F238E27FC236}">
                <a16:creationId xmlns:a16="http://schemas.microsoft.com/office/drawing/2014/main" id="{1DC0D688-373E-EFA1-4A88-C13714EA7D47}"/>
              </a:ext>
            </a:extLst>
          </p:cNvPr>
          <p:cNvSpPr txBox="1"/>
          <p:nvPr userDrawn="1"/>
        </p:nvSpPr>
        <p:spPr>
          <a:xfrm>
            <a:off x="543720" y="6509834"/>
            <a:ext cx="141065"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rPr>
              <a:t>‹#›</a:t>
            </a:fld>
            <a:endParaRPr lang="en-GB" sz="2000" noProof="0">
              <a:solidFill>
                <a:schemeClr val="bg1"/>
              </a:solidFill>
            </a:endParaRPr>
          </a:p>
        </p:txBody>
      </p:sp>
      <p:sp>
        <p:nvSpPr>
          <p:cNvPr id="10" name="TextBox 9">
            <a:extLst>
              <a:ext uri="{FF2B5EF4-FFF2-40B4-BE49-F238E27FC236}">
                <a16:creationId xmlns:a16="http://schemas.microsoft.com/office/drawing/2014/main" id="{5C17D236-609B-B324-173A-EB4BE4303570}"/>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itchFamily="2" charset="77"/>
              </a:rPr>
              <a:t>Public</a:t>
            </a:r>
          </a:p>
        </p:txBody>
      </p:sp>
    </p:spTree>
    <p:extLst>
      <p:ext uri="{BB962C8B-B14F-4D97-AF65-F5344CB8AC3E}">
        <p14:creationId xmlns:p14="http://schemas.microsoft.com/office/powerpoint/2010/main" val="39407430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Contents Slide">
    <p:spTree>
      <p:nvGrpSpPr>
        <p:cNvPr id="1" name=""/>
        <p:cNvGrpSpPr/>
        <p:nvPr/>
      </p:nvGrpSpPr>
      <p:grpSpPr>
        <a:xfrm>
          <a:off x="0" y="0"/>
          <a:ext cx="0" cy="0"/>
          <a:chOff x="0" y="0"/>
          <a:chExt cx="0" cy="0"/>
        </a:xfrm>
      </p:grpSpPr>
      <p:pic>
        <p:nvPicPr>
          <p:cNvPr id="4" name="Picture 3" descr="A field with wind turbines in the background&#10;&#10;Description automatically generated">
            <a:extLst>
              <a:ext uri="{FF2B5EF4-FFF2-40B4-BE49-F238E27FC236}">
                <a16:creationId xmlns:a16="http://schemas.microsoft.com/office/drawing/2014/main" id="{91B95623-DB60-0FE1-2973-59391D11872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1999" cy="6857999"/>
          </a:xfrm>
          <a:prstGeom prst="rect">
            <a:avLst/>
          </a:prstGeom>
        </p:spPr>
      </p:pic>
      <p:pic>
        <p:nvPicPr>
          <p:cNvPr id="9" name="Picture 8" descr="A screenshot of a video game&#10;&#10;Description automatically generated">
            <a:extLst>
              <a:ext uri="{FF2B5EF4-FFF2-40B4-BE49-F238E27FC236}">
                <a16:creationId xmlns:a16="http://schemas.microsoft.com/office/drawing/2014/main" id="{A15E0C7C-613F-78A1-1DEC-00D6D4942CC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1"/>
            <a:ext cx="12192000" cy="6858000"/>
          </a:xfrm>
          <a:prstGeom prst="rect">
            <a:avLst/>
          </a:prstGeom>
        </p:spPr>
      </p:pic>
      <p:pic>
        <p:nvPicPr>
          <p:cNvPr id="10" name="Picture 9" descr="A black background with white dots&#10;&#10;Description automatically generated">
            <a:extLst>
              <a:ext uri="{FF2B5EF4-FFF2-40B4-BE49-F238E27FC236}">
                <a16:creationId xmlns:a16="http://schemas.microsoft.com/office/drawing/2014/main" id="{44D1BF2D-F7AD-63E3-71D8-BDE9BF2F93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261600" y="5811520"/>
            <a:ext cx="1930400" cy="1046480"/>
          </a:xfrm>
          <a:prstGeom prst="rect">
            <a:avLst/>
          </a:prstGeom>
        </p:spPr>
      </p:pic>
      <p:sp>
        <p:nvSpPr>
          <p:cNvPr id="11" name="Title 1">
            <a:extLst>
              <a:ext uri="{FF2B5EF4-FFF2-40B4-BE49-F238E27FC236}">
                <a16:creationId xmlns:a16="http://schemas.microsoft.com/office/drawing/2014/main" id="{05A63E56-9227-9978-ADC2-9223E6C51ABD}"/>
              </a:ext>
            </a:extLst>
          </p:cNvPr>
          <p:cNvSpPr>
            <a:spLocks noGrp="1"/>
          </p:cNvSpPr>
          <p:nvPr>
            <p:ph type="title"/>
          </p:nvPr>
        </p:nvSpPr>
        <p:spPr>
          <a:xfrm>
            <a:off x="637273" y="365125"/>
            <a:ext cx="8307435" cy="1325563"/>
          </a:xfrm>
        </p:spPr>
        <p:txBody>
          <a:bodyPr/>
          <a:lstStyle>
            <a:lvl1pPr>
              <a:lnSpc>
                <a:spcPct val="100000"/>
              </a:lnSpc>
              <a:defRPr b="1" i="0">
                <a:solidFill>
                  <a:schemeClr val="accent1"/>
                </a:solidFill>
                <a:latin typeface="+mj-lt"/>
                <a:cs typeface="Poppins" panose="00000500000000000000" pitchFamily="2" charset="0"/>
              </a:defRPr>
            </a:lvl1pPr>
          </a:lstStyle>
          <a:p>
            <a:r>
              <a:rPr lang="en-US"/>
              <a:t>Click to edit Master title style</a:t>
            </a:r>
            <a:endParaRPr lang="en-GB"/>
          </a:p>
        </p:txBody>
      </p:sp>
      <p:sp>
        <p:nvSpPr>
          <p:cNvPr id="12" name="Content Placeholder 2">
            <a:extLst>
              <a:ext uri="{FF2B5EF4-FFF2-40B4-BE49-F238E27FC236}">
                <a16:creationId xmlns:a16="http://schemas.microsoft.com/office/drawing/2014/main" id="{C349BD22-11FD-5019-2AE1-EEBDE251B20D}"/>
              </a:ext>
            </a:extLst>
          </p:cNvPr>
          <p:cNvSpPr>
            <a:spLocks noGrp="1"/>
          </p:cNvSpPr>
          <p:nvPr>
            <p:ph idx="1"/>
          </p:nvPr>
        </p:nvSpPr>
        <p:spPr>
          <a:xfrm>
            <a:off x="637273" y="3200878"/>
            <a:ext cx="4122296" cy="2734702"/>
          </a:xfrm>
        </p:spPr>
        <p:txBody>
          <a:bodyPr/>
          <a:lstStyle>
            <a:lvl1pPr marL="514350" indent="-514350">
              <a:lnSpc>
                <a:spcPct val="100000"/>
              </a:lnSpc>
              <a:buClr>
                <a:schemeClr val="accent1"/>
              </a:buClr>
              <a:buFont typeface="+mj-lt"/>
              <a:buAutoNum type="arabicPeriod"/>
              <a:defRPr sz="2000" b="0" i="0">
                <a:solidFill>
                  <a:schemeClr val="bg1"/>
                </a:solidFill>
                <a:latin typeface="+mj-lt"/>
              </a:defRPr>
            </a:lvl1pPr>
            <a:lvl2pPr marL="914400" indent="-457200">
              <a:lnSpc>
                <a:spcPct val="100000"/>
              </a:lnSpc>
              <a:buClr>
                <a:schemeClr val="accent1"/>
              </a:buClr>
              <a:buFont typeface="+mj-lt"/>
              <a:buAutoNum type="arabicPeriod"/>
              <a:defRPr sz="1400" b="0" i="0">
                <a:solidFill>
                  <a:schemeClr val="bg1"/>
                </a:solidFill>
                <a:latin typeface="+mj-lt"/>
              </a:defRPr>
            </a:lvl2pPr>
            <a:lvl3pPr marL="1371600" indent="-457200">
              <a:lnSpc>
                <a:spcPct val="100000"/>
              </a:lnSpc>
              <a:buClr>
                <a:schemeClr val="accent1"/>
              </a:buClr>
              <a:buFont typeface="+mj-lt"/>
              <a:buAutoNum type="arabicPeriod"/>
              <a:defRPr sz="1400" b="0" i="0">
                <a:solidFill>
                  <a:schemeClr val="bg1"/>
                </a:solidFill>
                <a:latin typeface="+mj-lt"/>
              </a:defRPr>
            </a:lvl3pPr>
            <a:lvl4pPr marL="1714500" indent="-342900">
              <a:lnSpc>
                <a:spcPct val="100000"/>
              </a:lnSpc>
              <a:buClr>
                <a:schemeClr val="accent1"/>
              </a:buClr>
              <a:buFont typeface="+mj-lt"/>
              <a:buAutoNum type="arabicPeriod"/>
              <a:defRPr sz="1400" b="0" i="0">
                <a:solidFill>
                  <a:schemeClr val="bg1"/>
                </a:solidFill>
                <a:latin typeface="+mj-lt"/>
              </a:defRPr>
            </a:lvl4pPr>
            <a:lvl5pPr marL="2171700" indent="-342900">
              <a:lnSpc>
                <a:spcPct val="100000"/>
              </a:lnSpc>
              <a:buClr>
                <a:schemeClr val="accent1"/>
              </a:buClr>
              <a:buFont typeface="+mj-lt"/>
              <a:buAutoNum type="arabicPeriod"/>
              <a:defRPr sz="1400" b="0" i="0">
                <a:solidFill>
                  <a:schemeClr val="bg1"/>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extBox 1">
            <a:extLst>
              <a:ext uri="{FF2B5EF4-FFF2-40B4-BE49-F238E27FC236}">
                <a16:creationId xmlns:a16="http://schemas.microsoft.com/office/drawing/2014/main" id="{597C07A8-1BF4-5583-A597-1F97B315BCF8}"/>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Poppins" panose="00000500000000000000" pitchFamily="2" charset="0"/>
                <a:cs typeface="Poppins" panose="00000500000000000000" pitchFamily="2" charset="0"/>
              </a:rPr>
              <a:t>‹#›</a:t>
            </a:fld>
            <a:endParaRPr lang="en-GB" sz="2000" b="0" i="0" noProof="0">
              <a:solidFill>
                <a:schemeClr val="bg1"/>
              </a:solidFill>
              <a:latin typeface="Poppins" panose="00000500000000000000" pitchFamily="2" charset="0"/>
              <a:cs typeface="Poppins" panose="00000500000000000000" pitchFamily="2" charset="0"/>
            </a:endParaRPr>
          </a:p>
        </p:txBody>
      </p:sp>
      <p:sp>
        <p:nvSpPr>
          <p:cNvPr id="3" name="TextBox 2">
            <a:extLst>
              <a:ext uri="{FF2B5EF4-FFF2-40B4-BE49-F238E27FC236}">
                <a16:creationId xmlns:a16="http://schemas.microsoft.com/office/drawing/2014/main" id="{F013E0C3-A748-7D68-BE91-F314B5D2289A}"/>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tx2"/>
                </a:solidFill>
                <a:latin typeface="+mj-lt"/>
              </a:rPr>
              <a:t>Public</a:t>
            </a:r>
          </a:p>
        </p:txBody>
      </p:sp>
    </p:spTree>
    <p:extLst>
      <p:ext uri="{BB962C8B-B14F-4D97-AF65-F5344CB8AC3E}">
        <p14:creationId xmlns:p14="http://schemas.microsoft.com/office/powerpoint/2010/main" val="40406029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Contents Slide">
    <p:spTree>
      <p:nvGrpSpPr>
        <p:cNvPr id="1" name=""/>
        <p:cNvGrpSpPr/>
        <p:nvPr/>
      </p:nvGrpSpPr>
      <p:grpSpPr>
        <a:xfrm>
          <a:off x="0" y="0"/>
          <a:ext cx="0" cy="0"/>
          <a:chOff x="0" y="0"/>
          <a:chExt cx="0" cy="0"/>
        </a:xfrm>
      </p:grpSpPr>
      <p:pic>
        <p:nvPicPr>
          <p:cNvPr id="8" name="Picture 7" descr="A purple and black background&#10;&#10;Description automatically generated">
            <a:extLst>
              <a:ext uri="{FF2B5EF4-FFF2-40B4-BE49-F238E27FC236}">
                <a16:creationId xmlns:a16="http://schemas.microsoft.com/office/drawing/2014/main" id="{BD733B61-FDE5-43FD-02B9-15749A7E232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495"/>
            <a:ext cx="12207103" cy="6866495"/>
          </a:xfrm>
          <a:prstGeom prst="rect">
            <a:avLst/>
          </a:prstGeom>
        </p:spPr>
      </p:pic>
      <p:sp>
        <p:nvSpPr>
          <p:cNvPr id="2" name="Title 1">
            <a:extLst>
              <a:ext uri="{FF2B5EF4-FFF2-40B4-BE49-F238E27FC236}">
                <a16:creationId xmlns:a16="http://schemas.microsoft.com/office/drawing/2014/main" id="{E369532E-6917-836E-1185-E305911BAE82}"/>
              </a:ext>
            </a:extLst>
          </p:cNvPr>
          <p:cNvSpPr>
            <a:spLocks noGrp="1"/>
          </p:cNvSpPr>
          <p:nvPr>
            <p:ph type="title"/>
          </p:nvPr>
        </p:nvSpPr>
        <p:spPr>
          <a:xfrm>
            <a:off x="637273" y="365125"/>
            <a:ext cx="10515600" cy="1325563"/>
          </a:xfrm>
        </p:spPr>
        <p:txBody>
          <a:bodyPr/>
          <a:lstStyle>
            <a:lvl1pPr>
              <a:lnSpc>
                <a:spcPct val="100000"/>
              </a:lnSpc>
              <a:defRPr b="1" i="0">
                <a:solidFill>
                  <a:schemeClr val="accent1"/>
                </a:solidFill>
                <a:latin typeface="+mj-lt"/>
                <a:cs typeface="Poppins" panose="00000500000000000000" pitchFamily="2"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2DFC869-04DE-7711-205B-68333ECEB111}"/>
              </a:ext>
            </a:extLst>
          </p:cNvPr>
          <p:cNvSpPr>
            <a:spLocks noGrp="1"/>
          </p:cNvSpPr>
          <p:nvPr>
            <p:ph idx="1"/>
          </p:nvPr>
        </p:nvSpPr>
        <p:spPr>
          <a:xfrm>
            <a:off x="637273" y="1825625"/>
            <a:ext cx="10515600" cy="4351338"/>
          </a:xfrm>
        </p:spPr>
        <p:txBody>
          <a:bodyPr/>
          <a:lstStyle>
            <a:lvl1pPr marL="514350" indent="-514350">
              <a:lnSpc>
                <a:spcPct val="100000"/>
              </a:lnSpc>
              <a:buFont typeface="+mj-lt"/>
              <a:buAutoNum type="arabicPeriod"/>
              <a:defRPr b="0" i="0">
                <a:latin typeface="+mj-lt"/>
              </a:defRPr>
            </a:lvl1pPr>
            <a:lvl2pPr marL="914400" indent="-457200">
              <a:lnSpc>
                <a:spcPct val="100000"/>
              </a:lnSpc>
              <a:buFont typeface="+mj-lt"/>
              <a:buAutoNum type="arabicPeriod"/>
              <a:defRPr b="0" i="0">
                <a:latin typeface="+mj-lt"/>
              </a:defRPr>
            </a:lvl2pPr>
            <a:lvl3pPr marL="1371600" indent="-457200">
              <a:lnSpc>
                <a:spcPct val="100000"/>
              </a:lnSpc>
              <a:buFont typeface="+mj-lt"/>
              <a:buAutoNum type="arabicPeriod"/>
              <a:defRPr b="0" i="0">
                <a:latin typeface="+mj-lt"/>
              </a:defRPr>
            </a:lvl3pPr>
            <a:lvl4pPr marL="1714500" indent="-342900">
              <a:lnSpc>
                <a:spcPct val="100000"/>
              </a:lnSpc>
              <a:buFont typeface="+mj-lt"/>
              <a:buAutoNum type="arabicPeriod"/>
              <a:defRPr b="0" i="0">
                <a:latin typeface="+mj-lt"/>
              </a:defRPr>
            </a:lvl4pPr>
            <a:lvl5pPr marL="2171700" indent="-342900">
              <a:lnSpc>
                <a:spcPct val="100000"/>
              </a:lnSpc>
              <a:buFont typeface="+mj-lt"/>
              <a:buAutoNum type="arabicPeriod"/>
              <a:defRPr b="0" i="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53553427"/>
      </p:ext>
    </p:extLst>
  </p:cSld>
  <p:clrMapOvr>
    <a:masterClrMapping/>
  </p:clrMapOvr>
  <p:extLst>
    <p:ext uri="{DCECCB84-F9BA-43D5-87BE-67443E8EF086}">
      <p15:sldGuideLst xmlns:p15="http://schemas.microsoft.com/office/powerpoint/2012/main">
        <p15:guide id="1" orient="horz" pos="2160">
          <p15:clr>
            <a:srgbClr val="FBAE40"/>
          </p15:clr>
        </p15:guide>
        <p15:guide id="2" pos="389">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ext box x2">
    <p:spTree>
      <p:nvGrpSpPr>
        <p:cNvPr id="1" name=""/>
        <p:cNvGrpSpPr/>
        <p:nvPr/>
      </p:nvGrpSpPr>
      <p:grpSpPr>
        <a:xfrm>
          <a:off x="0" y="0"/>
          <a:ext cx="0" cy="0"/>
          <a:chOff x="0" y="0"/>
          <a:chExt cx="0" cy="0"/>
        </a:xfrm>
      </p:grpSpPr>
      <p:pic>
        <p:nvPicPr>
          <p:cNvPr id="8" name="Picture 7" descr="A black background with a pink object&#10;&#10;Description automatically generated">
            <a:extLst>
              <a:ext uri="{FF2B5EF4-FFF2-40B4-BE49-F238E27FC236}">
                <a16:creationId xmlns:a16="http://schemas.microsoft.com/office/drawing/2014/main" id="{40DE9A63-8C09-1B7B-D2EE-4082DB84327F}"/>
              </a:ext>
            </a:extLst>
          </p:cNvPr>
          <p:cNvPicPr>
            <a:picLocks noGrp="1" noRot="1" noChangeAspect="1" noMove="1" noResize="1" noEditPoints="1" noAdjustHandles="1" noChangeArrowheads="1" noChangeShapeType="1" noCrop="1"/>
          </p:cNvPicPr>
          <p:nvPr userDrawn="1"/>
        </p:nvPicPr>
        <p:blipFill>
          <a:blip r:embed="rId2" cstate="screen">
            <a:extLst>
              <a:ext uri="{28A0092B-C50C-407E-A947-70E740481C1C}">
                <a14:useLocalDpi xmlns:a14="http://schemas.microsoft.com/office/drawing/2010/main"/>
              </a:ext>
            </a:extLst>
          </a:blip>
          <a:stretch>
            <a:fillRect/>
          </a:stretch>
        </p:blipFill>
        <p:spPr>
          <a:xfrm>
            <a:off x="-2" y="-1"/>
            <a:ext cx="12192002" cy="6858001"/>
          </a:xfrm>
          <a:prstGeom prst="rect">
            <a:avLst/>
          </a:prstGeom>
        </p:spPr>
      </p:pic>
      <p:sp>
        <p:nvSpPr>
          <p:cNvPr id="9" name="Title 1">
            <a:extLst>
              <a:ext uri="{FF2B5EF4-FFF2-40B4-BE49-F238E27FC236}">
                <a16:creationId xmlns:a16="http://schemas.microsoft.com/office/drawing/2014/main" id="{E1A24C3F-E03C-61C2-1BCE-010C0EDD73CA}"/>
              </a:ext>
            </a:extLst>
          </p:cNvPr>
          <p:cNvSpPr>
            <a:spLocks noGrp="1"/>
          </p:cNvSpPr>
          <p:nvPr>
            <p:ph type="title"/>
          </p:nvPr>
        </p:nvSpPr>
        <p:spPr>
          <a:xfrm>
            <a:off x="637273" y="365125"/>
            <a:ext cx="10515600" cy="1325563"/>
          </a:xfrm>
        </p:spPr>
        <p:txBody>
          <a:bodyPr/>
          <a:lstStyle>
            <a:lvl1pPr>
              <a:lnSpc>
                <a:spcPct val="100000"/>
              </a:lnSpc>
              <a:defRPr b="1" i="0">
                <a:solidFill>
                  <a:schemeClr val="accent1"/>
                </a:solidFill>
                <a:latin typeface="+mj-lt"/>
                <a:cs typeface="Poppins" panose="00000500000000000000" pitchFamily="2" charset="0"/>
              </a:defRPr>
            </a:lvl1pPr>
          </a:lstStyle>
          <a:p>
            <a:r>
              <a:rPr lang="en-US"/>
              <a:t>Click to edit Master title style</a:t>
            </a:r>
            <a:endParaRPr lang="en-GB"/>
          </a:p>
        </p:txBody>
      </p:sp>
      <p:sp>
        <p:nvSpPr>
          <p:cNvPr id="13" name="Text Placeholder 12">
            <a:extLst>
              <a:ext uri="{FF2B5EF4-FFF2-40B4-BE49-F238E27FC236}">
                <a16:creationId xmlns:a16="http://schemas.microsoft.com/office/drawing/2014/main" id="{60D44057-B0E9-C3CD-858C-1158DB642F87}"/>
              </a:ext>
            </a:extLst>
          </p:cNvPr>
          <p:cNvSpPr>
            <a:spLocks noGrp="1"/>
          </p:cNvSpPr>
          <p:nvPr>
            <p:ph type="body" sz="quarter" idx="13"/>
          </p:nvPr>
        </p:nvSpPr>
        <p:spPr>
          <a:xfrm>
            <a:off x="637273" y="1926771"/>
            <a:ext cx="4462848" cy="4153354"/>
          </a:xfrm>
        </p:spPr>
        <p:txBody>
          <a:bodyPr>
            <a:normAutofit/>
          </a:bodyPr>
          <a:lstStyle>
            <a:lvl1pPr marL="0" indent="0">
              <a:lnSpc>
                <a:spcPct val="100000"/>
              </a:lnSpc>
              <a:buNone/>
              <a:defRPr sz="1800" b="0" i="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2">
            <a:extLst>
              <a:ext uri="{FF2B5EF4-FFF2-40B4-BE49-F238E27FC236}">
                <a16:creationId xmlns:a16="http://schemas.microsoft.com/office/drawing/2014/main" id="{16DFA2F4-A131-0E86-D67F-D866F130441E}"/>
              </a:ext>
            </a:extLst>
          </p:cNvPr>
          <p:cNvSpPr>
            <a:spLocks noGrp="1"/>
          </p:cNvSpPr>
          <p:nvPr>
            <p:ph type="body" sz="quarter" idx="14"/>
          </p:nvPr>
        </p:nvSpPr>
        <p:spPr>
          <a:xfrm>
            <a:off x="5449088" y="1926771"/>
            <a:ext cx="4462848" cy="4153354"/>
          </a:xfrm>
        </p:spPr>
        <p:txBody>
          <a:bodyPr>
            <a:normAutofit/>
          </a:bodyPr>
          <a:lstStyle>
            <a:lvl1pPr marL="0" indent="0">
              <a:lnSpc>
                <a:spcPct val="100000"/>
              </a:lnSpc>
              <a:buNone/>
              <a:defRPr sz="1800" b="0" i="0">
                <a:latin typeface="+mj-lt"/>
              </a:defRPr>
            </a:lvl1pPr>
          </a:lstStyle>
          <a:p>
            <a:pPr lvl="0"/>
            <a:r>
              <a:rPr lang="en-US"/>
              <a:t>Click to edit Master text styles</a:t>
            </a:r>
          </a:p>
        </p:txBody>
      </p:sp>
    </p:spTree>
    <p:extLst>
      <p:ext uri="{BB962C8B-B14F-4D97-AF65-F5344CB8AC3E}">
        <p14:creationId xmlns:p14="http://schemas.microsoft.com/office/powerpoint/2010/main" val="5716201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Divider layout 1">
    <p:spTree>
      <p:nvGrpSpPr>
        <p:cNvPr id="1" name=""/>
        <p:cNvGrpSpPr/>
        <p:nvPr/>
      </p:nvGrpSpPr>
      <p:grpSpPr>
        <a:xfrm>
          <a:off x="0" y="0"/>
          <a:ext cx="0" cy="0"/>
          <a:chOff x="0" y="0"/>
          <a:chExt cx="0" cy="0"/>
        </a:xfrm>
      </p:grpSpPr>
      <p:pic>
        <p:nvPicPr>
          <p:cNvPr id="3" name="Picture 2" descr="A purple flower on a black background&#10;&#10;Description automatically generated">
            <a:extLst>
              <a:ext uri="{FF2B5EF4-FFF2-40B4-BE49-F238E27FC236}">
                <a16:creationId xmlns:a16="http://schemas.microsoft.com/office/drawing/2014/main" id="{624B9880-4FA8-5D6B-4930-EB7C51734ED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4941561" cy="3055537"/>
          </a:xfrm>
          <a:prstGeom prst="rect">
            <a:avLst/>
          </a:prstGeom>
        </p:spPr>
      </p:pic>
      <p:pic>
        <p:nvPicPr>
          <p:cNvPr id="8" name="Picture 7" descr="A black background with a pink object&#10;&#10;Description automatically generated">
            <a:extLst>
              <a:ext uri="{FF2B5EF4-FFF2-40B4-BE49-F238E27FC236}">
                <a16:creationId xmlns:a16="http://schemas.microsoft.com/office/drawing/2014/main" id="{40DE9A63-8C09-1B7B-D2EE-4082DB84327F}"/>
              </a:ext>
            </a:extLst>
          </p:cNvPr>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a:ext>
            </a:extLst>
          </a:blip>
          <a:stretch>
            <a:fillRect/>
          </a:stretch>
        </p:blipFill>
        <p:spPr>
          <a:xfrm>
            <a:off x="-2" y="-1"/>
            <a:ext cx="12192002" cy="6858001"/>
          </a:xfrm>
          <a:prstGeom prst="rect">
            <a:avLst/>
          </a:prstGeom>
        </p:spPr>
      </p:pic>
      <p:sp>
        <p:nvSpPr>
          <p:cNvPr id="9" name="Title 1">
            <a:extLst>
              <a:ext uri="{FF2B5EF4-FFF2-40B4-BE49-F238E27FC236}">
                <a16:creationId xmlns:a16="http://schemas.microsoft.com/office/drawing/2014/main" id="{E1A24C3F-E03C-61C2-1BCE-010C0EDD73CA}"/>
              </a:ext>
            </a:extLst>
          </p:cNvPr>
          <p:cNvSpPr>
            <a:spLocks noGrp="1"/>
          </p:cNvSpPr>
          <p:nvPr>
            <p:ph type="title"/>
          </p:nvPr>
        </p:nvSpPr>
        <p:spPr>
          <a:xfrm>
            <a:off x="637273" y="631032"/>
            <a:ext cx="3016800" cy="1325563"/>
          </a:xfrm>
        </p:spPr>
        <p:txBody>
          <a:bodyPr>
            <a:normAutofit/>
          </a:bodyPr>
          <a:lstStyle>
            <a:lvl1pPr>
              <a:lnSpc>
                <a:spcPct val="100000"/>
              </a:lnSpc>
              <a:defRPr sz="3000" b="1" i="0">
                <a:solidFill>
                  <a:schemeClr val="bg1"/>
                </a:solidFill>
                <a:latin typeface="+mj-lt"/>
                <a:cs typeface="Poppins" panose="00000500000000000000" pitchFamily="2" charset="0"/>
              </a:defRPr>
            </a:lvl1pPr>
          </a:lstStyle>
          <a:p>
            <a:r>
              <a:rPr lang="en-US"/>
              <a:t>Click to edit Master title style</a:t>
            </a:r>
            <a:endParaRPr lang="en-GB"/>
          </a:p>
        </p:txBody>
      </p:sp>
      <p:sp>
        <p:nvSpPr>
          <p:cNvPr id="13" name="Text Placeholder 12">
            <a:extLst>
              <a:ext uri="{FF2B5EF4-FFF2-40B4-BE49-F238E27FC236}">
                <a16:creationId xmlns:a16="http://schemas.microsoft.com/office/drawing/2014/main" id="{60D44057-B0E9-C3CD-858C-1158DB642F87}"/>
              </a:ext>
            </a:extLst>
          </p:cNvPr>
          <p:cNvSpPr>
            <a:spLocks noGrp="1"/>
          </p:cNvSpPr>
          <p:nvPr>
            <p:ph type="body" sz="quarter" idx="13"/>
          </p:nvPr>
        </p:nvSpPr>
        <p:spPr>
          <a:xfrm>
            <a:off x="637273" y="3613681"/>
            <a:ext cx="4139679" cy="2140733"/>
          </a:xfrm>
        </p:spPr>
        <p:txBody>
          <a:bodyPr>
            <a:normAutofit/>
          </a:bodyPr>
          <a:lstStyle>
            <a:lvl1pPr marL="0" indent="0">
              <a:lnSpc>
                <a:spcPct val="100000"/>
              </a:lnSpc>
              <a:buNone/>
              <a:defRPr sz="1800" b="0" i="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 name="Text Placeholder 12">
            <a:extLst>
              <a:ext uri="{FF2B5EF4-FFF2-40B4-BE49-F238E27FC236}">
                <a16:creationId xmlns:a16="http://schemas.microsoft.com/office/drawing/2014/main" id="{A80908B0-75DE-A115-6336-EF8AAE3C5F4A}"/>
              </a:ext>
            </a:extLst>
          </p:cNvPr>
          <p:cNvSpPr>
            <a:spLocks noGrp="1"/>
          </p:cNvSpPr>
          <p:nvPr>
            <p:ph type="body" sz="quarter" idx="14"/>
          </p:nvPr>
        </p:nvSpPr>
        <p:spPr>
          <a:xfrm>
            <a:off x="6220807" y="1926771"/>
            <a:ext cx="2401614" cy="2818650"/>
          </a:xfrm>
        </p:spPr>
        <p:txBody>
          <a:bodyPr>
            <a:normAutofit/>
          </a:bodyPr>
          <a:lstStyle>
            <a:lvl1pPr marL="0" indent="0">
              <a:lnSpc>
                <a:spcPct val="100000"/>
              </a:lnSpc>
              <a:buNone/>
              <a:defRPr sz="1800" b="0" i="0">
                <a:latin typeface="+mj-lt"/>
              </a:defRPr>
            </a:lvl1pPr>
          </a:lstStyle>
          <a:p>
            <a:pPr lvl="0"/>
            <a:r>
              <a:rPr lang="en-US"/>
              <a:t>Click to edit Master text styles</a:t>
            </a:r>
          </a:p>
        </p:txBody>
      </p:sp>
      <p:sp>
        <p:nvSpPr>
          <p:cNvPr id="6" name="Text Placeholder 12">
            <a:extLst>
              <a:ext uri="{FF2B5EF4-FFF2-40B4-BE49-F238E27FC236}">
                <a16:creationId xmlns:a16="http://schemas.microsoft.com/office/drawing/2014/main" id="{544403BA-BDEC-33C9-D380-0A99E3D527D8}"/>
              </a:ext>
            </a:extLst>
          </p:cNvPr>
          <p:cNvSpPr>
            <a:spLocks noGrp="1"/>
          </p:cNvSpPr>
          <p:nvPr>
            <p:ph type="body" sz="quarter" idx="15"/>
          </p:nvPr>
        </p:nvSpPr>
        <p:spPr>
          <a:xfrm>
            <a:off x="9040209" y="1926771"/>
            <a:ext cx="2401614" cy="2818650"/>
          </a:xfrm>
        </p:spPr>
        <p:txBody>
          <a:bodyPr>
            <a:normAutofit/>
          </a:bodyPr>
          <a:lstStyle>
            <a:lvl1pPr marL="0" indent="0">
              <a:lnSpc>
                <a:spcPct val="100000"/>
              </a:lnSpc>
              <a:buNone/>
              <a:defRPr sz="1800" b="0" i="0">
                <a:latin typeface="+mj-lt"/>
              </a:defRPr>
            </a:lvl1pPr>
          </a:lstStyle>
          <a:p>
            <a:pPr lvl="0"/>
            <a:r>
              <a:rPr lang="en-US"/>
              <a:t>Click to edit Master text styles</a:t>
            </a:r>
          </a:p>
        </p:txBody>
      </p:sp>
      <p:sp>
        <p:nvSpPr>
          <p:cNvPr id="4" name="TextBox 3">
            <a:extLst>
              <a:ext uri="{FF2B5EF4-FFF2-40B4-BE49-F238E27FC236}">
                <a16:creationId xmlns:a16="http://schemas.microsoft.com/office/drawing/2014/main" id="{E8D4C74B-144E-7E2B-4291-551B406C7D87}"/>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mj-lt"/>
              </a:rPr>
              <a:t>Public</a:t>
            </a:r>
          </a:p>
        </p:txBody>
      </p:sp>
    </p:spTree>
    <p:extLst>
      <p:ext uri="{BB962C8B-B14F-4D97-AF65-F5344CB8AC3E}">
        <p14:creationId xmlns:p14="http://schemas.microsoft.com/office/powerpoint/2010/main" val="28462970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Divider layout 2">
    <p:spTree>
      <p:nvGrpSpPr>
        <p:cNvPr id="1" name=""/>
        <p:cNvGrpSpPr/>
        <p:nvPr/>
      </p:nvGrpSpPr>
      <p:grpSpPr>
        <a:xfrm>
          <a:off x="0" y="0"/>
          <a:ext cx="0" cy="0"/>
          <a:chOff x="0" y="0"/>
          <a:chExt cx="0" cy="0"/>
        </a:xfrm>
      </p:grpSpPr>
      <p:pic>
        <p:nvPicPr>
          <p:cNvPr id="5" name="Picture 4" descr="A purple and black background&#10;&#10;Description automatically generated">
            <a:extLst>
              <a:ext uri="{FF2B5EF4-FFF2-40B4-BE49-F238E27FC236}">
                <a16:creationId xmlns:a16="http://schemas.microsoft.com/office/drawing/2014/main" id="{FA872D7E-483A-F12C-54BD-9C3DEF2A571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2422566"/>
            <a:ext cx="6096001" cy="4439265"/>
          </a:xfrm>
          <a:prstGeom prst="rect">
            <a:avLst/>
          </a:prstGeom>
        </p:spPr>
      </p:pic>
      <p:pic>
        <p:nvPicPr>
          <p:cNvPr id="8" name="Picture 7" descr="A black background with a pink object&#10;&#10;Description automatically generated">
            <a:extLst>
              <a:ext uri="{FF2B5EF4-FFF2-40B4-BE49-F238E27FC236}">
                <a16:creationId xmlns:a16="http://schemas.microsoft.com/office/drawing/2014/main" id="{40DE9A63-8C09-1B7B-D2EE-4082DB84327F}"/>
              </a:ext>
            </a:extLst>
          </p:cNvPr>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a:ext>
            </a:extLst>
          </a:blip>
          <a:stretch>
            <a:fillRect/>
          </a:stretch>
        </p:blipFill>
        <p:spPr>
          <a:xfrm>
            <a:off x="-2" y="-1"/>
            <a:ext cx="12192002" cy="6858001"/>
          </a:xfrm>
          <a:prstGeom prst="rect">
            <a:avLst/>
          </a:prstGeom>
        </p:spPr>
      </p:pic>
      <p:sp>
        <p:nvSpPr>
          <p:cNvPr id="9" name="Title 1">
            <a:extLst>
              <a:ext uri="{FF2B5EF4-FFF2-40B4-BE49-F238E27FC236}">
                <a16:creationId xmlns:a16="http://schemas.microsoft.com/office/drawing/2014/main" id="{E1A24C3F-E03C-61C2-1BCE-010C0EDD73CA}"/>
              </a:ext>
            </a:extLst>
          </p:cNvPr>
          <p:cNvSpPr>
            <a:spLocks noGrp="1"/>
          </p:cNvSpPr>
          <p:nvPr>
            <p:ph type="title"/>
          </p:nvPr>
        </p:nvSpPr>
        <p:spPr>
          <a:xfrm>
            <a:off x="637273" y="631032"/>
            <a:ext cx="3016800" cy="1325563"/>
          </a:xfrm>
        </p:spPr>
        <p:txBody>
          <a:bodyPr>
            <a:normAutofit/>
          </a:bodyPr>
          <a:lstStyle>
            <a:lvl1pPr>
              <a:lnSpc>
                <a:spcPct val="100000"/>
              </a:lnSpc>
              <a:defRPr sz="3000" b="1" i="0">
                <a:solidFill>
                  <a:schemeClr val="accent1"/>
                </a:solidFill>
                <a:latin typeface="+mj-lt"/>
                <a:cs typeface="Poppins" panose="00000500000000000000" pitchFamily="2" charset="0"/>
              </a:defRPr>
            </a:lvl1pPr>
          </a:lstStyle>
          <a:p>
            <a:r>
              <a:rPr lang="en-US"/>
              <a:t>Click to edit Master title style</a:t>
            </a:r>
            <a:endParaRPr lang="en-GB"/>
          </a:p>
        </p:txBody>
      </p:sp>
      <p:sp>
        <p:nvSpPr>
          <p:cNvPr id="13" name="Text Placeholder 12">
            <a:extLst>
              <a:ext uri="{FF2B5EF4-FFF2-40B4-BE49-F238E27FC236}">
                <a16:creationId xmlns:a16="http://schemas.microsoft.com/office/drawing/2014/main" id="{60D44057-B0E9-C3CD-858C-1158DB642F87}"/>
              </a:ext>
            </a:extLst>
          </p:cNvPr>
          <p:cNvSpPr>
            <a:spLocks noGrp="1"/>
          </p:cNvSpPr>
          <p:nvPr>
            <p:ph type="body" sz="quarter" idx="13"/>
          </p:nvPr>
        </p:nvSpPr>
        <p:spPr>
          <a:xfrm>
            <a:off x="637273" y="3613681"/>
            <a:ext cx="4139679" cy="2140733"/>
          </a:xfrm>
        </p:spPr>
        <p:txBody>
          <a:bodyPr>
            <a:normAutofit/>
          </a:bodyPr>
          <a:lstStyle>
            <a:lvl1pPr marL="0" indent="0">
              <a:lnSpc>
                <a:spcPct val="100000"/>
              </a:lnSpc>
              <a:buNone/>
              <a:defRPr sz="1800" b="0" i="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2">
            <a:extLst>
              <a:ext uri="{FF2B5EF4-FFF2-40B4-BE49-F238E27FC236}">
                <a16:creationId xmlns:a16="http://schemas.microsoft.com/office/drawing/2014/main" id="{16DFA2F4-A131-0E86-D67F-D866F130441E}"/>
              </a:ext>
            </a:extLst>
          </p:cNvPr>
          <p:cNvSpPr>
            <a:spLocks noGrp="1"/>
          </p:cNvSpPr>
          <p:nvPr>
            <p:ph type="body" sz="quarter" idx="14"/>
          </p:nvPr>
        </p:nvSpPr>
        <p:spPr>
          <a:xfrm>
            <a:off x="6220807" y="1926771"/>
            <a:ext cx="2401614" cy="2818650"/>
          </a:xfrm>
        </p:spPr>
        <p:txBody>
          <a:bodyPr>
            <a:normAutofit/>
          </a:bodyPr>
          <a:lstStyle>
            <a:lvl1pPr marL="0" indent="0">
              <a:lnSpc>
                <a:spcPct val="100000"/>
              </a:lnSpc>
              <a:buNone/>
              <a:defRPr sz="1800" b="0" i="0">
                <a:latin typeface="+mj-lt"/>
              </a:defRPr>
            </a:lvl1pPr>
          </a:lstStyle>
          <a:p>
            <a:pPr lvl="0"/>
            <a:r>
              <a:rPr lang="en-US"/>
              <a:t>Click to edit Master text styles</a:t>
            </a:r>
          </a:p>
        </p:txBody>
      </p:sp>
      <p:sp>
        <p:nvSpPr>
          <p:cNvPr id="4" name="Text Placeholder 12">
            <a:extLst>
              <a:ext uri="{FF2B5EF4-FFF2-40B4-BE49-F238E27FC236}">
                <a16:creationId xmlns:a16="http://schemas.microsoft.com/office/drawing/2014/main" id="{FB81684C-BEDC-A504-8845-1713CDAEB0CB}"/>
              </a:ext>
            </a:extLst>
          </p:cNvPr>
          <p:cNvSpPr>
            <a:spLocks noGrp="1"/>
          </p:cNvSpPr>
          <p:nvPr>
            <p:ph type="body" sz="quarter" idx="15"/>
          </p:nvPr>
        </p:nvSpPr>
        <p:spPr>
          <a:xfrm>
            <a:off x="9040209" y="1926771"/>
            <a:ext cx="2401614" cy="2818650"/>
          </a:xfrm>
        </p:spPr>
        <p:txBody>
          <a:bodyPr>
            <a:normAutofit/>
          </a:bodyPr>
          <a:lstStyle>
            <a:lvl1pPr marL="0" indent="0">
              <a:lnSpc>
                <a:spcPct val="100000"/>
              </a:lnSpc>
              <a:buNone/>
              <a:defRPr sz="1800" b="0" i="0">
                <a:latin typeface="+mj-lt"/>
              </a:defRPr>
            </a:lvl1pPr>
          </a:lstStyle>
          <a:p>
            <a:pPr lvl="0"/>
            <a:r>
              <a:rPr lang="en-US"/>
              <a:t>Click to edit Master text styles</a:t>
            </a:r>
          </a:p>
        </p:txBody>
      </p:sp>
      <p:sp>
        <p:nvSpPr>
          <p:cNvPr id="2" name="TextBox 1">
            <a:extLst>
              <a:ext uri="{FF2B5EF4-FFF2-40B4-BE49-F238E27FC236}">
                <a16:creationId xmlns:a16="http://schemas.microsoft.com/office/drawing/2014/main" id="{1BB28D82-A3B0-1B3C-D021-6E2F641AB46E}"/>
              </a:ext>
            </a:extLst>
          </p:cNvPr>
          <p:cNvSpPr txBox="1"/>
          <p:nvPr userDrawn="1"/>
        </p:nvSpPr>
        <p:spPr>
          <a:xfrm>
            <a:off x="543720" y="6509834"/>
            <a:ext cx="141065"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rPr>
              <a:t>‹#›</a:t>
            </a:fld>
            <a:endParaRPr lang="en-GB" sz="2000" noProof="0">
              <a:solidFill>
                <a:schemeClr val="bg1"/>
              </a:solidFill>
            </a:endParaRPr>
          </a:p>
        </p:txBody>
      </p:sp>
    </p:spTree>
    <p:extLst>
      <p:ext uri="{BB962C8B-B14F-4D97-AF65-F5344CB8AC3E}">
        <p14:creationId xmlns:p14="http://schemas.microsoft.com/office/powerpoint/2010/main" val="37020810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Divider layout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B750103-FF4D-6647-58A5-FC31ECFD368F}"/>
              </a:ext>
            </a:extLst>
          </p:cNvPr>
          <p:cNvSpPr/>
          <p:nvPr userDrawn="1"/>
        </p:nvSpPr>
        <p:spPr>
          <a:xfrm>
            <a:off x="0" y="0"/>
            <a:ext cx="4251159"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4BD9546A-ACA3-E84E-1693-0DA11D64DE9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5085913"/>
            <a:ext cx="3652468" cy="1772086"/>
          </a:xfrm>
          <a:prstGeom prst="rect">
            <a:avLst/>
          </a:prstGeom>
        </p:spPr>
      </p:pic>
      <p:pic>
        <p:nvPicPr>
          <p:cNvPr id="8" name="Picture 7" descr="A black background with a pink object&#10;&#10;Description automatically generated">
            <a:extLst>
              <a:ext uri="{FF2B5EF4-FFF2-40B4-BE49-F238E27FC236}">
                <a16:creationId xmlns:a16="http://schemas.microsoft.com/office/drawing/2014/main" id="{40DE9A63-8C09-1B7B-D2EE-4082DB84327F}"/>
              </a:ext>
            </a:extLst>
          </p:cNvPr>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a:ext>
            </a:extLst>
          </a:blip>
          <a:stretch>
            <a:fillRect/>
          </a:stretch>
        </p:blipFill>
        <p:spPr>
          <a:xfrm>
            <a:off x="-2" y="-1"/>
            <a:ext cx="12192002" cy="6858001"/>
          </a:xfrm>
          <a:prstGeom prst="rect">
            <a:avLst/>
          </a:prstGeom>
        </p:spPr>
      </p:pic>
      <p:sp>
        <p:nvSpPr>
          <p:cNvPr id="9" name="Title 1">
            <a:extLst>
              <a:ext uri="{FF2B5EF4-FFF2-40B4-BE49-F238E27FC236}">
                <a16:creationId xmlns:a16="http://schemas.microsoft.com/office/drawing/2014/main" id="{E1A24C3F-E03C-61C2-1BCE-010C0EDD73CA}"/>
              </a:ext>
            </a:extLst>
          </p:cNvPr>
          <p:cNvSpPr>
            <a:spLocks noGrp="1"/>
          </p:cNvSpPr>
          <p:nvPr>
            <p:ph type="title"/>
          </p:nvPr>
        </p:nvSpPr>
        <p:spPr>
          <a:xfrm>
            <a:off x="637273" y="631032"/>
            <a:ext cx="3016800" cy="1325563"/>
          </a:xfrm>
        </p:spPr>
        <p:txBody>
          <a:bodyPr>
            <a:normAutofit/>
          </a:bodyPr>
          <a:lstStyle>
            <a:lvl1pPr>
              <a:lnSpc>
                <a:spcPct val="100000"/>
              </a:lnSpc>
              <a:defRPr sz="3000" b="1" i="0">
                <a:solidFill>
                  <a:schemeClr val="bg1"/>
                </a:solidFill>
                <a:latin typeface="Poppins" panose="00000500000000000000" pitchFamily="2" charset="0"/>
                <a:cs typeface="Poppins" panose="00000500000000000000" pitchFamily="2" charset="0"/>
              </a:defRPr>
            </a:lvl1pPr>
          </a:lstStyle>
          <a:p>
            <a:r>
              <a:rPr lang="en-US"/>
              <a:t>Click to edit Master title style</a:t>
            </a:r>
            <a:endParaRPr lang="en-GB"/>
          </a:p>
        </p:txBody>
      </p:sp>
      <p:sp>
        <p:nvSpPr>
          <p:cNvPr id="13" name="Text Placeholder 12">
            <a:extLst>
              <a:ext uri="{FF2B5EF4-FFF2-40B4-BE49-F238E27FC236}">
                <a16:creationId xmlns:a16="http://schemas.microsoft.com/office/drawing/2014/main" id="{60D44057-B0E9-C3CD-858C-1158DB642F87}"/>
              </a:ext>
            </a:extLst>
          </p:cNvPr>
          <p:cNvSpPr>
            <a:spLocks noGrp="1"/>
          </p:cNvSpPr>
          <p:nvPr>
            <p:ph type="body" sz="quarter" idx="13"/>
          </p:nvPr>
        </p:nvSpPr>
        <p:spPr>
          <a:xfrm>
            <a:off x="637274" y="2389514"/>
            <a:ext cx="3015194" cy="1131740"/>
          </a:xfrm>
        </p:spPr>
        <p:txBody>
          <a:bodyPr>
            <a:normAutofit/>
          </a:bodyPr>
          <a:lstStyle>
            <a:lvl1pPr marL="0" indent="0">
              <a:lnSpc>
                <a:spcPct val="100000"/>
              </a:lnSpc>
              <a:buNone/>
              <a:defRPr sz="1800" b="0" i="0">
                <a:solidFill>
                  <a:schemeClr val="bg1"/>
                </a:solidFill>
                <a:latin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2">
            <a:extLst>
              <a:ext uri="{FF2B5EF4-FFF2-40B4-BE49-F238E27FC236}">
                <a16:creationId xmlns:a16="http://schemas.microsoft.com/office/drawing/2014/main" id="{16DFA2F4-A131-0E86-D67F-D866F130441E}"/>
              </a:ext>
            </a:extLst>
          </p:cNvPr>
          <p:cNvSpPr>
            <a:spLocks noGrp="1"/>
          </p:cNvSpPr>
          <p:nvPr>
            <p:ph type="body" sz="quarter" idx="14"/>
          </p:nvPr>
        </p:nvSpPr>
        <p:spPr>
          <a:xfrm>
            <a:off x="4895193" y="1721819"/>
            <a:ext cx="2832536" cy="2818650"/>
          </a:xfrm>
        </p:spPr>
        <p:txBody>
          <a:bodyPr>
            <a:normAutofit/>
          </a:bodyPr>
          <a:lstStyle>
            <a:lvl1pPr marL="0" indent="0">
              <a:lnSpc>
                <a:spcPct val="100000"/>
              </a:lnSpc>
              <a:buNone/>
              <a:defRPr sz="1800" b="0" i="0">
                <a:latin typeface="Poppins" panose="00000500000000000000" pitchFamily="2" charset="0"/>
              </a:defRPr>
            </a:lvl1pPr>
          </a:lstStyle>
          <a:p>
            <a:pPr lvl="0"/>
            <a:r>
              <a:rPr lang="en-US"/>
              <a:t>Click to edit Master text styles</a:t>
            </a:r>
          </a:p>
        </p:txBody>
      </p:sp>
      <p:sp>
        <p:nvSpPr>
          <p:cNvPr id="4" name="Text Placeholder 12">
            <a:extLst>
              <a:ext uri="{FF2B5EF4-FFF2-40B4-BE49-F238E27FC236}">
                <a16:creationId xmlns:a16="http://schemas.microsoft.com/office/drawing/2014/main" id="{FB81684C-BEDC-A504-8845-1713CDAEB0CB}"/>
              </a:ext>
            </a:extLst>
          </p:cNvPr>
          <p:cNvSpPr>
            <a:spLocks noGrp="1"/>
          </p:cNvSpPr>
          <p:nvPr>
            <p:ph type="body" sz="quarter" idx="15"/>
          </p:nvPr>
        </p:nvSpPr>
        <p:spPr>
          <a:xfrm>
            <a:off x="8360079" y="1721819"/>
            <a:ext cx="2832536" cy="2818650"/>
          </a:xfrm>
        </p:spPr>
        <p:txBody>
          <a:bodyPr>
            <a:normAutofit/>
          </a:bodyPr>
          <a:lstStyle>
            <a:lvl1pPr marL="0" indent="0">
              <a:lnSpc>
                <a:spcPct val="100000"/>
              </a:lnSpc>
              <a:buNone/>
              <a:defRPr sz="1800" b="0" i="0">
                <a:latin typeface="Poppins" panose="00000500000000000000" pitchFamily="2" charset="0"/>
              </a:defRPr>
            </a:lvl1pPr>
          </a:lstStyle>
          <a:p>
            <a:pPr lvl="0"/>
            <a:r>
              <a:rPr lang="en-US"/>
              <a:t>Click to edit Master text styles</a:t>
            </a:r>
          </a:p>
        </p:txBody>
      </p:sp>
      <p:sp>
        <p:nvSpPr>
          <p:cNvPr id="5" name="TextBox 4">
            <a:extLst>
              <a:ext uri="{FF2B5EF4-FFF2-40B4-BE49-F238E27FC236}">
                <a16:creationId xmlns:a16="http://schemas.microsoft.com/office/drawing/2014/main" id="{1DC0D688-373E-EFA1-4A88-C13714EA7D47}"/>
              </a:ext>
            </a:extLst>
          </p:cNvPr>
          <p:cNvSpPr txBox="1"/>
          <p:nvPr userDrawn="1"/>
        </p:nvSpPr>
        <p:spPr>
          <a:xfrm>
            <a:off x="543720" y="6509834"/>
            <a:ext cx="141065"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bg1"/>
                </a:solidFill>
              </a:rPr>
              <a:t>‹#›</a:t>
            </a:fld>
            <a:endParaRPr lang="en-GB" sz="2000" noProof="0">
              <a:solidFill>
                <a:schemeClr val="bg1"/>
              </a:solidFill>
            </a:endParaRPr>
          </a:p>
        </p:txBody>
      </p:sp>
      <p:sp>
        <p:nvSpPr>
          <p:cNvPr id="7" name="TextBox 6">
            <a:extLst>
              <a:ext uri="{FF2B5EF4-FFF2-40B4-BE49-F238E27FC236}">
                <a16:creationId xmlns:a16="http://schemas.microsoft.com/office/drawing/2014/main" id="{694906BF-78B9-810A-C6ED-E1A8EB4F8E8A}"/>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mj-lt"/>
              </a:rPr>
              <a:t>Public</a:t>
            </a:r>
          </a:p>
        </p:txBody>
      </p:sp>
    </p:spTree>
    <p:extLst>
      <p:ext uri="{BB962C8B-B14F-4D97-AF65-F5344CB8AC3E}">
        <p14:creationId xmlns:p14="http://schemas.microsoft.com/office/powerpoint/2010/main" val="31385439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ext box x 1">
    <p:spTree>
      <p:nvGrpSpPr>
        <p:cNvPr id="1" name=""/>
        <p:cNvGrpSpPr/>
        <p:nvPr/>
      </p:nvGrpSpPr>
      <p:grpSpPr>
        <a:xfrm>
          <a:off x="0" y="0"/>
          <a:ext cx="0" cy="0"/>
          <a:chOff x="0" y="0"/>
          <a:chExt cx="0" cy="0"/>
        </a:xfrm>
      </p:grpSpPr>
      <p:pic>
        <p:nvPicPr>
          <p:cNvPr id="10" name="Picture 9" descr="A black background with a pink object&#10;&#10;Description automatically generated">
            <a:extLst>
              <a:ext uri="{FF2B5EF4-FFF2-40B4-BE49-F238E27FC236}">
                <a16:creationId xmlns:a16="http://schemas.microsoft.com/office/drawing/2014/main" id="{A17F6C51-DF54-894F-505B-FBC3BC97F71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 y="-1"/>
            <a:ext cx="12192002" cy="6858001"/>
          </a:xfrm>
          <a:prstGeom prst="rect">
            <a:avLst/>
          </a:prstGeom>
        </p:spPr>
      </p:pic>
      <p:sp>
        <p:nvSpPr>
          <p:cNvPr id="2" name="Title 1">
            <a:extLst>
              <a:ext uri="{FF2B5EF4-FFF2-40B4-BE49-F238E27FC236}">
                <a16:creationId xmlns:a16="http://schemas.microsoft.com/office/drawing/2014/main" id="{A24D5798-821B-54D8-7307-D3B592F91BCE}"/>
              </a:ext>
            </a:extLst>
          </p:cNvPr>
          <p:cNvSpPr>
            <a:spLocks noGrp="1"/>
          </p:cNvSpPr>
          <p:nvPr>
            <p:ph type="title"/>
          </p:nvPr>
        </p:nvSpPr>
        <p:spPr>
          <a:xfrm>
            <a:off x="637273" y="365125"/>
            <a:ext cx="9709361" cy="870551"/>
          </a:xfrm>
        </p:spPr>
        <p:txBody>
          <a:bodyPr/>
          <a:lstStyle>
            <a:lvl1pPr>
              <a:lnSpc>
                <a:spcPct val="100000"/>
              </a:lnSpc>
              <a:defRPr b="1" i="0">
                <a:solidFill>
                  <a:schemeClr val="accent1"/>
                </a:solidFill>
                <a:latin typeface="Poppins" panose="00000500000000000000" pitchFamily="2" charset="0"/>
                <a:cs typeface="Poppins" panose="00000500000000000000" pitchFamily="2"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4A32C58-2F88-40C5-EF11-16328E9C88E8}"/>
              </a:ext>
            </a:extLst>
          </p:cNvPr>
          <p:cNvSpPr>
            <a:spLocks noGrp="1"/>
          </p:cNvSpPr>
          <p:nvPr>
            <p:ph sz="half" idx="1"/>
          </p:nvPr>
        </p:nvSpPr>
        <p:spPr>
          <a:xfrm>
            <a:off x="637273" y="2372497"/>
            <a:ext cx="9709362" cy="3804466"/>
          </a:xfrm>
        </p:spPr>
        <p:txBody>
          <a:bodyPr>
            <a:normAutofit/>
          </a:bodyPr>
          <a:lstStyle>
            <a:lvl1pPr marL="0" indent="0">
              <a:lnSpc>
                <a:spcPct val="100000"/>
              </a:lnSpc>
              <a:buNone/>
              <a:defRPr sz="1800" b="0" i="0">
                <a:latin typeface="Poppins" panose="00000500000000000000" pitchFamily="2" charset="0"/>
              </a:defRPr>
            </a:lvl1pPr>
          </a:lstStyle>
          <a:p>
            <a:pPr lvl="0"/>
            <a:r>
              <a:rPr lang="en-US"/>
              <a:t>Click to edit Master text styles</a:t>
            </a:r>
          </a:p>
        </p:txBody>
      </p:sp>
      <p:sp>
        <p:nvSpPr>
          <p:cNvPr id="9" name="Content Placeholder 8">
            <a:extLst>
              <a:ext uri="{FF2B5EF4-FFF2-40B4-BE49-F238E27FC236}">
                <a16:creationId xmlns:a16="http://schemas.microsoft.com/office/drawing/2014/main" id="{35AB5FD5-63AB-4F3D-B548-39DB3336BC6A}"/>
              </a:ext>
            </a:extLst>
          </p:cNvPr>
          <p:cNvSpPr>
            <a:spLocks noGrp="1"/>
          </p:cNvSpPr>
          <p:nvPr>
            <p:ph sz="quarter" idx="13"/>
          </p:nvPr>
        </p:nvSpPr>
        <p:spPr>
          <a:xfrm>
            <a:off x="637273" y="1322559"/>
            <a:ext cx="9709361" cy="759597"/>
          </a:xfrm>
        </p:spPr>
        <p:txBody>
          <a:bodyPr>
            <a:normAutofit/>
          </a:bodyPr>
          <a:lstStyle>
            <a:lvl1pPr marL="0" indent="0">
              <a:lnSpc>
                <a:spcPct val="100000"/>
              </a:lnSpc>
              <a:buNone/>
              <a:defRPr sz="2400" b="0" i="0">
                <a:latin typeface="Poppins" panose="00000500000000000000" pitchFamily="2" charset="0"/>
                <a:cs typeface="Poppins" panose="000005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39398455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ext box (left) media box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57A9E-C78F-DAF6-0658-5E582E5609F0}"/>
              </a:ext>
            </a:extLst>
          </p:cNvPr>
          <p:cNvSpPr>
            <a:spLocks noGrp="1"/>
          </p:cNvSpPr>
          <p:nvPr>
            <p:ph type="title"/>
          </p:nvPr>
        </p:nvSpPr>
        <p:spPr>
          <a:xfrm>
            <a:off x="637274" y="365125"/>
            <a:ext cx="5360302" cy="1325563"/>
          </a:xfrm>
        </p:spPr>
        <p:txBody>
          <a:bodyPr/>
          <a:lstStyle>
            <a:lvl1pPr>
              <a:lnSpc>
                <a:spcPct val="100000"/>
              </a:lnSpc>
              <a:defRPr b="1" i="0">
                <a:solidFill>
                  <a:schemeClr val="accent1"/>
                </a:solidFill>
                <a:latin typeface="Poppins" panose="00000500000000000000" pitchFamily="2" charset="0"/>
                <a:cs typeface="Poppins" panose="00000500000000000000" pitchFamily="2" charset="0"/>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881D6EB-D2F1-4B16-20AA-2B2362036EC3}"/>
              </a:ext>
            </a:extLst>
          </p:cNvPr>
          <p:cNvSpPr>
            <a:spLocks noGrp="1"/>
          </p:cNvSpPr>
          <p:nvPr>
            <p:ph type="body" idx="1"/>
          </p:nvPr>
        </p:nvSpPr>
        <p:spPr>
          <a:xfrm>
            <a:off x="637274" y="1681163"/>
            <a:ext cx="5360302" cy="546222"/>
          </a:xfrm>
        </p:spPr>
        <p:txBody>
          <a:bodyPr anchor="b"/>
          <a:lstStyle>
            <a:lvl1pPr marL="0" indent="0">
              <a:lnSpc>
                <a:spcPct val="100000"/>
              </a:lnSpc>
              <a:buNone/>
              <a:defRPr sz="2400" b="0" i="0">
                <a:latin typeface="Poppins" panose="00000500000000000000" pitchFamily="2" charset="0"/>
                <a:cs typeface="Poppins" panose="000005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5F1A0D-AA08-8017-1259-207ADC3A5774}"/>
              </a:ext>
            </a:extLst>
          </p:cNvPr>
          <p:cNvSpPr>
            <a:spLocks noGrp="1"/>
          </p:cNvSpPr>
          <p:nvPr>
            <p:ph sz="half" idx="2"/>
          </p:nvPr>
        </p:nvSpPr>
        <p:spPr>
          <a:xfrm>
            <a:off x="637274" y="2505075"/>
            <a:ext cx="5360302" cy="3684588"/>
          </a:xfrm>
        </p:spPr>
        <p:txBody>
          <a:bodyPr>
            <a:normAutofit/>
          </a:bodyPr>
          <a:lstStyle>
            <a:lvl1pPr marL="0" indent="0">
              <a:lnSpc>
                <a:spcPct val="100000"/>
              </a:lnSpc>
              <a:buNone/>
              <a:defRPr sz="1800" b="0" i="0">
                <a:latin typeface="Poppins" panose="00000500000000000000" pitchFamily="2" charset="0"/>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
        <p:nvSpPr>
          <p:cNvPr id="11" name="Picture Placeholder 10">
            <a:extLst>
              <a:ext uri="{FF2B5EF4-FFF2-40B4-BE49-F238E27FC236}">
                <a16:creationId xmlns:a16="http://schemas.microsoft.com/office/drawing/2014/main" id="{920475B3-F806-CFBA-374B-4DFD48EA25F5}"/>
              </a:ext>
            </a:extLst>
          </p:cNvPr>
          <p:cNvSpPr>
            <a:spLocks noGrp="1"/>
          </p:cNvSpPr>
          <p:nvPr>
            <p:ph type="pic" sz="quarter" idx="13"/>
          </p:nvPr>
        </p:nvSpPr>
        <p:spPr>
          <a:xfrm>
            <a:off x="6470650" y="0"/>
            <a:ext cx="5721350" cy="6858000"/>
          </a:xfrm>
        </p:spPr>
        <p:txBody>
          <a:bodyPr/>
          <a:lstStyle>
            <a:lvl1pPr>
              <a:defRPr b="0" i="0">
                <a:latin typeface="Poppins" panose="00000500000000000000" pitchFamily="2" charset="0"/>
              </a:defRPr>
            </a:lvl1pPr>
          </a:lstStyle>
          <a:p>
            <a:r>
              <a:rPr lang="en-US"/>
              <a:t>Click icon to add picture</a:t>
            </a:r>
            <a:endParaRPr lang="en-GB"/>
          </a:p>
        </p:txBody>
      </p:sp>
      <p:pic>
        <p:nvPicPr>
          <p:cNvPr id="15" name="Picture 14" descr="A black and white logo&#10;&#10;Description automatically generated">
            <a:extLst>
              <a:ext uri="{FF2B5EF4-FFF2-40B4-BE49-F238E27FC236}">
                <a16:creationId xmlns:a16="http://schemas.microsoft.com/office/drawing/2014/main" id="{3864807D-A5DF-3E79-E021-543FED2A71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98283" y="5745025"/>
            <a:ext cx="1658716" cy="1112975"/>
          </a:xfrm>
          <a:prstGeom prst="rect">
            <a:avLst/>
          </a:prstGeom>
        </p:spPr>
      </p:pic>
    </p:spTree>
    <p:extLst>
      <p:ext uri="{BB962C8B-B14F-4D97-AF65-F5344CB8AC3E}">
        <p14:creationId xmlns:p14="http://schemas.microsoft.com/office/powerpoint/2010/main" val="93767759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Highlight Box x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9A1647E-75C3-1FDB-7B8C-7BFFC9765437}"/>
              </a:ext>
            </a:extLst>
          </p:cNvPr>
          <p:cNvSpPr/>
          <p:nvPr userDrawn="1"/>
        </p:nvSpPr>
        <p:spPr>
          <a:xfrm>
            <a:off x="0" y="3429000"/>
            <a:ext cx="6096000" cy="3429000"/>
          </a:xfrm>
          <a:prstGeom prst="rect">
            <a:avLst/>
          </a:prstGeom>
          <a:solidFill>
            <a:srgbClr val="8133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Poppins" panose="00000500000000000000" pitchFamily="2" charset="0"/>
            </a:endParaRPr>
          </a:p>
        </p:txBody>
      </p:sp>
      <p:sp>
        <p:nvSpPr>
          <p:cNvPr id="8" name="Rectangle 7">
            <a:extLst>
              <a:ext uri="{FF2B5EF4-FFF2-40B4-BE49-F238E27FC236}">
                <a16:creationId xmlns:a16="http://schemas.microsoft.com/office/drawing/2014/main" id="{BC44BC44-1008-8478-D64A-C7BFB3047FAB}"/>
              </a:ext>
            </a:extLst>
          </p:cNvPr>
          <p:cNvSpPr/>
          <p:nvPr userDrawn="1"/>
        </p:nvSpPr>
        <p:spPr>
          <a:xfrm>
            <a:off x="0" y="1"/>
            <a:ext cx="6096000" cy="3429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Poppins" panose="00000500000000000000" pitchFamily="2" charset="0"/>
            </a:endParaRPr>
          </a:p>
        </p:txBody>
      </p:sp>
      <p:sp>
        <p:nvSpPr>
          <p:cNvPr id="9" name="Rectangle 8">
            <a:extLst>
              <a:ext uri="{FF2B5EF4-FFF2-40B4-BE49-F238E27FC236}">
                <a16:creationId xmlns:a16="http://schemas.microsoft.com/office/drawing/2014/main" id="{03BCE880-9610-64A0-A954-B9102D8026D1}"/>
              </a:ext>
            </a:extLst>
          </p:cNvPr>
          <p:cNvSpPr>
            <a:spLocks noGrp="1" noRot="1" noMove="1" noResize="1" noEditPoints="1" noAdjustHandles="1" noChangeArrowheads="1" noChangeShapeType="1"/>
          </p:cNvSpPr>
          <p:nvPr userDrawn="1"/>
        </p:nvSpPr>
        <p:spPr>
          <a:xfrm>
            <a:off x="6096000" y="0"/>
            <a:ext cx="6096000" cy="6857999"/>
          </a:xfrm>
          <a:prstGeom prst="rect">
            <a:avLst/>
          </a:prstGeom>
          <a:solidFill>
            <a:srgbClr val="F0F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Poppins" panose="00000500000000000000" pitchFamily="2" charset="0"/>
            </a:endParaRPr>
          </a:p>
        </p:txBody>
      </p:sp>
      <p:sp>
        <p:nvSpPr>
          <p:cNvPr id="2" name="Title 1">
            <a:extLst>
              <a:ext uri="{FF2B5EF4-FFF2-40B4-BE49-F238E27FC236}">
                <a16:creationId xmlns:a16="http://schemas.microsoft.com/office/drawing/2014/main" id="{1591C4AD-353B-4788-1942-1F0D641705CA}"/>
              </a:ext>
            </a:extLst>
          </p:cNvPr>
          <p:cNvSpPr>
            <a:spLocks noGrp="1"/>
          </p:cNvSpPr>
          <p:nvPr>
            <p:ph type="title"/>
          </p:nvPr>
        </p:nvSpPr>
        <p:spPr>
          <a:xfrm>
            <a:off x="632012" y="501652"/>
            <a:ext cx="4114800" cy="668242"/>
          </a:xfrm>
        </p:spPr>
        <p:txBody>
          <a:bodyPr>
            <a:normAutofit/>
          </a:bodyPr>
          <a:lstStyle>
            <a:lvl1pPr>
              <a:lnSpc>
                <a:spcPct val="100000"/>
              </a:lnSpc>
              <a:defRPr sz="2400" b="1" i="0">
                <a:solidFill>
                  <a:schemeClr val="tx2"/>
                </a:solidFill>
                <a:latin typeface="Poppins" panose="00000500000000000000" pitchFamily="2" charset="0"/>
                <a:cs typeface="Poppins" panose="00000500000000000000" pitchFamily="2" charset="0"/>
              </a:defRPr>
            </a:lvl1pPr>
          </a:lstStyle>
          <a:p>
            <a:r>
              <a:rPr lang="en-US"/>
              <a:t>Click to edit Master title style</a:t>
            </a:r>
            <a:endParaRPr lang="en-GB"/>
          </a:p>
        </p:txBody>
      </p:sp>
      <p:sp>
        <p:nvSpPr>
          <p:cNvPr id="12" name="Text Placeholder 11">
            <a:extLst>
              <a:ext uri="{FF2B5EF4-FFF2-40B4-BE49-F238E27FC236}">
                <a16:creationId xmlns:a16="http://schemas.microsoft.com/office/drawing/2014/main" id="{6E3E7257-1DA1-F7E1-28D5-D974C4FA5449}"/>
              </a:ext>
            </a:extLst>
          </p:cNvPr>
          <p:cNvSpPr>
            <a:spLocks noGrp="1"/>
          </p:cNvSpPr>
          <p:nvPr>
            <p:ph type="body" sz="quarter" idx="13"/>
          </p:nvPr>
        </p:nvSpPr>
        <p:spPr>
          <a:xfrm>
            <a:off x="632012" y="1342349"/>
            <a:ext cx="4924348" cy="1712014"/>
          </a:xfrm>
        </p:spPr>
        <p:txBody>
          <a:bodyPr>
            <a:normAutofit/>
          </a:bodyPr>
          <a:lstStyle>
            <a:lvl1pPr marL="0" indent="0">
              <a:lnSpc>
                <a:spcPct val="100000"/>
              </a:lnSpc>
              <a:buNone/>
              <a:defRPr sz="1800" b="0" i="0">
                <a:solidFill>
                  <a:schemeClr val="tx2"/>
                </a:solidFill>
                <a:latin typeface="Poppins" panose="00000500000000000000" pitchFamily="2" charset="0"/>
              </a:defRPr>
            </a:lvl1pPr>
            <a:lvl2pPr marL="457200" indent="0">
              <a:buNone/>
              <a:defRPr sz="1800">
                <a:solidFill>
                  <a:schemeClr val="tx2"/>
                </a:solidFill>
              </a:defRPr>
            </a:lvl2pPr>
            <a:lvl3pPr marL="914400" indent="0">
              <a:buNone/>
              <a:defRPr sz="1800">
                <a:solidFill>
                  <a:schemeClr val="tx2"/>
                </a:solidFill>
              </a:defRPr>
            </a:lvl3pPr>
            <a:lvl4pPr marL="1371600" indent="0">
              <a:buNone/>
              <a:defRPr sz="1800">
                <a:solidFill>
                  <a:schemeClr val="tx2"/>
                </a:solidFill>
              </a:defRPr>
            </a:lvl4pPr>
            <a:lvl5pPr marL="1828800" indent="0">
              <a:buNone/>
              <a:defRPr sz="1800">
                <a:solidFill>
                  <a:schemeClr val="tx2"/>
                </a:solidFill>
              </a:defRPr>
            </a:lvl5pPr>
          </a:lstStyle>
          <a:p>
            <a:pPr lvl="0"/>
            <a:r>
              <a:rPr lang="en-US"/>
              <a:t>Click to edit Master text styles</a:t>
            </a:r>
          </a:p>
        </p:txBody>
      </p:sp>
      <p:pic>
        <p:nvPicPr>
          <p:cNvPr id="17" name="Picture 16" descr="A black background with white text&#10;&#10;Description automatically generated">
            <a:extLst>
              <a:ext uri="{FF2B5EF4-FFF2-40B4-BE49-F238E27FC236}">
                <a16:creationId xmlns:a16="http://schemas.microsoft.com/office/drawing/2014/main" id="{F64D4804-511F-AFEC-D1BB-B29C795B97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25370" y="5746066"/>
            <a:ext cx="1665087" cy="1117250"/>
          </a:xfrm>
          <a:prstGeom prst="rect">
            <a:avLst/>
          </a:prstGeom>
        </p:spPr>
      </p:pic>
      <p:sp>
        <p:nvSpPr>
          <p:cNvPr id="21" name="Picture Placeholder 20">
            <a:extLst>
              <a:ext uri="{FF2B5EF4-FFF2-40B4-BE49-F238E27FC236}">
                <a16:creationId xmlns:a16="http://schemas.microsoft.com/office/drawing/2014/main" id="{17F6E517-5429-A2F6-D34C-964E6CD37C9D}"/>
              </a:ext>
            </a:extLst>
          </p:cNvPr>
          <p:cNvSpPr>
            <a:spLocks noGrp="1"/>
          </p:cNvSpPr>
          <p:nvPr>
            <p:ph type="pic" sz="quarter" idx="15"/>
          </p:nvPr>
        </p:nvSpPr>
        <p:spPr>
          <a:xfrm>
            <a:off x="6792990" y="1006627"/>
            <a:ext cx="2297679" cy="2297679"/>
          </a:xfrm>
          <a:prstGeom prst="ellipse">
            <a:avLst/>
          </a:prstGeom>
        </p:spPr>
        <p:txBody>
          <a:bodyPr/>
          <a:lstStyle>
            <a:lvl1pPr>
              <a:defRPr b="0" i="0">
                <a:latin typeface="Poppins" panose="00000500000000000000" pitchFamily="2" charset="0"/>
              </a:defRPr>
            </a:lvl1pPr>
          </a:lstStyle>
          <a:p>
            <a:r>
              <a:rPr lang="en-US"/>
              <a:t>Click icon to add picture</a:t>
            </a:r>
            <a:endParaRPr lang="en-GB"/>
          </a:p>
        </p:txBody>
      </p:sp>
      <p:sp>
        <p:nvSpPr>
          <p:cNvPr id="22" name="Picture Placeholder 20">
            <a:extLst>
              <a:ext uri="{FF2B5EF4-FFF2-40B4-BE49-F238E27FC236}">
                <a16:creationId xmlns:a16="http://schemas.microsoft.com/office/drawing/2014/main" id="{E04B2806-1F83-34D3-221F-2C4B3249EA6D}"/>
              </a:ext>
            </a:extLst>
          </p:cNvPr>
          <p:cNvSpPr>
            <a:spLocks noGrp="1"/>
          </p:cNvSpPr>
          <p:nvPr>
            <p:ph type="pic" sz="quarter" idx="16"/>
          </p:nvPr>
        </p:nvSpPr>
        <p:spPr>
          <a:xfrm>
            <a:off x="9133166" y="1006627"/>
            <a:ext cx="2297679" cy="2297679"/>
          </a:xfrm>
          <a:prstGeom prst="ellipse">
            <a:avLst/>
          </a:prstGeom>
        </p:spPr>
        <p:txBody>
          <a:bodyPr/>
          <a:lstStyle>
            <a:lvl1pPr>
              <a:defRPr b="0" i="0">
                <a:latin typeface="Poppins" panose="00000500000000000000" pitchFamily="2" charset="0"/>
              </a:defRPr>
            </a:lvl1pPr>
          </a:lstStyle>
          <a:p>
            <a:r>
              <a:rPr lang="en-US"/>
              <a:t>Click icon to add picture</a:t>
            </a:r>
            <a:endParaRPr lang="en-GB"/>
          </a:p>
        </p:txBody>
      </p:sp>
      <p:sp>
        <p:nvSpPr>
          <p:cNvPr id="23" name="Picture Placeholder 20">
            <a:extLst>
              <a:ext uri="{FF2B5EF4-FFF2-40B4-BE49-F238E27FC236}">
                <a16:creationId xmlns:a16="http://schemas.microsoft.com/office/drawing/2014/main" id="{3A50FE80-7330-1683-7D23-937274886C7D}"/>
              </a:ext>
            </a:extLst>
          </p:cNvPr>
          <p:cNvSpPr>
            <a:spLocks noGrp="1"/>
          </p:cNvSpPr>
          <p:nvPr>
            <p:ph type="pic" sz="quarter" idx="17"/>
          </p:nvPr>
        </p:nvSpPr>
        <p:spPr>
          <a:xfrm>
            <a:off x="6792990" y="3309169"/>
            <a:ext cx="2297679" cy="2297679"/>
          </a:xfrm>
          <a:prstGeom prst="ellipse">
            <a:avLst/>
          </a:prstGeom>
        </p:spPr>
        <p:txBody>
          <a:bodyPr/>
          <a:lstStyle>
            <a:lvl1pPr>
              <a:defRPr b="0" i="0">
                <a:latin typeface="Poppins" panose="00000500000000000000" pitchFamily="2" charset="0"/>
              </a:defRPr>
            </a:lvl1pPr>
          </a:lstStyle>
          <a:p>
            <a:r>
              <a:rPr lang="en-US"/>
              <a:t>Click icon to add picture</a:t>
            </a:r>
            <a:endParaRPr lang="en-GB"/>
          </a:p>
        </p:txBody>
      </p:sp>
      <p:sp>
        <p:nvSpPr>
          <p:cNvPr id="24" name="Picture Placeholder 20">
            <a:extLst>
              <a:ext uri="{FF2B5EF4-FFF2-40B4-BE49-F238E27FC236}">
                <a16:creationId xmlns:a16="http://schemas.microsoft.com/office/drawing/2014/main" id="{8D27946E-1055-AE60-D3CE-5732F4CA1791}"/>
              </a:ext>
            </a:extLst>
          </p:cNvPr>
          <p:cNvSpPr>
            <a:spLocks noGrp="1"/>
          </p:cNvSpPr>
          <p:nvPr>
            <p:ph type="pic" sz="quarter" idx="18"/>
          </p:nvPr>
        </p:nvSpPr>
        <p:spPr>
          <a:xfrm>
            <a:off x="9133166" y="3309169"/>
            <a:ext cx="2297679" cy="2297679"/>
          </a:xfrm>
          <a:prstGeom prst="ellipse">
            <a:avLst/>
          </a:prstGeom>
        </p:spPr>
        <p:txBody>
          <a:bodyPr/>
          <a:lstStyle>
            <a:lvl1pPr>
              <a:defRPr b="0" i="0">
                <a:latin typeface="Poppins" panose="00000500000000000000" pitchFamily="2" charset="0"/>
              </a:defRPr>
            </a:lvl1pPr>
          </a:lstStyle>
          <a:p>
            <a:r>
              <a:rPr lang="en-US"/>
              <a:t>Click icon to add picture</a:t>
            </a:r>
            <a:endParaRPr lang="en-GB"/>
          </a:p>
        </p:txBody>
      </p:sp>
      <p:sp>
        <p:nvSpPr>
          <p:cNvPr id="25" name="Oval 24">
            <a:extLst>
              <a:ext uri="{FF2B5EF4-FFF2-40B4-BE49-F238E27FC236}">
                <a16:creationId xmlns:a16="http://schemas.microsoft.com/office/drawing/2014/main" id="{D2D94757-FA0A-6B76-AD9C-3993534B0523}"/>
              </a:ext>
            </a:extLst>
          </p:cNvPr>
          <p:cNvSpPr/>
          <p:nvPr userDrawn="1"/>
        </p:nvSpPr>
        <p:spPr>
          <a:xfrm>
            <a:off x="11430845" y="1001026"/>
            <a:ext cx="2297679" cy="2297679"/>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Poppins" panose="00000500000000000000" pitchFamily="2" charset="0"/>
            </a:endParaRPr>
          </a:p>
        </p:txBody>
      </p:sp>
      <p:sp>
        <p:nvSpPr>
          <p:cNvPr id="26" name="Oval 25">
            <a:extLst>
              <a:ext uri="{FF2B5EF4-FFF2-40B4-BE49-F238E27FC236}">
                <a16:creationId xmlns:a16="http://schemas.microsoft.com/office/drawing/2014/main" id="{9AB12763-DBD1-1841-CA8E-22FF5ED6696E}"/>
              </a:ext>
            </a:extLst>
          </p:cNvPr>
          <p:cNvSpPr/>
          <p:nvPr userDrawn="1"/>
        </p:nvSpPr>
        <p:spPr>
          <a:xfrm>
            <a:off x="11430845" y="3303551"/>
            <a:ext cx="2297679" cy="2297679"/>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a:latin typeface="Poppins" panose="00000500000000000000" pitchFamily="2" charset="0"/>
            </a:endParaRPr>
          </a:p>
        </p:txBody>
      </p:sp>
      <p:sp>
        <p:nvSpPr>
          <p:cNvPr id="28" name="Text Placeholder 11">
            <a:extLst>
              <a:ext uri="{FF2B5EF4-FFF2-40B4-BE49-F238E27FC236}">
                <a16:creationId xmlns:a16="http://schemas.microsoft.com/office/drawing/2014/main" id="{9F928298-8FD9-7EE7-12A2-6E4EE4203525}"/>
              </a:ext>
            </a:extLst>
          </p:cNvPr>
          <p:cNvSpPr>
            <a:spLocks noGrp="1"/>
          </p:cNvSpPr>
          <p:nvPr>
            <p:ph type="body" sz="quarter" idx="19"/>
          </p:nvPr>
        </p:nvSpPr>
        <p:spPr>
          <a:xfrm>
            <a:off x="632012" y="3705412"/>
            <a:ext cx="4924348" cy="2533022"/>
          </a:xfrm>
        </p:spPr>
        <p:txBody>
          <a:bodyPr>
            <a:normAutofit/>
          </a:bodyPr>
          <a:lstStyle>
            <a:lvl1pPr marL="0" indent="0">
              <a:lnSpc>
                <a:spcPct val="100000"/>
              </a:lnSpc>
              <a:buNone/>
              <a:defRPr sz="1800" b="0" i="0">
                <a:solidFill>
                  <a:schemeClr val="bg1"/>
                </a:solidFill>
                <a:latin typeface="Poppins" panose="00000500000000000000" pitchFamily="2" charset="0"/>
              </a:defRPr>
            </a:lvl1pPr>
            <a:lvl2pPr marL="457200" indent="0">
              <a:buNone/>
              <a:defRPr sz="1800">
                <a:solidFill>
                  <a:schemeClr val="tx2"/>
                </a:solidFill>
              </a:defRPr>
            </a:lvl2pPr>
            <a:lvl3pPr marL="914400" indent="0">
              <a:buNone/>
              <a:defRPr sz="1800">
                <a:solidFill>
                  <a:schemeClr val="tx2"/>
                </a:solidFill>
              </a:defRPr>
            </a:lvl3pPr>
            <a:lvl4pPr marL="1371600" indent="0">
              <a:buNone/>
              <a:defRPr sz="1800">
                <a:solidFill>
                  <a:schemeClr val="tx2"/>
                </a:solidFill>
              </a:defRPr>
            </a:lvl4pPr>
            <a:lvl5pPr marL="1828800" indent="0">
              <a:buNone/>
              <a:defRPr sz="1800">
                <a:solidFill>
                  <a:schemeClr val="tx2"/>
                </a:solidFill>
              </a:defRPr>
            </a:lvl5pPr>
          </a:lstStyle>
          <a:p>
            <a:pPr lvl="0"/>
            <a:r>
              <a:rPr lang="en-US"/>
              <a:t>Click to edit Master text styles</a:t>
            </a:r>
          </a:p>
        </p:txBody>
      </p:sp>
      <p:sp>
        <p:nvSpPr>
          <p:cNvPr id="5" name="TextBox 4">
            <a:extLst>
              <a:ext uri="{FF2B5EF4-FFF2-40B4-BE49-F238E27FC236}">
                <a16:creationId xmlns:a16="http://schemas.microsoft.com/office/drawing/2014/main" id="{1385A706-DD91-6F22-5AA3-A69E8823136A}"/>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Poppins" panose="00000500000000000000" pitchFamily="2" charset="0"/>
                <a:cs typeface="Poppins" panose="00000500000000000000" pitchFamily="2" charset="0"/>
              </a:rPr>
              <a:t>‹#›</a:t>
            </a:fld>
            <a:endParaRPr lang="en-GB" sz="2000" b="0" i="0" noProof="0">
              <a:solidFill>
                <a:schemeClr val="bg1"/>
              </a:solidFill>
              <a:latin typeface="Poppins" panose="00000500000000000000" pitchFamily="2" charset="0"/>
              <a:cs typeface="Poppins" panose="00000500000000000000" pitchFamily="2" charset="0"/>
            </a:endParaRPr>
          </a:p>
        </p:txBody>
      </p:sp>
      <p:sp>
        <p:nvSpPr>
          <p:cNvPr id="7" name="TextBox 6">
            <a:extLst>
              <a:ext uri="{FF2B5EF4-FFF2-40B4-BE49-F238E27FC236}">
                <a16:creationId xmlns:a16="http://schemas.microsoft.com/office/drawing/2014/main" id="{99FC7CDA-B960-84B9-491F-1ED79E41FECA}"/>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tx2"/>
                </a:solidFill>
                <a:latin typeface="Poppins" panose="00000500000000000000" pitchFamily="2" charset="0"/>
              </a:rPr>
              <a:t>Public</a:t>
            </a:r>
          </a:p>
        </p:txBody>
      </p:sp>
    </p:spTree>
    <p:extLst>
      <p:ext uri="{BB962C8B-B14F-4D97-AF65-F5344CB8AC3E}">
        <p14:creationId xmlns:p14="http://schemas.microsoft.com/office/powerpoint/2010/main" val="68554689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Primary Breaker slide - Purple">
    <p:bg>
      <p:bgPr>
        <a:solidFill>
          <a:schemeClr val="tx2"/>
        </a:solidFill>
        <a:effectLst/>
      </p:bgPr>
    </p:bg>
    <p:spTree>
      <p:nvGrpSpPr>
        <p:cNvPr id="1" name=""/>
        <p:cNvGrpSpPr/>
        <p:nvPr/>
      </p:nvGrpSpPr>
      <p:grpSpPr>
        <a:xfrm>
          <a:off x="0" y="0"/>
          <a:ext cx="0" cy="0"/>
          <a:chOff x="0" y="0"/>
          <a:chExt cx="0" cy="0"/>
        </a:xfrm>
      </p:grpSpPr>
      <p:pic>
        <p:nvPicPr>
          <p:cNvPr id="7" name="Picture 6" descr="A purple and white background&#10;&#10;Description automatically generated">
            <a:extLst>
              <a:ext uri="{FF2B5EF4-FFF2-40B4-BE49-F238E27FC236}">
                <a16:creationId xmlns:a16="http://schemas.microsoft.com/office/drawing/2014/main" id="{A130E291-1866-9610-5CC3-7DFC426B7A03}"/>
              </a:ext>
            </a:extLst>
          </p:cNvPr>
          <p:cNvPicPr>
            <a:picLocks noChangeAspect="1"/>
          </p:cNvPicPr>
          <p:nvPr userDrawn="1"/>
        </p:nvPicPr>
        <p:blipFill>
          <a:blip r:embed="rId2"/>
          <a:stretch>
            <a:fillRect/>
          </a:stretch>
        </p:blipFill>
        <p:spPr>
          <a:xfrm>
            <a:off x="2466" y="0"/>
            <a:ext cx="12189533" cy="6859388"/>
          </a:xfrm>
          <a:prstGeom prst="rect">
            <a:avLst/>
          </a:prstGeom>
        </p:spPr>
      </p:pic>
      <p:sp>
        <p:nvSpPr>
          <p:cNvPr id="2" name="Title 1">
            <a:extLst>
              <a:ext uri="{FF2B5EF4-FFF2-40B4-BE49-F238E27FC236}">
                <a16:creationId xmlns:a16="http://schemas.microsoft.com/office/drawing/2014/main" id="{E304E765-D7CE-66CF-AAD3-B47633EED211}"/>
              </a:ext>
            </a:extLst>
          </p:cNvPr>
          <p:cNvSpPr>
            <a:spLocks noGrp="1"/>
          </p:cNvSpPr>
          <p:nvPr>
            <p:ph type="ctrTitle"/>
          </p:nvPr>
        </p:nvSpPr>
        <p:spPr>
          <a:xfrm>
            <a:off x="591018" y="820795"/>
            <a:ext cx="5047782" cy="2387600"/>
          </a:xfrm>
        </p:spPr>
        <p:txBody>
          <a:bodyPr anchor="b">
            <a:normAutofit/>
          </a:bodyPr>
          <a:lstStyle>
            <a:lvl1pPr algn="l">
              <a:lnSpc>
                <a:spcPct val="100000"/>
              </a:lnSpc>
              <a:defRPr sz="4400" b="1" i="0">
                <a:solidFill>
                  <a:schemeClr val="bg1"/>
                </a:solidFill>
                <a:latin typeface="Poppins" panose="00000500000000000000" pitchFamily="2" charset="0"/>
                <a:cs typeface="Poppins" panose="00000500000000000000" pitchFamily="2"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EE141B9C-4686-EF1F-23CB-10919C7B2DC1}"/>
              </a:ext>
            </a:extLst>
          </p:cNvPr>
          <p:cNvSpPr>
            <a:spLocks noGrp="1"/>
          </p:cNvSpPr>
          <p:nvPr>
            <p:ph type="subTitle" idx="1"/>
          </p:nvPr>
        </p:nvSpPr>
        <p:spPr>
          <a:xfrm>
            <a:off x="591018" y="3245466"/>
            <a:ext cx="3841424" cy="1044146"/>
          </a:xfrm>
        </p:spPr>
        <p:txBody>
          <a:bodyPr>
            <a:normAutofit/>
          </a:bodyPr>
          <a:lstStyle>
            <a:lvl1pPr marL="0" indent="0" algn="l">
              <a:lnSpc>
                <a:spcPct val="100000"/>
              </a:lnSpc>
              <a:buNone/>
              <a:defRPr sz="2400" b="0" i="0">
                <a:solidFill>
                  <a:schemeClr val="bg1"/>
                </a:solidFill>
                <a:latin typeface="Poppins"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5" name="TextBox 4">
            <a:extLst>
              <a:ext uri="{FF2B5EF4-FFF2-40B4-BE49-F238E27FC236}">
                <a16:creationId xmlns:a16="http://schemas.microsoft.com/office/drawing/2014/main" id="{1D6A8BFF-616F-C1F3-75EC-AC1330A8142F}"/>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bg1"/>
                </a:solidFill>
                <a:latin typeface="Poppins" panose="00000500000000000000" pitchFamily="2" charset="0"/>
                <a:cs typeface="Poppins" panose="00000500000000000000" pitchFamily="2" charset="0"/>
              </a:rPr>
              <a:t>‹#›</a:t>
            </a:fld>
            <a:endParaRPr lang="en-GB" sz="2000" b="0" i="0" noProof="0">
              <a:solidFill>
                <a:schemeClr val="bg1"/>
              </a:solidFill>
              <a:latin typeface="Poppins" panose="00000500000000000000" pitchFamily="2" charset="0"/>
              <a:cs typeface="Poppins" panose="00000500000000000000" pitchFamily="2" charset="0"/>
            </a:endParaRPr>
          </a:p>
        </p:txBody>
      </p:sp>
      <p:sp>
        <p:nvSpPr>
          <p:cNvPr id="6" name="TextBox 5">
            <a:extLst>
              <a:ext uri="{FF2B5EF4-FFF2-40B4-BE49-F238E27FC236}">
                <a16:creationId xmlns:a16="http://schemas.microsoft.com/office/drawing/2014/main" id="{0151B4C6-43AE-215F-1AA7-EA59E6BFC9AF}"/>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chemeClr val="bg1"/>
                </a:solidFill>
                <a:latin typeface="Poppins" panose="00000500000000000000" pitchFamily="2" charset="0"/>
              </a:rPr>
              <a:t>Public</a:t>
            </a:r>
          </a:p>
        </p:txBody>
      </p:sp>
    </p:spTree>
    <p:extLst>
      <p:ext uri="{BB962C8B-B14F-4D97-AF65-F5344CB8AC3E}">
        <p14:creationId xmlns:p14="http://schemas.microsoft.com/office/powerpoint/2010/main" val="5461288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tags" Target="../tags/tag1.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theme" Target="../theme/theme2.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image" Target="../media/image34.emf"/><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oleObject" Target="../embeddings/oleObject1.bin"/></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26" Type="http://schemas.openxmlformats.org/officeDocument/2006/relationships/slideLayout" Target="../slideLayouts/slideLayout82.xml"/><Relationship Id="rId3" Type="http://schemas.openxmlformats.org/officeDocument/2006/relationships/slideLayout" Target="../slideLayouts/slideLayout59.xml"/><Relationship Id="rId21" Type="http://schemas.openxmlformats.org/officeDocument/2006/relationships/slideLayout" Target="../slideLayouts/slideLayout77.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slideLayout" Target="../slideLayouts/slideLayout81.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29" Type="http://schemas.openxmlformats.org/officeDocument/2006/relationships/slideLayout" Target="../slideLayouts/slideLayout85.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slideLayout" Target="../slideLayouts/slideLayout80.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slideLayout" Target="../slideLayouts/slideLayout79.xml"/><Relationship Id="rId28" Type="http://schemas.openxmlformats.org/officeDocument/2006/relationships/slideLayout" Target="../slideLayouts/slideLayout84.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31" Type="http://schemas.openxmlformats.org/officeDocument/2006/relationships/theme" Target="../theme/theme3.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 Id="rId27" Type="http://schemas.openxmlformats.org/officeDocument/2006/relationships/slideLayout" Target="../slideLayouts/slideLayout83.xml"/><Relationship Id="rId30" Type="http://schemas.openxmlformats.org/officeDocument/2006/relationships/slideLayout" Target="../slideLayouts/slideLayout8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slideLayout" Target="../slideLayouts/slideLayout104.xml"/><Relationship Id="rId26" Type="http://schemas.openxmlformats.org/officeDocument/2006/relationships/slideLayout" Target="../slideLayouts/slideLayout112.xml"/><Relationship Id="rId3" Type="http://schemas.openxmlformats.org/officeDocument/2006/relationships/slideLayout" Target="../slideLayouts/slideLayout89.xml"/><Relationship Id="rId21" Type="http://schemas.openxmlformats.org/officeDocument/2006/relationships/slideLayout" Target="../slideLayouts/slideLayout107.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5" Type="http://schemas.openxmlformats.org/officeDocument/2006/relationships/slideLayout" Target="../slideLayouts/slideLayout111.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20" Type="http://schemas.openxmlformats.org/officeDocument/2006/relationships/slideLayout" Target="../slideLayouts/slideLayout106.xml"/><Relationship Id="rId29" Type="http://schemas.openxmlformats.org/officeDocument/2006/relationships/slideLayout" Target="../slideLayouts/slideLayout115.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24" Type="http://schemas.openxmlformats.org/officeDocument/2006/relationships/slideLayout" Target="../slideLayouts/slideLayout110.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23" Type="http://schemas.openxmlformats.org/officeDocument/2006/relationships/slideLayout" Target="../slideLayouts/slideLayout109.xml"/><Relationship Id="rId28" Type="http://schemas.openxmlformats.org/officeDocument/2006/relationships/slideLayout" Target="../slideLayouts/slideLayout114.xml"/><Relationship Id="rId10" Type="http://schemas.openxmlformats.org/officeDocument/2006/relationships/slideLayout" Target="../slideLayouts/slideLayout96.xml"/><Relationship Id="rId19" Type="http://schemas.openxmlformats.org/officeDocument/2006/relationships/slideLayout" Target="../slideLayouts/slideLayout105.xml"/><Relationship Id="rId31" Type="http://schemas.openxmlformats.org/officeDocument/2006/relationships/theme" Target="../theme/theme4.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 Id="rId22" Type="http://schemas.openxmlformats.org/officeDocument/2006/relationships/slideLayout" Target="../slideLayouts/slideLayout108.xml"/><Relationship Id="rId27" Type="http://schemas.openxmlformats.org/officeDocument/2006/relationships/slideLayout" Target="../slideLayouts/slideLayout113.xml"/><Relationship Id="rId30" Type="http://schemas.openxmlformats.org/officeDocument/2006/relationships/slideLayout" Target="../slideLayouts/slideLayout116.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119.xml"/><Relationship Id="rId7" Type="http://schemas.openxmlformats.org/officeDocument/2006/relationships/theme" Target="../theme/theme5.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5" Type="http://schemas.openxmlformats.org/officeDocument/2006/relationships/slideLayout" Target="../slideLayouts/slideLayout121.xml"/><Relationship Id="rId4" Type="http://schemas.openxmlformats.org/officeDocument/2006/relationships/slideLayout" Target="../slideLayouts/slideLayout120.xml"/><Relationship Id="rId9" Type="http://schemas.openxmlformats.org/officeDocument/2006/relationships/image" Target="../media/image38.svg"/></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5" Type="http://schemas.openxmlformats.org/officeDocument/2006/relationships/slideLayout" Target="../slideLayouts/slideLayout127.xml"/><Relationship Id="rId10" Type="http://schemas.openxmlformats.org/officeDocument/2006/relationships/image" Target="../media/image38.svg"/><Relationship Id="rId4" Type="http://schemas.openxmlformats.org/officeDocument/2006/relationships/slideLayout" Target="../slideLayouts/slideLayout126.xml"/><Relationship Id="rId9" Type="http://schemas.openxmlformats.org/officeDocument/2006/relationships/image" Target="../media/image3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48FF2E-BD35-BB4A-CC38-C131393D77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E041784F-2B95-B961-C761-D3A678AE86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TextBox 6">
            <a:extLst>
              <a:ext uri="{FF2B5EF4-FFF2-40B4-BE49-F238E27FC236}">
                <a16:creationId xmlns:a16="http://schemas.microsoft.com/office/drawing/2014/main" id="{B863419D-0416-D0A5-806B-BE51A335AB2E}"/>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smtClean="0">
                <a:solidFill>
                  <a:schemeClr val="tx2"/>
                </a:solidFill>
                <a:latin typeface="Poppins" pitchFamily="2" charset="77"/>
                <a:cs typeface="Poppins" pitchFamily="2" charset="77"/>
              </a:rPr>
              <a:t>‹#›</a:t>
            </a:fld>
            <a:endParaRPr lang="en-GB" sz="2000" noProof="0">
              <a:solidFill>
                <a:schemeClr val="tx2"/>
              </a:solidFill>
              <a:latin typeface="Poppins" pitchFamily="2" charset="77"/>
              <a:cs typeface="Poppins" pitchFamily="2" charset="77"/>
            </a:endParaRPr>
          </a:p>
        </p:txBody>
      </p:sp>
      <p:sp>
        <p:nvSpPr>
          <p:cNvPr id="8" name="TextBox 7">
            <a:extLst>
              <a:ext uri="{FF2B5EF4-FFF2-40B4-BE49-F238E27FC236}">
                <a16:creationId xmlns:a16="http://schemas.microsoft.com/office/drawing/2014/main" id="{42188D62-5123-B5CB-FA0B-6F227B6303A7}"/>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rgbClr val="3F0730"/>
                </a:solidFill>
                <a:latin typeface="Poppins" pitchFamily="2" charset="77"/>
              </a:rPr>
              <a:t>Public</a:t>
            </a:r>
          </a:p>
        </p:txBody>
      </p:sp>
    </p:spTree>
    <p:extLst>
      <p:ext uri="{BB962C8B-B14F-4D97-AF65-F5344CB8AC3E}">
        <p14:creationId xmlns:p14="http://schemas.microsoft.com/office/powerpoint/2010/main" val="3691040093"/>
      </p:ext>
    </p:extLst>
  </p:cSld>
  <p:clrMap bg1="lt1" tx1="dk1" bg2="lt2" tx2="dk2" accent1="accent1" accent2="accent2" accent3="accent3" accent4="accent4" accent5="accent5" accent6="accent6" hlink="hlink" folHlink="folHlink"/>
  <p:sldLayoutIdLst>
    <p:sldLayoutId id="2147483649" r:id="rId1"/>
    <p:sldLayoutId id="2147483674" r:id="rId2"/>
    <p:sldLayoutId id="2147483684" r:id="rId3"/>
    <p:sldLayoutId id="2147483676" r:id="rId4"/>
    <p:sldLayoutId id="2147483650" r:id="rId5"/>
    <p:sldLayoutId id="2147483651" r:id="rId6"/>
    <p:sldLayoutId id="2147483678" r:id="rId7"/>
    <p:sldLayoutId id="2147483679" r:id="rId8"/>
    <p:sldLayoutId id="2147483680" r:id="rId9"/>
    <p:sldLayoutId id="2147483652" r:id="rId10"/>
    <p:sldLayoutId id="2147483653" r:id="rId11"/>
    <p:sldLayoutId id="2147483654" r:id="rId12"/>
    <p:sldLayoutId id="2147483666" r:id="rId13"/>
    <p:sldLayoutId id="2147483673" r:id="rId14"/>
    <p:sldLayoutId id="2147483681" r:id="rId15"/>
    <p:sldLayoutId id="2147483655" r:id="rId16"/>
    <p:sldLayoutId id="2147483677" r:id="rId17"/>
    <p:sldLayoutId id="2147483656" r:id="rId18"/>
    <p:sldLayoutId id="2147483667" r:id="rId19"/>
    <p:sldLayoutId id="2147483672" r:id="rId20"/>
    <p:sldLayoutId id="2147483660" r:id="rId21"/>
    <p:sldLayoutId id="2147483663" r:id="rId22"/>
    <p:sldLayoutId id="2147483668" r:id="rId23"/>
    <p:sldLayoutId id="2147483671" r:id="rId24"/>
    <p:sldLayoutId id="2147483682" r:id="rId25"/>
    <p:sldLayoutId id="2147483661" r:id="rId26"/>
    <p:sldLayoutId id="2147483664" r:id="rId27"/>
    <p:sldLayoutId id="2147483669" r:id="rId28"/>
    <p:sldLayoutId id="2147483670" r:id="rId29"/>
    <p:sldLayoutId id="2147483683" r:id="rId30"/>
    <p:sldLayoutId id="2147483662" r:id="rId31"/>
    <p:sldLayoutId id="2147483665" r:id="rId32"/>
  </p:sldLayoutIdLst>
  <p:txStyles>
    <p:titleStyle>
      <a:lvl1pPr algn="l" defTabSz="914400" rtl="0" eaLnBrk="1" latinLnBrk="0" hangingPunct="1">
        <a:lnSpc>
          <a:spcPct val="90000"/>
        </a:lnSpc>
        <a:spcBef>
          <a:spcPct val="0"/>
        </a:spcBef>
        <a:buNone/>
        <a:defRPr sz="4400" b="0" i="0" kern="1200">
          <a:solidFill>
            <a:schemeClr val="tx1"/>
          </a:solidFill>
          <a:latin typeface="Poppins Medium" pitchFamily="2" charset="77"/>
          <a:ea typeface="+mj-ea"/>
          <a:cs typeface="Poppins Medium"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Poppi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Poppi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Poppi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oppi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Poppi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393ECB15-1B19-70C8-D035-07CA78D098FA}"/>
              </a:ext>
            </a:extLst>
          </p:cNvPr>
          <p:cNvGraphicFramePr>
            <a:graphicFrameLocks noChangeAspect="1"/>
          </p:cNvGraphicFramePr>
          <p:nvPr userDrawn="1">
            <p:custDataLst>
              <p:tags r:id="rId26"/>
            </p:custDataLst>
            <p:extLst>
              <p:ext uri="{D42A27DB-BD31-4B8C-83A1-F6EECF244321}">
                <p14:modId xmlns:p14="http://schemas.microsoft.com/office/powerpoint/2010/main" val="3525330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7" imgW="473" imgH="473" progId="TCLayout.ActiveDocument.1">
                  <p:embed/>
                </p:oleObj>
              </mc:Choice>
              <mc:Fallback>
                <p:oleObj name="think-cell Slide" r:id="rId27" imgW="473" imgH="473" progId="TCLayout.ActiveDocument.1">
                  <p:embed/>
                  <p:pic>
                    <p:nvPicPr>
                      <p:cNvPr id="7" name="think-cell data - do not delete" hidden="1">
                        <a:extLst>
                          <a:ext uri="{FF2B5EF4-FFF2-40B4-BE49-F238E27FC236}">
                            <a16:creationId xmlns:a16="http://schemas.microsoft.com/office/drawing/2014/main" id="{393ECB15-1B19-70C8-D035-07CA78D098FA}"/>
                          </a:ext>
                        </a:extLst>
                      </p:cNvPr>
                      <p:cNvPicPr/>
                      <p:nvPr/>
                    </p:nvPicPr>
                    <p:blipFill>
                      <a:blip r:embed="rId28"/>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4F48FF2E-BD35-BB4A-CC38-C131393D77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E041784F-2B95-B961-C761-D3A678AE86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3A19B452-0A08-7B0B-052C-DF10FD549260}"/>
              </a:ext>
            </a:extLst>
          </p:cNvPr>
          <p:cNvSpPr>
            <a:spLocks noGrp="1"/>
          </p:cNvSpPr>
          <p:nvPr>
            <p:ph type="ftr" sz="quarter" idx="3"/>
          </p:nvPr>
        </p:nvSpPr>
        <p:spPr>
          <a:xfrm>
            <a:off x="730039" y="6356350"/>
            <a:ext cx="4114800" cy="365125"/>
          </a:xfrm>
          <a:prstGeom prst="rect">
            <a:avLst/>
          </a:prstGeom>
        </p:spPr>
        <p:txBody>
          <a:bodyPr vert="horz" lIns="91440" tIns="45720" rIns="91440" bIns="45720" rtlCol="0" anchor="ctr"/>
          <a:lstStyle>
            <a:lvl1pPr algn="l">
              <a:defRPr sz="1200" b="0" i="0">
                <a:solidFill>
                  <a:schemeClr val="tx2"/>
                </a:solidFill>
                <a:latin typeface="Poppins" pitchFamily="2" charset="77"/>
              </a:defRPr>
            </a:lvl1pPr>
          </a:lstStyle>
          <a:p>
            <a:endParaRPr lang="en-GB"/>
          </a:p>
        </p:txBody>
      </p:sp>
      <p:sp>
        <p:nvSpPr>
          <p:cNvPr id="6" name="Slide Number Placeholder 5">
            <a:extLst>
              <a:ext uri="{FF2B5EF4-FFF2-40B4-BE49-F238E27FC236}">
                <a16:creationId xmlns:a16="http://schemas.microsoft.com/office/drawing/2014/main" id="{0A7F91DA-4086-82DA-694F-7EFE224FC9EE}"/>
              </a:ext>
            </a:extLst>
          </p:cNvPr>
          <p:cNvSpPr>
            <a:spLocks noGrp="1"/>
          </p:cNvSpPr>
          <p:nvPr>
            <p:ph type="sldNum" sz="quarter" idx="4"/>
          </p:nvPr>
        </p:nvSpPr>
        <p:spPr>
          <a:xfrm>
            <a:off x="233082" y="6356350"/>
            <a:ext cx="404191" cy="365125"/>
          </a:xfrm>
          <a:prstGeom prst="rect">
            <a:avLst/>
          </a:prstGeom>
        </p:spPr>
        <p:txBody>
          <a:bodyPr vert="horz" lIns="91440" tIns="45720" rIns="91440" bIns="45720" rtlCol="0" anchor="ctr"/>
          <a:lstStyle>
            <a:lvl1pPr algn="l">
              <a:defRPr sz="1200" b="0" i="0">
                <a:solidFill>
                  <a:schemeClr val="tx2"/>
                </a:solidFill>
                <a:latin typeface="Poppins" pitchFamily="2" charset="77"/>
              </a:defRPr>
            </a:lvl1pPr>
          </a:lstStyle>
          <a:p>
            <a:fld id="{41A3597B-4E5F-434F-BE8D-E069461BD1DF}" type="slidenum">
              <a:rPr lang="en-GB" smtClean="0"/>
              <a:pPr/>
              <a:t>‹#›</a:t>
            </a:fld>
            <a:endParaRPr lang="en-GB"/>
          </a:p>
        </p:txBody>
      </p:sp>
      <p:sp>
        <p:nvSpPr>
          <p:cNvPr id="4" name="TextBox 3">
            <a:extLst>
              <a:ext uri="{FF2B5EF4-FFF2-40B4-BE49-F238E27FC236}">
                <a16:creationId xmlns:a16="http://schemas.microsoft.com/office/drawing/2014/main" id="{AC659DF7-CAE3-BD41-2AD4-C9DF232D6853}"/>
              </a:ext>
            </a:extLst>
          </p:cNvPr>
          <p:cNvSpPr txBox="1"/>
          <p:nvPr userDrawn="1"/>
        </p:nvSpPr>
        <p:spPr>
          <a:xfrm>
            <a:off x="10601864" y="6581001"/>
            <a:ext cx="1590136" cy="276999"/>
          </a:xfrm>
          <a:prstGeom prst="rect">
            <a:avLst/>
          </a:prstGeom>
          <a:noFill/>
        </p:spPr>
        <p:txBody>
          <a:bodyPr wrap="square" rtlCol="0">
            <a:spAutoFit/>
          </a:bodyPr>
          <a:lstStyle/>
          <a:p>
            <a:pPr algn="ctr"/>
            <a:r>
              <a:rPr lang="en-GB" sz="1200">
                <a:solidFill>
                  <a:schemeClr val="bg1">
                    <a:lumMod val="65000"/>
                  </a:schemeClr>
                </a:solidFill>
              </a:rPr>
              <a:t>Draft for review</a:t>
            </a:r>
          </a:p>
        </p:txBody>
      </p:sp>
    </p:spTree>
    <p:extLst>
      <p:ext uri="{BB962C8B-B14F-4D97-AF65-F5344CB8AC3E}">
        <p14:creationId xmlns:p14="http://schemas.microsoft.com/office/powerpoint/2010/main" val="375383725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 id="2147483709" r:id="rId24"/>
  </p:sldLayoutIdLst>
  <p:txStyles>
    <p:titleStyle>
      <a:lvl1pPr algn="l" defTabSz="914400" rtl="0" eaLnBrk="1" latinLnBrk="0" hangingPunct="1">
        <a:lnSpc>
          <a:spcPct val="90000"/>
        </a:lnSpc>
        <a:spcBef>
          <a:spcPct val="0"/>
        </a:spcBef>
        <a:buNone/>
        <a:defRPr sz="4400" b="0" i="0" kern="1200">
          <a:solidFill>
            <a:schemeClr val="tx1"/>
          </a:solidFill>
          <a:latin typeface="+mj-lt"/>
          <a:ea typeface="+mj-ea"/>
          <a:cs typeface="Poppins Medium"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48FF2E-BD35-BB4A-CC38-C131393D77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041784F-2B95-B961-C761-D3A678AE86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Box 6">
            <a:extLst>
              <a:ext uri="{FF2B5EF4-FFF2-40B4-BE49-F238E27FC236}">
                <a16:creationId xmlns:a16="http://schemas.microsoft.com/office/drawing/2014/main" id="{B863419D-0416-D0A5-806B-BE51A335AB2E}"/>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tx2"/>
                </a:solidFill>
                <a:latin typeface="Poppins" panose="00000500000000000000" pitchFamily="2" charset="0"/>
                <a:cs typeface="Poppins" panose="00000500000000000000" pitchFamily="2" charset="0"/>
              </a:rPr>
              <a:t>‹#›</a:t>
            </a:fld>
            <a:endParaRPr lang="en-GB" sz="2000" b="0" i="0" noProof="0">
              <a:solidFill>
                <a:schemeClr val="tx2"/>
              </a:solidFill>
              <a:latin typeface="Poppins" panose="00000500000000000000" pitchFamily="2" charset="0"/>
              <a:cs typeface="Poppins" panose="00000500000000000000" pitchFamily="2" charset="0"/>
            </a:endParaRPr>
          </a:p>
        </p:txBody>
      </p:sp>
      <p:sp>
        <p:nvSpPr>
          <p:cNvPr id="8" name="TextBox 7">
            <a:extLst>
              <a:ext uri="{FF2B5EF4-FFF2-40B4-BE49-F238E27FC236}">
                <a16:creationId xmlns:a16="http://schemas.microsoft.com/office/drawing/2014/main" id="{42188D62-5123-B5CB-FA0B-6F227B6303A7}"/>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rgbClr val="3F0730"/>
                </a:solidFill>
                <a:latin typeface="+mj-lt"/>
              </a:rPr>
              <a:t>Internal Use Only</a:t>
            </a:r>
          </a:p>
        </p:txBody>
      </p:sp>
    </p:spTree>
    <p:extLst>
      <p:ext uri="{BB962C8B-B14F-4D97-AF65-F5344CB8AC3E}">
        <p14:creationId xmlns:p14="http://schemas.microsoft.com/office/powerpoint/2010/main" val="2625205527"/>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 id="2147483730" r:id="rId20"/>
    <p:sldLayoutId id="2147483731" r:id="rId21"/>
    <p:sldLayoutId id="2147483732" r:id="rId22"/>
    <p:sldLayoutId id="2147483733" r:id="rId23"/>
    <p:sldLayoutId id="2147483734" r:id="rId24"/>
    <p:sldLayoutId id="2147483735" r:id="rId25"/>
    <p:sldLayoutId id="2147483736" r:id="rId26"/>
    <p:sldLayoutId id="2147483737" r:id="rId27"/>
    <p:sldLayoutId id="2147483738" r:id="rId28"/>
    <p:sldLayoutId id="2147483739" r:id="rId29"/>
    <p:sldLayoutId id="2147483740" r:id="rId30"/>
  </p:sldLayoutIdLst>
  <p:txStyles>
    <p:titleStyle>
      <a:lvl1pPr algn="l" defTabSz="914400" rtl="0" eaLnBrk="1" latinLnBrk="0" hangingPunct="1">
        <a:lnSpc>
          <a:spcPct val="100000"/>
        </a:lnSpc>
        <a:spcBef>
          <a:spcPct val="0"/>
        </a:spcBef>
        <a:buNone/>
        <a:defRPr sz="4400" b="1" i="0" kern="1200">
          <a:solidFill>
            <a:schemeClr val="tx1"/>
          </a:solidFill>
          <a:latin typeface="+mj-lt"/>
          <a:ea typeface="+mj-ea"/>
          <a:cs typeface="Poppins" panose="00000500000000000000" pitchFamily="2"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mj-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j-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mj-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mj-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48FF2E-BD35-BB4A-CC38-C131393D77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041784F-2B95-B961-C761-D3A678AE86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Box 6">
            <a:extLst>
              <a:ext uri="{FF2B5EF4-FFF2-40B4-BE49-F238E27FC236}">
                <a16:creationId xmlns:a16="http://schemas.microsoft.com/office/drawing/2014/main" id="{B863419D-0416-D0A5-806B-BE51A335AB2E}"/>
              </a:ext>
            </a:extLst>
          </p:cNvPr>
          <p:cNvSpPr txBox="1"/>
          <p:nvPr userDrawn="1"/>
        </p:nvSpPr>
        <p:spPr>
          <a:xfrm>
            <a:off x="524485" y="6509834"/>
            <a:ext cx="160300" cy="138499"/>
          </a:xfrm>
          <a:prstGeom prst="rect">
            <a:avLst/>
          </a:prstGeom>
          <a:noFill/>
        </p:spPr>
        <p:txBody>
          <a:bodyPr wrap="none" lIns="0" tIns="0" rIns="0" bIns="0" rtlCol="0" anchor="ctr">
            <a:spAutoFit/>
          </a:bodyPr>
          <a:lstStyle/>
          <a:p>
            <a:pPr marL="0" marR="0" lvl="0" indent="0" algn="r" defTabSz="228600" rtl="0" eaLnBrk="1" fontAlgn="auto" latinLnBrk="0" hangingPunct="1">
              <a:lnSpc>
                <a:spcPct val="100000"/>
              </a:lnSpc>
              <a:spcBef>
                <a:spcPts val="0"/>
              </a:spcBef>
              <a:spcAft>
                <a:spcPts val="1200"/>
              </a:spcAft>
              <a:buClrTx/>
              <a:buSzTx/>
              <a:buFontTx/>
              <a:buNone/>
              <a:tabLst/>
              <a:defRPr/>
            </a:pPr>
            <a:fld id="{8A1971D9-5B62-3C46-9EC9-FDAAB88557B2}" type="slidenum">
              <a:rPr lang="en-GB" sz="900" b="0" i="0" smtClean="0">
                <a:solidFill>
                  <a:schemeClr val="tx2"/>
                </a:solidFill>
                <a:latin typeface="Poppins" panose="00000500000000000000" pitchFamily="2" charset="0"/>
                <a:cs typeface="Poppins" panose="00000500000000000000" pitchFamily="2" charset="0"/>
              </a:rPr>
              <a:t>‹#›</a:t>
            </a:fld>
            <a:endParaRPr lang="en-GB" sz="2000" b="0" i="0" noProof="0">
              <a:solidFill>
                <a:schemeClr val="tx2"/>
              </a:solidFill>
              <a:latin typeface="Poppins" panose="00000500000000000000" pitchFamily="2" charset="0"/>
              <a:cs typeface="Poppins" panose="00000500000000000000" pitchFamily="2" charset="0"/>
            </a:endParaRPr>
          </a:p>
        </p:txBody>
      </p:sp>
      <p:sp>
        <p:nvSpPr>
          <p:cNvPr id="8" name="TextBox 7">
            <a:extLst>
              <a:ext uri="{FF2B5EF4-FFF2-40B4-BE49-F238E27FC236}">
                <a16:creationId xmlns:a16="http://schemas.microsoft.com/office/drawing/2014/main" id="{42188D62-5123-B5CB-FA0B-6F227B6303A7}"/>
              </a:ext>
            </a:extLst>
          </p:cNvPr>
          <p:cNvSpPr txBox="1"/>
          <p:nvPr userDrawn="1"/>
        </p:nvSpPr>
        <p:spPr>
          <a:xfrm>
            <a:off x="532944" y="136525"/>
            <a:ext cx="4571528" cy="307777"/>
          </a:xfrm>
          <a:prstGeom prst="rect">
            <a:avLst/>
          </a:prstGeom>
          <a:noFill/>
        </p:spPr>
        <p:txBody>
          <a:bodyPr wrap="square" rtlCol="0">
            <a:spAutoFit/>
          </a:bodyPr>
          <a:lstStyle/>
          <a:p>
            <a:r>
              <a:rPr lang="en-GB" sz="1400" b="0" i="0">
                <a:solidFill>
                  <a:srgbClr val="3F0730"/>
                </a:solidFill>
                <a:latin typeface="+mj-lt"/>
              </a:rPr>
              <a:t>Public</a:t>
            </a:r>
          </a:p>
        </p:txBody>
      </p:sp>
    </p:spTree>
    <p:extLst>
      <p:ext uri="{BB962C8B-B14F-4D97-AF65-F5344CB8AC3E}">
        <p14:creationId xmlns:p14="http://schemas.microsoft.com/office/powerpoint/2010/main" val="1950278881"/>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 id="2147483760" r:id="rId19"/>
    <p:sldLayoutId id="2147483761" r:id="rId20"/>
    <p:sldLayoutId id="2147483762" r:id="rId21"/>
    <p:sldLayoutId id="2147483763" r:id="rId22"/>
    <p:sldLayoutId id="2147483764" r:id="rId23"/>
    <p:sldLayoutId id="2147483765" r:id="rId24"/>
    <p:sldLayoutId id="2147483766" r:id="rId25"/>
    <p:sldLayoutId id="2147483767" r:id="rId26"/>
    <p:sldLayoutId id="2147483768" r:id="rId27"/>
    <p:sldLayoutId id="2147483769" r:id="rId28"/>
    <p:sldLayoutId id="2147483770" r:id="rId29"/>
    <p:sldLayoutId id="2147483771" r:id="rId30"/>
  </p:sldLayoutIdLst>
  <p:txStyles>
    <p:titleStyle>
      <a:lvl1pPr algn="l" defTabSz="914400" rtl="0" eaLnBrk="1" latinLnBrk="0" hangingPunct="1">
        <a:lnSpc>
          <a:spcPct val="100000"/>
        </a:lnSpc>
        <a:spcBef>
          <a:spcPct val="0"/>
        </a:spcBef>
        <a:buNone/>
        <a:defRPr sz="4400" b="1" i="0" kern="1200">
          <a:solidFill>
            <a:schemeClr val="tx1"/>
          </a:solidFill>
          <a:latin typeface="+mj-lt"/>
          <a:ea typeface="+mj-ea"/>
          <a:cs typeface="Poppins" panose="00000500000000000000" pitchFamily="2"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b="0" i="0" kern="1200">
          <a:solidFill>
            <a:schemeClr val="tx1"/>
          </a:solidFill>
          <a:latin typeface="+mj-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j-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mj-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mj-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F9E5E3-50B6-4FBB-92A3-9FF023DDE2C5}"/>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CD748E6F-0121-4691-8E7F-4F7004A7CA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8121471A-7154-4906-9EED-8439E1F67AD7}"/>
              </a:ext>
            </a:extLst>
          </p:cNvPr>
          <p:cNvSpPr>
            <a:spLocks noGrp="1"/>
          </p:cNvSpPr>
          <p:nvPr>
            <p:ph type="ftr" sz="quarter" idx="3"/>
          </p:nvPr>
        </p:nvSpPr>
        <p:spPr>
          <a:xfrm>
            <a:off x="1235460" y="6356351"/>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a:t>Document title</a:t>
            </a:r>
          </a:p>
        </p:txBody>
      </p:sp>
      <p:sp>
        <p:nvSpPr>
          <p:cNvPr id="6" name="Slide Number Placeholder 5">
            <a:extLst>
              <a:ext uri="{FF2B5EF4-FFF2-40B4-BE49-F238E27FC236}">
                <a16:creationId xmlns:a16="http://schemas.microsoft.com/office/drawing/2014/main" id="{3A8A9797-5DEC-46FF-970C-F76D33D71274}"/>
              </a:ext>
            </a:extLst>
          </p:cNvPr>
          <p:cNvSpPr>
            <a:spLocks noGrp="1"/>
          </p:cNvSpPr>
          <p:nvPr>
            <p:ph type="sldNum" sz="quarter" idx="4"/>
          </p:nvPr>
        </p:nvSpPr>
        <p:spPr>
          <a:xfrm>
            <a:off x="838200" y="6356351"/>
            <a:ext cx="3972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FC62D0-A2F2-4BF8-8DAC-E86C11000EC3}" type="slidenum">
              <a:rPr lang="en-GB" smtClean="0"/>
              <a:t>‹#›</a:t>
            </a:fld>
            <a:endParaRPr lang="en-GB"/>
          </a:p>
        </p:txBody>
      </p:sp>
      <p:pic>
        <p:nvPicPr>
          <p:cNvPr id="7" name="Graphic 6">
            <a:extLst>
              <a:ext uri="{FF2B5EF4-FFF2-40B4-BE49-F238E27FC236}">
                <a16:creationId xmlns:a16="http://schemas.microsoft.com/office/drawing/2014/main" id="{E4BBFBAC-F604-BCED-519B-9B1A464FD72C}"/>
              </a:ext>
            </a:extLst>
          </p:cNvPr>
          <p:cNvPicPr>
            <a:picLocks noChangeAspect="1"/>
          </p:cNvPicPr>
          <p:nvPr userDrawn="1"/>
        </p:nvPicPr>
        <p:blipFill>
          <a:blip r:embed="rId8" cstate="email">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148972" y="6346945"/>
            <a:ext cx="1106858" cy="341874"/>
          </a:xfrm>
          <a:prstGeom prst="rect">
            <a:avLst/>
          </a:prstGeom>
        </p:spPr>
      </p:pic>
    </p:spTree>
    <p:extLst>
      <p:ext uri="{BB962C8B-B14F-4D97-AF65-F5344CB8AC3E}">
        <p14:creationId xmlns:p14="http://schemas.microsoft.com/office/powerpoint/2010/main" val="4137546771"/>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Lst>
  <p:hf hdr="0" ftr="0" dt="0"/>
  <p:txStyles>
    <p:titleStyle>
      <a:lvl1pPr algn="l" defTabSz="914378" rtl="0" eaLnBrk="1" latinLnBrk="0" hangingPunct="1">
        <a:lnSpc>
          <a:spcPct val="90000"/>
        </a:lnSpc>
        <a:spcBef>
          <a:spcPct val="0"/>
        </a:spcBef>
        <a:buNone/>
        <a:defRPr sz="3300" b="1" kern="1200">
          <a:solidFill>
            <a:schemeClr val="tx2"/>
          </a:solidFill>
          <a:latin typeface="Arial Black" panose="020B0A04020102020204" pitchFamily="34" charset="0"/>
          <a:ea typeface="+mj-ea"/>
          <a:cs typeface="Arial" panose="020B0604020202020204" pitchFamily="34" charset="0"/>
        </a:defRPr>
      </a:lvl1pPr>
    </p:titleStyle>
    <p:bodyStyle>
      <a:lvl1pPr marL="228594" indent="-228594" algn="l" defTabSz="914378" rtl="0" eaLnBrk="1" latinLnBrk="0" hangingPunct="1">
        <a:lnSpc>
          <a:spcPct val="100000"/>
        </a:lnSpc>
        <a:spcBef>
          <a:spcPts val="1000"/>
        </a:spcBef>
        <a:buClr>
          <a:schemeClr val="accent1"/>
        </a:buClr>
        <a:buFont typeface="Arial" panose="020B0604020202020204" pitchFamily="34" charset="0"/>
        <a:buChar char="•"/>
        <a:defRPr sz="195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783" indent="-228594" algn="l" defTabSz="914378" rtl="0" eaLnBrk="1" latinLnBrk="0" hangingPunct="1">
        <a:lnSpc>
          <a:spcPct val="100000"/>
        </a:lnSpc>
        <a:spcBef>
          <a:spcPts val="500"/>
        </a:spcBef>
        <a:buClr>
          <a:schemeClr val="accent1"/>
        </a:buClr>
        <a:buFont typeface="Arial" panose="020B0604020202020204" pitchFamily="34" charset="0"/>
        <a:buChar char="•"/>
        <a:defRPr sz="195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2972" indent="-228594" algn="l" defTabSz="914378" rtl="0" eaLnBrk="1" latinLnBrk="0" hangingPunct="1">
        <a:lnSpc>
          <a:spcPct val="100000"/>
        </a:lnSpc>
        <a:spcBef>
          <a:spcPts val="500"/>
        </a:spcBef>
        <a:buClr>
          <a:schemeClr val="accent1"/>
        </a:buClr>
        <a:buFont typeface="Arial" panose="020B0604020202020204" pitchFamily="34" charset="0"/>
        <a:buChar char="•"/>
        <a:defRPr sz="195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160" indent="-228594" algn="l" defTabSz="914378" rtl="0" eaLnBrk="1" latinLnBrk="0" hangingPunct="1">
        <a:lnSpc>
          <a:spcPct val="100000"/>
        </a:lnSpc>
        <a:spcBef>
          <a:spcPts val="500"/>
        </a:spcBef>
        <a:buClr>
          <a:schemeClr val="accent1"/>
        </a:buClr>
        <a:buFont typeface="Arial" panose="020B0604020202020204" pitchFamily="34" charset="0"/>
        <a:buChar char="•"/>
        <a:defRPr sz="195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348" indent="-228594" algn="l" defTabSz="914378" rtl="0" eaLnBrk="1" latinLnBrk="0" hangingPunct="1">
        <a:lnSpc>
          <a:spcPct val="100000"/>
        </a:lnSpc>
        <a:spcBef>
          <a:spcPts val="500"/>
        </a:spcBef>
        <a:buClr>
          <a:schemeClr val="accent1"/>
        </a:buClr>
        <a:buFont typeface="Arial" panose="020B0604020202020204" pitchFamily="34" charset="0"/>
        <a:buChar char="•"/>
        <a:defRPr sz="195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F9E5E3-50B6-4FBB-92A3-9FF023DDE2C5}"/>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CD748E6F-0121-4691-8E7F-4F7004A7CA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8121471A-7154-4906-9EED-8439E1F67AD7}"/>
              </a:ext>
            </a:extLst>
          </p:cNvPr>
          <p:cNvSpPr>
            <a:spLocks noGrp="1"/>
          </p:cNvSpPr>
          <p:nvPr>
            <p:ph type="ftr" sz="quarter" idx="3"/>
          </p:nvPr>
        </p:nvSpPr>
        <p:spPr>
          <a:xfrm>
            <a:off x="1235460" y="6356351"/>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a:t>Document title</a:t>
            </a:r>
          </a:p>
        </p:txBody>
      </p:sp>
      <p:sp>
        <p:nvSpPr>
          <p:cNvPr id="6" name="Slide Number Placeholder 5">
            <a:extLst>
              <a:ext uri="{FF2B5EF4-FFF2-40B4-BE49-F238E27FC236}">
                <a16:creationId xmlns:a16="http://schemas.microsoft.com/office/drawing/2014/main" id="{3A8A9797-5DEC-46FF-970C-F76D33D71274}"/>
              </a:ext>
            </a:extLst>
          </p:cNvPr>
          <p:cNvSpPr>
            <a:spLocks noGrp="1"/>
          </p:cNvSpPr>
          <p:nvPr>
            <p:ph type="sldNum" sz="quarter" idx="4"/>
          </p:nvPr>
        </p:nvSpPr>
        <p:spPr>
          <a:xfrm>
            <a:off x="838200" y="6356351"/>
            <a:ext cx="39726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FC62D0-A2F2-4BF8-8DAC-E86C11000EC3}" type="slidenum">
              <a:rPr lang="en-GB" smtClean="0"/>
              <a:t>‹#›</a:t>
            </a:fld>
            <a:endParaRPr lang="en-GB"/>
          </a:p>
        </p:txBody>
      </p:sp>
      <p:pic>
        <p:nvPicPr>
          <p:cNvPr id="7" name="Graphic 6">
            <a:extLst>
              <a:ext uri="{FF2B5EF4-FFF2-40B4-BE49-F238E27FC236}">
                <a16:creationId xmlns:a16="http://schemas.microsoft.com/office/drawing/2014/main" id="{A18C1889-05B5-06ED-3DD8-3B596C54A705}"/>
              </a:ext>
            </a:extLst>
          </p:cNvPr>
          <p:cNvPicPr>
            <a:picLocks noChangeAspect="1"/>
          </p:cNvPicPr>
          <p:nvPr userDrawn="1"/>
        </p:nvPicPr>
        <p:blipFill>
          <a:blip r:embed="rId9" cstate="email">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148972" y="6346945"/>
            <a:ext cx="1106858" cy="341874"/>
          </a:xfrm>
          <a:prstGeom prst="rect">
            <a:avLst/>
          </a:prstGeom>
        </p:spPr>
      </p:pic>
    </p:spTree>
    <p:extLst>
      <p:ext uri="{BB962C8B-B14F-4D97-AF65-F5344CB8AC3E}">
        <p14:creationId xmlns:p14="http://schemas.microsoft.com/office/powerpoint/2010/main" val="724319120"/>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Lst>
  <p:hf hdr="0" ftr="0" dt="0"/>
  <p:txStyles>
    <p:titleStyle>
      <a:lvl1pPr algn="l" defTabSz="914378" rtl="0" eaLnBrk="1" latinLnBrk="0" hangingPunct="1">
        <a:lnSpc>
          <a:spcPct val="90000"/>
        </a:lnSpc>
        <a:spcBef>
          <a:spcPct val="0"/>
        </a:spcBef>
        <a:buNone/>
        <a:defRPr sz="3300" b="1" kern="1200">
          <a:solidFill>
            <a:schemeClr val="tx2"/>
          </a:solidFill>
          <a:latin typeface="Arial Black" panose="020B0A04020102020204" pitchFamily="34" charset="0"/>
          <a:ea typeface="+mj-ea"/>
          <a:cs typeface="Arial" panose="020B0604020202020204" pitchFamily="34" charset="0"/>
        </a:defRPr>
      </a:lvl1pPr>
    </p:titleStyle>
    <p:bodyStyle>
      <a:lvl1pPr marL="228594" indent="-228594" algn="l" defTabSz="914378" rtl="0" eaLnBrk="1" latinLnBrk="0" hangingPunct="1">
        <a:lnSpc>
          <a:spcPct val="100000"/>
        </a:lnSpc>
        <a:spcBef>
          <a:spcPts val="1000"/>
        </a:spcBef>
        <a:buClr>
          <a:schemeClr val="accent1"/>
        </a:buClr>
        <a:buFont typeface="Arial" panose="020B0604020202020204" pitchFamily="34" charset="0"/>
        <a:buChar char="•"/>
        <a:defRPr sz="195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783" indent="-228594" algn="l" defTabSz="914378" rtl="0" eaLnBrk="1" latinLnBrk="0" hangingPunct="1">
        <a:lnSpc>
          <a:spcPct val="100000"/>
        </a:lnSpc>
        <a:spcBef>
          <a:spcPts val="500"/>
        </a:spcBef>
        <a:buClr>
          <a:schemeClr val="accent1"/>
        </a:buClr>
        <a:buFont typeface="Arial" panose="020B0604020202020204" pitchFamily="34" charset="0"/>
        <a:buChar char="•"/>
        <a:defRPr sz="195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2972" indent="-228594" algn="l" defTabSz="914378" rtl="0" eaLnBrk="1" latinLnBrk="0" hangingPunct="1">
        <a:lnSpc>
          <a:spcPct val="100000"/>
        </a:lnSpc>
        <a:spcBef>
          <a:spcPts val="500"/>
        </a:spcBef>
        <a:buClr>
          <a:schemeClr val="accent1"/>
        </a:buClr>
        <a:buFont typeface="Arial" panose="020B0604020202020204" pitchFamily="34" charset="0"/>
        <a:buChar char="•"/>
        <a:defRPr sz="195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160" indent="-228594" algn="l" defTabSz="914378" rtl="0" eaLnBrk="1" latinLnBrk="0" hangingPunct="1">
        <a:lnSpc>
          <a:spcPct val="100000"/>
        </a:lnSpc>
        <a:spcBef>
          <a:spcPts val="500"/>
        </a:spcBef>
        <a:buClr>
          <a:schemeClr val="accent1"/>
        </a:buClr>
        <a:buFont typeface="Arial" panose="020B0604020202020204" pitchFamily="34" charset="0"/>
        <a:buChar char="•"/>
        <a:defRPr sz="195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348" indent="-228594" algn="l" defTabSz="914378" rtl="0" eaLnBrk="1" latinLnBrk="0" hangingPunct="1">
        <a:lnSpc>
          <a:spcPct val="100000"/>
        </a:lnSpc>
        <a:spcBef>
          <a:spcPts val="500"/>
        </a:spcBef>
        <a:buClr>
          <a:schemeClr val="accent1"/>
        </a:buClr>
        <a:buFont typeface="Arial" panose="020B0604020202020204" pitchFamily="34" charset="0"/>
        <a:buChar char="•"/>
        <a:defRPr sz="195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hyperlink" Target="https://www.elexon.co.uk/change/modifications/modification-workgroups/modification-and-issue-workgroup-sign-up/" TargetMode="External"/><Relationship Id="rId2" Type="http://schemas.openxmlformats.org/officeDocument/2006/relationships/notesSlide" Target="../notesSlides/notesSlide6.xml"/><Relationship Id="rId1" Type="http://schemas.openxmlformats.org/officeDocument/2006/relationships/slideLayout" Target="../slideLayouts/slideLayout35.xml"/><Relationship Id="rId5" Type="http://schemas.openxmlformats.org/officeDocument/2006/relationships/hyperlink" Target="mailto:bsc.change@elexon.co.uk" TargetMode="External"/><Relationship Id="rId4" Type="http://schemas.openxmlformats.org/officeDocument/2006/relationships/hyperlink" Target="https://www.elexon.co.uk/bsc/mod-proposal/p501/"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9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9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8" Type="http://schemas.openxmlformats.org/officeDocument/2006/relationships/hyperlink" Target="https://www.neso.energy/industry-information/codes/cusc/modifications/cmp344-clarification-transmission-licensee-revenue-recovery-and-treatment-revenue-adjustments-charging-methodology" TargetMode="External"/><Relationship Id="rId3" Type="http://schemas.openxmlformats.org/officeDocument/2006/relationships/hyperlink" Target="https://www.ofgem.gov.uk/publications/code-modificationmodification-proposals-ofgem-decision-expected-publication-dates-timetable" TargetMode="External"/><Relationship Id="rId7" Type="http://schemas.openxmlformats.org/officeDocument/2006/relationships/hyperlink" Target="https://www.nationalgrideso.com/industry-information/codes/cusc/modifications/cmp330cmp374-allowing-new-transmission-connected" TargetMode="External"/><Relationship Id="rId12" Type="http://schemas.openxmlformats.org/officeDocument/2006/relationships/hyperlink" Target="https://www.neso.energy/industry-information/codes/cusc/modifications/cmp448-introducing-progression-commitment-fee-gate-2-connections-queue" TargetMode="External"/><Relationship Id="rId2" Type="http://schemas.openxmlformats.org/officeDocument/2006/relationships/notesSlide" Target="../notesSlides/notesSlide9.xml"/><Relationship Id="rId1" Type="http://schemas.openxmlformats.org/officeDocument/2006/relationships/slideLayout" Target="../slideLayouts/slideLayout92.xml"/><Relationship Id="rId6" Type="http://schemas.openxmlformats.org/officeDocument/2006/relationships/hyperlink" Target="https://www.neso.energy/industry-information/codes/cusc/modifications/cmp316-tnuos-arrangements-co-located-generation-sites" TargetMode="External"/><Relationship Id="rId11" Type="http://schemas.openxmlformats.org/officeDocument/2006/relationships/hyperlink" Target="https://www.neso.energy/industry-information/codes/cusc/modifications/cmp447-removal-designated-strategic-works-cancellation-chargessecuritisation" TargetMode="External"/><Relationship Id="rId5" Type="http://schemas.openxmlformats.org/officeDocument/2006/relationships/hyperlink" Target="https://www.nationalgrideso.com/industry-information/codes/cusc/modifications/cmp375-enduring-expansion-constant-expansion-factor-review" TargetMode="External"/><Relationship Id="rId10" Type="http://schemas.openxmlformats.org/officeDocument/2006/relationships/hyperlink" Target="https://www.neso.energy/industry-information/codes/cusc/modifications/cmp432-improve-locational-onshore-security-factor-tnuos-wider-tariffs" TargetMode="External"/><Relationship Id="rId4" Type="http://schemas.openxmlformats.org/officeDocument/2006/relationships/hyperlink" Target="https://www.nationalgrideso.com/industry-information/codes/cusc/modifications/cmp315-tnuos-review-expansion-constant-and-elements-transmission-system-charged" TargetMode="External"/><Relationship Id="rId9" Type="http://schemas.openxmlformats.org/officeDocument/2006/relationships/hyperlink" Target="https://www.nationalgrideso.com/industry-information/codes/cusc/modifications/cmp397-consequential-changes-required-cusc-exhibits-b-and-d-reflect-cmp316-co-located-generation-sites" TargetMode="Externa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9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6.xml.rels><?xml version="1.0" encoding="UTF-8" standalone="yes"?>
<Relationships xmlns="http://schemas.openxmlformats.org/package/2006/relationships"><Relationship Id="rId3" Type="http://schemas.openxmlformats.org/officeDocument/2006/relationships/hyperlink" Target="https://www.neso.energy/industry-information/codes/connection-and-use-system-code-cusc/cusc-panel#Previous-panel-meetings" TargetMode="External"/><Relationship Id="rId2" Type="http://schemas.openxmlformats.org/officeDocument/2006/relationships/hyperlink" Target="https://view.officeapps.live.com/op/view.aspx?src=https%3A%2F%2Fwww.neso.energy%2Fdocument%2F159906%2Fdownload&amp;wdOrigin=BROWSELINK" TargetMode="External"/><Relationship Id="rId1" Type="http://schemas.openxmlformats.org/officeDocument/2006/relationships/slideLayout" Target="../slideLayouts/slideLayout93.xml"/><Relationship Id="rId6" Type="http://schemas.openxmlformats.org/officeDocument/2006/relationships/hyperlink" Target="https://neso.createsend.com/h/d/918820CF9659BD06" TargetMode="External"/><Relationship Id="rId5" Type="http://schemas.openxmlformats.org/officeDocument/2006/relationships/hyperlink" Target="https://www.ofgem.gov.uk/energy-policy-and-regulation/industry-codes-and-standards" TargetMode="External"/><Relationship Id="rId4" Type="http://schemas.openxmlformats.org/officeDocument/2006/relationships/hyperlink" Target="https://www.nationalgrideso.com/document/282756/download"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28.xml.rels><?xml version="1.0" encoding="UTF-8" standalone="yes"?>
<Relationships xmlns="http://schemas.openxmlformats.org/package/2006/relationships"><Relationship Id="rId2" Type="http://schemas.openxmlformats.org/officeDocument/2006/relationships/hyperlink" Target="https://www.neso.energy/industry-information/codes/connection-and-use-system-code-cusc/cusc-panel#Panel-members" TargetMode="Externa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hyperlink" Target="https://support.microsoft.com/en-gb/office/activex-controls-are-disabled-by-default-in-microsoft-365-and-office-2024-9cae60f8-478c-42c6-978c-eca072525d64" TargetMode="External"/><Relationship Id="rId2" Type="http://schemas.openxmlformats.org/officeDocument/2006/relationships/image" Target="../media/image54.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hyperlink" Target="mailto:TNUoS.queries@neso.energy" TargetMode="Externa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E72A62-834B-91D1-5B4D-1B1ADF5B69FA}"/>
              </a:ext>
            </a:extLst>
          </p:cNvPr>
          <p:cNvSpPr>
            <a:spLocks noGrp="1"/>
          </p:cNvSpPr>
          <p:nvPr>
            <p:ph type="ctrTitle"/>
          </p:nvPr>
        </p:nvSpPr>
        <p:spPr/>
        <p:txBody>
          <a:bodyPr>
            <a:normAutofit fontScale="90000"/>
          </a:bodyPr>
          <a:lstStyle/>
          <a:p>
            <a:r>
              <a:rPr kumimoji="0" lang="en-GB" sz="2800" b="0" i="0" u="none" strike="noStrike" kern="1200" cap="none" spc="0" normalizeH="0" baseline="0" noProof="0">
                <a:ln>
                  <a:noFill/>
                </a:ln>
                <a:solidFill>
                  <a:srgbClr val="FF00FF"/>
                </a:solidFill>
                <a:effectLst/>
                <a:uLnTx/>
                <a:uFillTx/>
                <a:latin typeface="Poppins Medium" pitchFamily="2" charset="77"/>
                <a:ea typeface="+mj-ea"/>
                <a:cs typeface="Poppins Medium" pitchFamily="2" charset="77"/>
              </a:rPr>
              <a:t>Transmission Charging Methodologies Forum and CUSC Issues Steering Group</a:t>
            </a:r>
            <a:endParaRPr lang="en-GB"/>
          </a:p>
        </p:txBody>
      </p:sp>
      <p:sp>
        <p:nvSpPr>
          <p:cNvPr id="5" name="Subtitle 4">
            <a:extLst>
              <a:ext uri="{FF2B5EF4-FFF2-40B4-BE49-F238E27FC236}">
                <a16:creationId xmlns:a16="http://schemas.microsoft.com/office/drawing/2014/main" id="{77CE0C41-0C55-FCD2-6843-4900E5350001}"/>
              </a:ext>
            </a:extLst>
          </p:cNvPr>
          <p:cNvSpPr>
            <a:spLocks noGrp="1"/>
          </p:cNvSpPr>
          <p:nvPr>
            <p:ph type="subTitle" idx="1"/>
          </p:nvPr>
        </p:nvSpPr>
        <p:spPr/>
        <p:txBody>
          <a:bodyPr vert="horz" lIns="91440" tIns="45720" rIns="91440" bIns="45720" rtlCol="0" anchor="t">
            <a:normAutofit/>
          </a:bodyPr>
          <a:lstStyle/>
          <a:p>
            <a:r>
              <a:rPr lang="en-GB">
                <a:latin typeface="Poppins"/>
                <a:cs typeface="Poppins"/>
              </a:rPr>
              <a:t>6 November 2025</a:t>
            </a:r>
          </a:p>
          <a:p>
            <a:endParaRPr lang="en-GB"/>
          </a:p>
        </p:txBody>
      </p:sp>
    </p:spTree>
    <p:extLst>
      <p:ext uri="{BB962C8B-B14F-4D97-AF65-F5344CB8AC3E}">
        <p14:creationId xmlns:p14="http://schemas.microsoft.com/office/powerpoint/2010/main" val="34880172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076DF-B748-8A0A-5C81-07A2B0B72219}"/>
            </a:ext>
          </a:extLst>
        </p:cNvPr>
        <p:cNvGrpSpPr/>
        <p:nvPr/>
      </p:nvGrpSpPr>
      <p:grpSpPr>
        <a:xfrm>
          <a:off x="0" y="0"/>
          <a:ext cx="0" cy="0"/>
          <a:chOff x="0" y="0"/>
          <a:chExt cx="0" cy="0"/>
        </a:xfrm>
      </p:grpSpPr>
      <p:sp>
        <p:nvSpPr>
          <p:cNvPr id="23" name="Title 22">
            <a:extLst>
              <a:ext uri="{FF2B5EF4-FFF2-40B4-BE49-F238E27FC236}">
                <a16:creationId xmlns:a16="http://schemas.microsoft.com/office/drawing/2014/main" id="{B86D09DA-2328-9619-853A-6A47CDBDC75E}"/>
              </a:ext>
            </a:extLst>
          </p:cNvPr>
          <p:cNvSpPr>
            <a:spLocks noGrp="1"/>
          </p:cNvSpPr>
          <p:nvPr>
            <p:ph type="title"/>
          </p:nvPr>
        </p:nvSpPr>
        <p:spPr>
          <a:xfrm>
            <a:off x="498727" y="792307"/>
            <a:ext cx="10515600" cy="1716115"/>
          </a:xfrm>
        </p:spPr>
        <p:txBody>
          <a:bodyPr>
            <a:normAutofit/>
          </a:bodyPr>
          <a:lstStyle/>
          <a:p>
            <a:r>
              <a:rPr lang="en-GB">
                <a:solidFill>
                  <a:schemeClr val="tx2">
                    <a:lumMod val="76000"/>
                    <a:lumOff val="24000"/>
                  </a:schemeClr>
                </a:solidFill>
                <a:latin typeface="Poppins Medium"/>
                <a:cs typeface="Poppins Medium"/>
              </a:rPr>
              <a:t>Isolated MITS nodes</a:t>
            </a:r>
          </a:p>
        </p:txBody>
      </p:sp>
      <p:sp>
        <p:nvSpPr>
          <p:cNvPr id="2" name="TextBox 1">
            <a:extLst>
              <a:ext uri="{FF2B5EF4-FFF2-40B4-BE49-F238E27FC236}">
                <a16:creationId xmlns:a16="http://schemas.microsoft.com/office/drawing/2014/main" id="{3A8288F4-96F4-9179-813E-FC29EA4F84D2}"/>
              </a:ext>
            </a:extLst>
          </p:cNvPr>
          <p:cNvSpPr txBox="1"/>
          <p:nvPr/>
        </p:nvSpPr>
        <p:spPr>
          <a:xfrm>
            <a:off x="499759" y="2753886"/>
            <a:ext cx="653972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Andrew Dudkowsky</a:t>
            </a:r>
            <a:r>
              <a:rPr lang="pt-BR" sz="2000">
                <a:solidFill>
                  <a:srgbClr val="000000"/>
                </a:solidFill>
                <a:latin typeface="Poppins" panose="00000500000000000000" pitchFamily="2" charset="0"/>
                <a:cs typeface="Poppins" panose="00000500000000000000" pitchFamily="2" charset="0"/>
              </a:rPr>
              <a:t>, NESO</a:t>
            </a:r>
          </a:p>
        </p:txBody>
      </p:sp>
    </p:spTree>
    <p:extLst>
      <p:ext uri="{BB962C8B-B14F-4D97-AF65-F5344CB8AC3E}">
        <p14:creationId xmlns:p14="http://schemas.microsoft.com/office/powerpoint/2010/main" val="11531698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511C7-722C-EB44-8F0E-3FE53AB0269A}"/>
              </a:ext>
            </a:extLst>
          </p:cNvPr>
          <p:cNvSpPr>
            <a:spLocks noGrp="1"/>
          </p:cNvSpPr>
          <p:nvPr>
            <p:ph type="title"/>
          </p:nvPr>
        </p:nvSpPr>
        <p:spPr/>
        <p:txBody>
          <a:bodyPr>
            <a:normAutofit/>
          </a:bodyPr>
          <a:lstStyle/>
          <a:p>
            <a:r>
              <a:rPr lang="en-GB">
                <a:solidFill>
                  <a:srgbClr val="813366"/>
                </a:solidFill>
              </a:rPr>
              <a:t>MITS</a:t>
            </a:r>
          </a:p>
        </p:txBody>
      </p:sp>
      <p:sp>
        <p:nvSpPr>
          <p:cNvPr id="3" name="Content Placeholder 2">
            <a:extLst>
              <a:ext uri="{FF2B5EF4-FFF2-40B4-BE49-F238E27FC236}">
                <a16:creationId xmlns:a16="http://schemas.microsoft.com/office/drawing/2014/main" id="{B02BCE70-488F-7049-D20C-5CDB35F0633E}"/>
              </a:ext>
            </a:extLst>
          </p:cNvPr>
          <p:cNvSpPr>
            <a:spLocks noGrp="1"/>
          </p:cNvSpPr>
          <p:nvPr>
            <p:ph sz="half" idx="1"/>
          </p:nvPr>
        </p:nvSpPr>
        <p:spPr>
          <a:xfrm>
            <a:off x="637273" y="1345324"/>
            <a:ext cx="9709362" cy="4831639"/>
          </a:xfrm>
        </p:spPr>
        <p:txBody>
          <a:bodyPr vert="horz" lIns="91440" tIns="45720" rIns="91440" bIns="45720" rtlCol="0" anchor="t">
            <a:normAutofit/>
          </a:bodyPr>
          <a:lstStyle/>
          <a:p>
            <a:endParaRPr lang="en-GB" sz="2400">
              <a:cs typeface="Poppins"/>
            </a:endParaRPr>
          </a:p>
          <a:p>
            <a:pPr marL="171450" indent="-171450">
              <a:buFont typeface="Arial" panose="020B0604020202020204" pitchFamily="34" charset="0"/>
              <a:buChar char="•"/>
            </a:pPr>
            <a:r>
              <a:rPr lang="en-GB" sz="2400">
                <a:latin typeface="Poppins"/>
                <a:cs typeface="Poppins"/>
              </a:rPr>
              <a:t> </a:t>
            </a:r>
            <a:r>
              <a:rPr lang="en-GB" sz="2400" kern="100">
                <a:effectLst/>
                <a:latin typeface="Poppins"/>
                <a:ea typeface="Arial" panose="020B0604020202020204" pitchFamily="34" charset="0"/>
                <a:cs typeface="Times New Roman"/>
              </a:rPr>
              <a:t>CUSC 14.15.33 defines MITS nodes as:</a:t>
            </a:r>
          </a:p>
          <a:p>
            <a:pPr marL="1028700" lvl="1" indent="-342900">
              <a:lnSpc>
                <a:spcPct val="107000"/>
              </a:lnSpc>
              <a:buFont typeface="Symbol" panose="05050102010706020507" pitchFamily="18" charset="2"/>
              <a:buChar char=""/>
              <a:tabLst>
                <a:tab pos="1790700" algn="l"/>
              </a:tabLst>
            </a:pPr>
            <a:r>
              <a:rPr lang="en-GB" kern="100">
                <a:effectLst/>
                <a:latin typeface="Poppins"/>
                <a:ea typeface="Arial" panose="020B0604020202020204" pitchFamily="34" charset="0"/>
                <a:cs typeface="Times New Roman"/>
              </a:rPr>
              <a:t>Connections with more than 4 transmission circuits connecting at the site. </a:t>
            </a:r>
          </a:p>
          <a:p>
            <a:pPr marL="1028700" lvl="1" indent="-342900">
              <a:lnSpc>
                <a:spcPct val="107000"/>
              </a:lnSpc>
              <a:spcAft>
                <a:spcPts val="800"/>
              </a:spcAft>
              <a:buFont typeface="Symbol" panose="05050102010706020507" pitchFamily="18" charset="2"/>
              <a:buChar char=""/>
              <a:tabLst>
                <a:tab pos="1790700" algn="l"/>
              </a:tabLst>
            </a:pPr>
            <a:r>
              <a:rPr lang="en-GB" kern="100">
                <a:effectLst/>
                <a:latin typeface="Poppins"/>
                <a:ea typeface="Arial" panose="020B0604020202020204" pitchFamily="34" charset="0"/>
                <a:cs typeface="Times New Roman"/>
              </a:rPr>
              <a:t>Grid Supply Point connections with 2 or more transmission circuits connecting at the site.</a:t>
            </a:r>
          </a:p>
          <a:p>
            <a:pPr marL="171450" indent="-171450">
              <a:buFont typeface="Arial" panose="020B0604020202020204" pitchFamily="34" charset="0"/>
              <a:buChar char="•"/>
            </a:pPr>
            <a:endParaRPr lang="en-GB" sz="1200"/>
          </a:p>
        </p:txBody>
      </p:sp>
    </p:spTree>
    <p:extLst>
      <p:ext uri="{BB962C8B-B14F-4D97-AF65-F5344CB8AC3E}">
        <p14:creationId xmlns:p14="http://schemas.microsoft.com/office/powerpoint/2010/main" val="23908386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023F6-5D1A-77B7-42DE-3FD7B87A77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E16EAA-91E5-E043-5C0A-A7462670A753}"/>
              </a:ext>
            </a:extLst>
          </p:cNvPr>
          <p:cNvSpPr>
            <a:spLocks noGrp="1"/>
          </p:cNvSpPr>
          <p:nvPr>
            <p:ph type="title"/>
          </p:nvPr>
        </p:nvSpPr>
        <p:spPr/>
        <p:txBody>
          <a:bodyPr>
            <a:normAutofit/>
          </a:bodyPr>
          <a:lstStyle/>
          <a:p>
            <a:r>
              <a:rPr lang="en-GB">
                <a:solidFill>
                  <a:srgbClr val="813366"/>
                </a:solidFill>
              </a:rPr>
              <a:t>Features of MITS nodes</a:t>
            </a:r>
          </a:p>
        </p:txBody>
      </p:sp>
      <p:sp>
        <p:nvSpPr>
          <p:cNvPr id="3" name="Content Placeholder 2">
            <a:extLst>
              <a:ext uri="{FF2B5EF4-FFF2-40B4-BE49-F238E27FC236}">
                <a16:creationId xmlns:a16="http://schemas.microsoft.com/office/drawing/2014/main" id="{1C6D1843-FADB-A4FB-D757-6F586FD37295}"/>
              </a:ext>
            </a:extLst>
          </p:cNvPr>
          <p:cNvSpPr>
            <a:spLocks noGrp="1"/>
          </p:cNvSpPr>
          <p:nvPr>
            <p:ph sz="half" idx="1"/>
          </p:nvPr>
        </p:nvSpPr>
        <p:spPr>
          <a:xfrm>
            <a:off x="637273" y="1345324"/>
            <a:ext cx="9709362" cy="4831639"/>
          </a:xfrm>
        </p:spPr>
        <p:txBody>
          <a:bodyPr/>
          <a:lstStyle/>
          <a:p>
            <a:pPr marL="285750" indent="-285750">
              <a:buFont typeface="Arial" panose="020B0604020202020204" pitchFamily="34" charset="0"/>
              <a:buChar char="•"/>
            </a:pPr>
            <a:r>
              <a:rPr lang="en-GB" sz="2400" err="1"/>
              <a:t>TNUoS</a:t>
            </a:r>
            <a:r>
              <a:rPr lang="en-GB" sz="2400"/>
              <a:t> Charging</a:t>
            </a:r>
          </a:p>
          <a:p>
            <a:pPr marL="971550" lvl="1" indent="-285750"/>
            <a:r>
              <a:rPr lang="en-GB"/>
              <a:t>Connections to MITS nodes – No local circuit charges.</a:t>
            </a:r>
          </a:p>
          <a:p>
            <a:pPr marL="971550" lvl="1" indent="-285750"/>
            <a:r>
              <a:rPr lang="en-GB"/>
              <a:t>Connections to non-MITS nodes – Local circuit charges to cover the cost to connect to the MITS.</a:t>
            </a:r>
          </a:p>
          <a:p>
            <a:pPr marL="971550" lvl="1" indent="-285750"/>
            <a:r>
              <a:rPr lang="en-GB"/>
              <a:t>Generally, connecting to a MITS node will be cheaper than connecting to a non-MITS node.</a:t>
            </a:r>
          </a:p>
          <a:p>
            <a:pPr marL="342900" indent="-342900">
              <a:buFont typeface="Arial" panose="020B0604020202020204" pitchFamily="34" charset="0"/>
              <a:buChar char="•"/>
            </a:pPr>
            <a:r>
              <a:rPr lang="en-GB" sz="2400"/>
              <a:t>MITS nodes may become isolated from the wider MITS</a:t>
            </a:r>
          </a:p>
          <a:p>
            <a:pPr marL="1028700" lvl="1" indent="-342900"/>
            <a:r>
              <a:rPr lang="en-GB"/>
              <a:t>However, as the transmission network develops, this status may not be permanent.</a:t>
            </a:r>
          </a:p>
          <a:p>
            <a:endParaRPr lang="en-GB"/>
          </a:p>
        </p:txBody>
      </p:sp>
    </p:spTree>
    <p:extLst>
      <p:ext uri="{BB962C8B-B14F-4D97-AF65-F5344CB8AC3E}">
        <p14:creationId xmlns:p14="http://schemas.microsoft.com/office/powerpoint/2010/main" val="15591481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2C432-AA23-D9BF-8A40-70EBF0548D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5D3F33-1E03-6621-F510-B58BD01DA99A}"/>
              </a:ext>
            </a:extLst>
          </p:cNvPr>
          <p:cNvSpPr>
            <a:spLocks noGrp="1"/>
          </p:cNvSpPr>
          <p:nvPr>
            <p:ph type="title"/>
          </p:nvPr>
        </p:nvSpPr>
        <p:spPr/>
        <p:txBody>
          <a:bodyPr>
            <a:normAutofit/>
          </a:bodyPr>
          <a:lstStyle/>
          <a:p>
            <a:r>
              <a:rPr lang="en-GB">
                <a:solidFill>
                  <a:srgbClr val="813366"/>
                </a:solidFill>
              </a:rPr>
              <a:t>Defect</a:t>
            </a:r>
          </a:p>
        </p:txBody>
      </p:sp>
      <p:sp>
        <p:nvSpPr>
          <p:cNvPr id="3" name="Content Placeholder 2">
            <a:extLst>
              <a:ext uri="{FF2B5EF4-FFF2-40B4-BE49-F238E27FC236}">
                <a16:creationId xmlns:a16="http://schemas.microsoft.com/office/drawing/2014/main" id="{C84F7151-E120-F46C-92A3-2AE18AC2121E}"/>
              </a:ext>
            </a:extLst>
          </p:cNvPr>
          <p:cNvSpPr>
            <a:spLocks noGrp="1"/>
          </p:cNvSpPr>
          <p:nvPr>
            <p:ph sz="half" idx="1"/>
          </p:nvPr>
        </p:nvSpPr>
        <p:spPr>
          <a:xfrm>
            <a:off x="637273" y="1345324"/>
            <a:ext cx="4787343" cy="4831639"/>
          </a:xfrm>
        </p:spPr>
        <p:txBody>
          <a:bodyPr/>
          <a:lstStyle/>
          <a:p>
            <a:pPr marL="342900" indent="-342900">
              <a:buFont typeface="Arial" panose="020B0604020202020204" pitchFamily="34" charset="0"/>
              <a:buChar char="•"/>
            </a:pPr>
            <a:r>
              <a:rPr lang="en-GB" sz="2400"/>
              <a:t>Shetland 27/28</a:t>
            </a:r>
          </a:p>
          <a:p>
            <a:pPr marL="1028700" lvl="1" indent="-342900"/>
            <a:r>
              <a:rPr lang="en-GB" sz="1800" err="1"/>
              <a:t>Kergord</a:t>
            </a:r>
            <a:r>
              <a:rPr lang="en-GB" sz="1800"/>
              <a:t> non-MITS node.</a:t>
            </a:r>
          </a:p>
          <a:p>
            <a:pPr marL="1485900" lvl="2" indent="-342900"/>
            <a:r>
              <a:rPr lang="en-GB" sz="1800"/>
              <a:t>Connects to MITS node via HVDC link to mainland.</a:t>
            </a:r>
          </a:p>
          <a:p>
            <a:pPr marL="1485900" lvl="2" indent="-342900"/>
            <a:r>
              <a:rPr lang="en-GB" sz="1800"/>
              <a:t>Local circuit charges includes cost of HVDC link.</a:t>
            </a:r>
          </a:p>
          <a:p>
            <a:pPr marL="1028700" lvl="1" indent="-342900"/>
            <a:r>
              <a:rPr lang="en-GB" sz="1800" err="1"/>
              <a:t>Gremista</a:t>
            </a:r>
            <a:r>
              <a:rPr lang="en-GB" sz="1800"/>
              <a:t> MITS node and GSP.</a:t>
            </a:r>
          </a:p>
          <a:p>
            <a:pPr marL="1485900" lvl="2" indent="-342900"/>
            <a:r>
              <a:rPr lang="en-GB" sz="1800"/>
              <a:t>Double circuit to </a:t>
            </a:r>
            <a:r>
              <a:rPr lang="en-GB" sz="1800" err="1"/>
              <a:t>Kergord</a:t>
            </a:r>
            <a:endParaRPr lang="en-GB" sz="1800"/>
          </a:p>
          <a:p>
            <a:pPr marL="1028700" lvl="1" indent="-342900"/>
            <a:r>
              <a:rPr lang="en-GB" sz="1800"/>
              <a:t>Mossy Hill (not shown) between </a:t>
            </a:r>
            <a:r>
              <a:rPr lang="en-GB" sz="1800" err="1"/>
              <a:t>Gremista</a:t>
            </a:r>
            <a:r>
              <a:rPr lang="en-GB" sz="1800"/>
              <a:t> and </a:t>
            </a:r>
            <a:r>
              <a:rPr lang="en-GB" sz="1800" err="1"/>
              <a:t>Kergord</a:t>
            </a:r>
            <a:r>
              <a:rPr lang="en-GB" sz="1800"/>
              <a:t> but close to </a:t>
            </a:r>
            <a:r>
              <a:rPr lang="en-GB" sz="1800" err="1"/>
              <a:t>Gremista</a:t>
            </a:r>
            <a:r>
              <a:rPr lang="en-GB" sz="1800"/>
              <a:t>.</a:t>
            </a:r>
          </a:p>
          <a:p>
            <a:pPr marL="342900" indent="-342900">
              <a:buFont typeface="Arial" panose="020B0604020202020204" pitchFamily="34" charset="0"/>
              <a:buChar char="•"/>
            </a:pPr>
            <a:r>
              <a:rPr lang="en-GB"/>
              <a:t>Generator connections to </a:t>
            </a:r>
            <a:r>
              <a:rPr lang="en-GB" err="1"/>
              <a:t>Gremista</a:t>
            </a:r>
            <a:r>
              <a:rPr lang="en-GB"/>
              <a:t> pay no local circuit charges, although the power flow to mainland is dependent on non-MITS node.</a:t>
            </a:r>
          </a:p>
        </p:txBody>
      </p:sp>
      <p:sp>
        <p:nvSpPr>
          <p:cNvPr id="4" name="Content Placeholder 2">
            <a:extLst>
              <a:ext uri="{FF2B5EF4-FFF2-40B4-BE49-F238E27FC236}">
                <a16:creationId xmlns:a16="http://schemas.microsoft.com/office/drawing/2014/main" id="{406CFBF4-55DE-8EB4-7F35-A8F63612EBEF}"/>
              </a:ext>
            </a:extLst>
          </p:cNvPr>
          <p:cNvSpPr txBox="1">
            <a:spLocks/>
          </p:cNvSpPr>
          <p:nvPr/>
        </p:nvSpPr>
        <p:spPr>
          <a:xfrm>
            <a:off x="5855944" y="1235676"/>
            <a:ext cx="4787343" cy="4831639"/>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800" b="0" i="0" kern="1200">
                <a:solidFill>
                  <a:schemeClr val="tx1"/>
                </a:solidFill>
                <a:latin typeface="Poppins" panose="00000500000000000000" pitchFamily="2"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j-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mj-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mj-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endParaRPr lang="en-GB"/>
          </a:p>
        </p:txBody>
      </p:sp>
      <p:pic>
        <p:nvPicPr>
          <p:cNvPr id="8" name="Picture 7" descr="A map of the united states&#10;&#10;AI-generated content may be incorrect.">
            <a:extLst>
              <a:ext uri="{FF2B5EF4-FFF2-40B4-BE49-F238E27FC236}">
                <a16:creationId xmlns:a16="http://schemas.microsoft.com/office/drawing/2014/main" id="{9514E4C4-C981-8435-58E2-490F715F72B3}"/>
              </a:ext>
            </a:extLst>
          </p:cNvPr>
          <p:cNvPicPr>
            <a:picLocks noChangeAspect="1"/>
          </p:cNvPicPr>
          <p:nvPr/>
        </p:nvPicPr>
        <p:blipFill>
          <a:blip r:embed="rId2"/>
          <a:stretch>
            <a:fillRect/>
          </a:stretch>
        </p:blipFill>
        <p:spPr>
          <a:xfrm>
            <a:off x="5750011" y="1173891"/>
            <a:ext cx="5254926" cy="4522574"/>
          </a:xfrm>
          <a:prstGeom prst="rect">
            <a:avLst/>
          </a:prstGeom>
        </p:spPr>
      </p:pic>
      <p:pic>
        <p:nvPicPr>
          <p:cNvPr id="6" name="Picture 5" descr="A map of a city&#10;&#10;AI-generated content may be incorrect.">
            <a:extLst>
              <a:ext uri="{FF2B5EF4-FFF2-40B4-BE49-F238E27FC236}">
                <a16:creationId xmlns:a16="http://schemas.microsoft.com/office/drawing/2014/main" id="{2B8F4AC9-5068-30F7-996B-AACDC106E5D4}"/>
              </a:ext>
            </a:extLst>
          </p:cNvPr>
          <p:cNvPicPr>
            <a:picLocks noChangeAspect="1"/>
          </p:cNvPicPr>
          <p:nvPr/>
        </p:nvPicPr>
        <p:blipFill>
          <a:blip r:embed="rId3"/>
          <a:stretch>
            <a:fillRect/>
          </a:stretch>
        </p:blipFill>
        <p:spPr>
          <a:xfrm>
            <a:off x="5805226" y="111211"/>
            <a:ext cx="1847205" cy="3793524"/>
          </a:xfrm>
          <a:prstGeom prst="rect">
            <a:avLst/>
          </a:prstGeom>
          <a:ln>
            <a:solidFill>
              <a:schemeClr val="accent1"/>
            </a:solidFill>
          </a:ln>
        </p:spPr>
      </p:pic>
    </p:spTree>
    <p:extLst>
      <p:ext uri="{BB962C8B-B14F-4D97-AF65-F5344CB8AC3E}">
        <p14:creationId xmlns:p14="http://schemas.microsoft.com/office/powerpoint/2010/main" val="14457439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617D7B-FBA0-C4D0-1079-1EF20529DC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4618E2-847C-CD47-6C7D-EC5CFBCDEE79}"/>
              </a:ext>
            </a:extLst>
          </p:cNvPr>
          <p:cNvSpPr>
            <a:spLocks noGrp="1"/>
          </p:cNvSpPr>
          <p:nvPr>
            <p:ph type="title"/>
          </p:nvPr>
        </p:nvSpPr>
        <p:spPr/>
        <p:txBody>
          <a:bodyPr>
            <a:normAutofit/>
          </a:bodyPr>
          <a:lstStyle/>
          <a:p>
            <a:r>
              <a:rPr lang="en-GB" err="1">
                <a:solidFill>
                  <a:srgbClr val="813366"/>
                </a:solidFill>
              </a:rPr>
              <a:t>TNUoS</a:t>
            </a:r>
            <a:r>
              <a:rPr lang="en-GB">
                <a:solidFill>
                  <a:srgbClr val="813366"/>
                </a:solidFill>
              </a:rPr>
              <a:t> Local Circuit Tariff impacts</a:t>
            </a:r>
          </a:p>
        </p:txBody>
      </p:sp>
      <p:sp>
        <p:nvSpPr>
          <p:cNvPr id="4" name="Content Placeholder 2">
            <a:extLst>
              <a:ext uri="{FF2B5EF4-FFF2-40B4-BE49-F238E27FC236}">
                <a16:creationId xmlns:a16="http://schemas.microsoft.com/office/drawing/2014/main" id="{526B9C72-469D-F89F-F4E6-FF4D90F52254}"/>
              </a:ext>
            </a:extLst>
          </p:cNvPr>
          <p:cNvSpPr txBox="1">
            <a:spLocks/>
          </p:cNvSpPr>
          <p:nvPr/>
        </p:nvSpPr>
        <p:spPr>
          <a:xfrm>
            <a:off x="5855944" y="1235676"/>
            <a:ext cx="4787343" cy="4831639"/>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800" b="0" i="0" kern="1200">
                <a:solidFill>
                  <a:schemeClr val="tx1"/>
                </a:solidFill>
                <a:latin typeface="Poppins" panose="00000500000000000000" pitchFamily="2"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j-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mj-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mj-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endParaRPr lang="en-GB"/>
          </a:p>
        </p:txBody>
      </p:sp>
      <p:sp>
        <p:nvSpPr>
          <p:cNvPr id="5" name="TextBox 4">
            <a:extLst>
              <a:ext uri="{FF2B5EF4-FFF2-40B4-BE49-F238E27FC236}">
                <a16:creationId xmlns:a16="http://schemas.microsoft.com/office/drawing/2014/main" id="{79500B21-86D1-AE1D-E2F7-F8268C653D9B}"/>
              </a:ext>
            </a:extLst>
          </p:cNvPr>
          <p:cNvSpPr txBox="1"/>
          <p:nvPr/>
        </p:nvSpPr>
        <p:spPr>
          <a:xfrm>
            <a:off x="387544" y="5622324"/>
            <a:ext cx="11516498" cy="646331"/>
          </a:xfrm>
          <a:prstGeom prst="rect">
            <a:avLst/>
          </a:prstGeom>
          <a:noFill/>
        </p:spPr>
        <p:txBody>
          <a:bodyPr wrap="square" rtlCol="0">
            <a:spAutoFit/>
          </a:bodyPr>
          <a:lstStyle/>
          <a:p>
            <a:pPr marL="285750" indent="-285750">
              <a:buFont typeface="Arial" panose="020B0604020202020204" pitchFamily="34" charset="0"/>
              <a:buChar char="•"/>
            </a:pPr>
            <a:r>
              <a:rPr lang="en-GB"/>
              <a:t>Mossy Hill – New Generator between </a:t>
            </a:r>
            <a:r>
              <a:rPr lang="en-GB" err="1"/>
              <a:t>Gremista</a:t>
            </a:r>
            <a:r>
              <a:rPr lang="en-GB"/>
              <a:t> and </a:t>
            </a:r>
            <a:r>
              <a:rPr lang="en-GB" err="1"/>
              <a:t>Kergord</a:t>
            </a:r>
            <a:r>
              <a:rPr lang="en-GB"/>
              <a:t>.</a:t>
            </a:r>
          </a:p>
          <a:p>
            <a:pPr marL="285750" indent="-285750">
              <a:buFont typeface="Arial" panose="020B0604020202020204" pitchFamily="34" charset="0"/>
              <a:buChar char="•"/>
            </a:pPr>
            <a:r>
              <a:rPr lang="en-GB" err="1"/>
              <a:t>Blackhillock</a:t>
            </a:r>
            <a:r>
              <a:rPr lang="en-GB"/>
              <a:t> - On Scottish mainland part of the mainland MITS</a:t>
            </a:r>
          </a:p>
        </p:txBody>
      </p:sp>
      <p:sp>
        <p:nvSpPr>
          <p:cNvPr id="9" name="Content Placeholder 8">
            <a:extLst>
              <a:ext uri="{FF2B5EF4-FFF2-40B4-BE49-F238E27FC236}">
                <a16:creationId xmlns:a16="http://schemas.microsoft.com/office/drawing/2014/main" id="{66FF62F3-9749-E03A-0376-DFDD966CC30F}"/>
              </a:ext>
            </a:extLst>
          </p:cNvPr>
          <p:cNvSpPr>
            <a:spLocks noGrp="1"/>
          </p:cNvSpPr>
          <p:nvPr>
            <p:ph sz="half" idx="1"/>
          </p:nvPr>
        </p:nvSpPr>
        <p:spPr>
          <a:xfrm>
            <a:off x="387544" y="1397468"/>
            <a:ext cx="11344274" cy="3804466"/>
          </a:xfrm>
        </p:spPr>
        <p:txBody>
          <a:bodyPr/>
          <a:lstStyle/>
          <a:p>
            <a:pPr marL="285750" indent="-285750">
              <a:buFont typeface="Arial" panose="020B0604020202020204" pitchFamily="34" charset="0"/>
              <a:buChar char="•"/>
            </a:pPr>
            <a:r>
              <a:rPr lang="en-GB"/>
              <a:t>Shetland  has a number of generators and will see </a:t>
            </a:r>
            <a:r>
              <a:rPr lang="en-GB" err="1"/>
              <a:t>Gremista</a:t>
            </a:r>
            <a:r>
              <a:rPr lang="en-GB"/>
              <a:t> become a MITS node due to GSP</a:t>
            </a:r>
          </a:p>
          <a:p>
            <a:pPr marL="285750" indent="-285750">
              <a:buFont typeface="Arial" panose="020B0604020202020204" pitchFamily="34" charset="0"/>
              <a:buChar char="•"/>
            </a:pPr>
            <a:r>
              <a:rPr lang="en-GB"/>
              <a:t>In scenario 1 a LCT “discount” at Mossy Hill as it is connected between 2 MITS nodes – generation flow goes both ways</a:t>
            </a:r>
          </a:p>
          <a:p>
            <a:pPr marL="285750" indent="-285750">
              <a:buFont typeface="Arial" panose="020B0604020202020204" pitchFamily="34" charset="0"/>
              <a:buChar char="•"/>
            </a:pPr>
            <a:r>
              <a:rPr lang="en-GB"/>
              <a:t>All other scenarios keep the Mossy Hill premia in place</a:t>
            </a:r>
          </a:p>
          <a:p>
            <a:pPr marL="285750" indent="-285750">
              <a:buFont typeface="Arial" panose="020B0604020202020204" pitchFamily="34" charset="0"/>
              <a:buChar char="•"/>
            </a:pPr>
            <a:endParaRPr lang="en-GB"/>
          </a:p>
          <a:p>
            <a:pPr marL="285750" indent="-285750">
              <a:buFont typeface="Arial" panose="020B0604020202020204" pitchFamily="34" charset="0"/>
              <a:buChar char="•"/>
            </a:pPr>
            <a:endParaRPr lang="en-GB"/>
          </a:p>
        </p:txBody>
      </p:sp>
      <p:pic>
        <p:nvPicPr>
          <p:cNvPr id="6" name="Picture 5">
            <a:extLst>
              <a:ext uri="{FF2B5EF4-FFF2-40B4-BE49-F238E27FC236}">
                <a16:creationId xmlns:a16="http://schemas.microsoft.com/office/drawing/2014/main" id="{A7566359-457E-146D-F44F-43F0543B1466}"/>
              </a:ext>
            </a:extLst>
          </p:cNvPr>
          <p:cNvPicPr>
            <a:picLocks noChangeAspect="1"/>
          </p:cNvPicPr>
          <p:nvPr/>
        </p:nvPicPr>
        <p:blipFill>
          <a:blip r:embed="rId3"/>
          <a:stretch>
            <a:fillRect/>
          </a:stretch>
        </p:blipFill>
        <p:spPr>
          <a:xfrm>
            <a:off x="512409" y="2919569"/>
            <a:ext cx="11010998" cy="2540963"/>
          </a:xfrm>
          <a:prstGeom prst="rect">
            <a:avLst/>
          </a:prstGeom>
        </p:spPr>
      </p:pic>
    </p:spTree>
    <p:extLst>
      <p:ext uri="{BB962C8B-B14F-4D97-AF65-F5344CB8AC3E}">
        <p14:creationId xmlns:p14="http://schemas.microsoft.com/office/powerpoint/2010/main" val="760795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63A5C-D029-D48D-4793-1BD149140EBB}"/>
              </a:ext>
            </a:extLst>
          </p:cNvPr>
          <p:cNvSpPr>
            <a:spLocks noGrp="1"/>
          </p:cNvSpPr>
          <p:nvPr>
            <p:ph type="title"/>
          </p:nvPr>
        </p:nvSpPr>
        <p:spPr/>
        <p:txBody>
          <a:bodyPr/>
          <a:lstStyle/>
          <a:p>
            <a:r>
              <a:rPr lang="en-GB">
                <a:solidFill>
                  <a:srgbClr val="813366"/>
                </a:solidFill>
              </a:rPr>
              <a:t>Proposal (for discussion)</a:t>
            </a:r>
          </a:p>
        </p:txBody>
      </p:sp>
      <p:sp>
        <p:nvSpPr>
          <p:cNvPr id="3" name="Content Placeholder 2">
            <a:extLst>
              <a:ext uri="{FF2B5EF4-FFF2-40B4-BE49-F238E27FC236}">
                <a16:creationId xmlns:a16="http://schemas.microsoft.com/office/drawing/2014/main" id="{6534C37C-0EBF-DE68-AC29-203994F374B2}"/>
              </a:ext>
            </a:extLst>
          </p:cNvPr>
          <p:cNvSpPr>
            <a:spLocks noGrp="1"/>
          </p:cNvSpPr>
          <p:nvPr>
            <p:ph sz="half" idx="1"/>
          </p:nvPr>
        </p:nvSpPr>
        <p:spPr>
          <a:xfrm>
            <a:off x="637273" y="1383957"/>
            <a:ext cx="9709362" cy="4793006"/>
          </a:xfrm>
        </p:spPr>
        <p:txBody>
          <a:bodyPr>
            <a:normAutofit/>
          </a:bodyPr>
          <a:lstStyle/>
          <a:p>
            <a:pPr marL="342900" indent="-342900">
              <a:buFont typeface="Arial" panose="020B0604020202020204" pitchFamily="34" charset="0"/>
              <a:buChar char="•"/>
            </a:pPr>
            <a:r>
              <a:rPr lang="en-GB" sz="2400"/>
              <a:t>Change </a:t>
            </a:r>
            <a:r>
              <a:rPr lang="en-GB" sz="2400" err="1"/>
              <a:t>TNUoS</a:t>
            </a:r>
            <a:r>
              <a:rPr lang="en-GB" sz="2400"/>
              <a:t> calculation rather than definition of MITS</a:t>
            </a:r>
          </a:p>
          <a:p>
            <a:pPr marL="342900" indent="-342900">
              <a:buFont typeface="Arial" panose="020B0604020202020204" pitchFamily="34" charset="0"/>
              <a:buChar char="•"/>
            </a:pPr>
            <a:r>
              <a:rPr lang="en-GB" sz="2400"/>
              <a:t>Charge </a:t>
            </a:r>
            <a:r>
              <a:rPr lang="en-GB" sz="2400" err="1"/>
              <a:t>TNUoS</a:t>
            </a:r>
            <a:r>
              <a:rPr lang="en-GB" sz="2400"/>
              <a:t> as-if the MITS node was a non-MITS node.</a:t>
            </a:r>
          </a:p>
          <a:p>
            <a:pPr marL="342900" indent="-342900">
              <a:buFont typeface="Arial" panose="020B0604020202020204" pitchFamily="34" charset="0"/>
              <a:buChar char="•"/>
            </a:pPr>
            <a:r>
              <a:rPr lang="en-GB" sz="2400" b="0" i="0">
                <a:solidFill>
                  <a:srgbClr val="000000"/>
                </a:solidFill>
                <a:effectLst/>
                <a:latin typeface="Poppins" panose="00000500000000000000" pitchFamily="2" charset="0"/>
              </a:rPr>
              <a:t>"</a:t>
            </a:r>
            <a:r>
              <a:rPr lang="en-GB" sz="2400" b="0" i="1">
                <a:solidFill>
                  <a:srgbClr val="000000"/>
                </a:solidFill>
                <a:effectLst/>
                <a:latin typeface="Poppins" panose="00000500000000000000" pitchFamily="2" charset="0"/>
              </a:rPr>
              <a:t>When an isolated MITS node connects to the wider MITS network through a non-MITS node, it will be treated as a non-MITS node for the purpose of </a:t>
            </a:r>
            <a:r>
              <a:rPr lang="en-GB" sz="2400" b="0" i="1" err="1">
                <a:solidFill>
                  <a:srgbClr val="000000"/>
                </a:solidFill>
                <a:effectLst/>
                <a:latin typeface="Poppins" panose="00000500000000000000" pitchFamily="2" charset="0"/>
              </a:rPr>
              <a:t>TNUoS</a:t>
            </a:r>
            <a:r>
              <a:rPr lang="en-GB" sz="2400" b="0" i="1">
                <a:solidFill>
                  <a:srgbClr val="000000"/>
                </a:solidFill>
                <a:effectLst/>
                <a:latin typeface="Poppins" panose="00000500000000000000" pitchFamily="2" charset="0"/>
              </a:rPr>
              <a:t> charging.”</a:t>
            </a:r>
          </a:p>
          <a:p>
            <a:pPr marL="1028700" lvl="1" indent="-342900"/>
            <a:r>
              <a:rPr lang="en-GB" b="0" i="0">
                <a:solidFill>
                  <a:srgbClr val="000000"/>
                </a:solidFill>
                <a:effectLst/>
                <a:latin typeface="Poppins" panose="00000500000000000000" pitchFamily="2" charset="0"/>
              </a:rPr>
              <a:t>T</a:t>
            </a:r>
            <a:r>
              <a:rPr lang="en-GB"/>
              <a:t>he wider flow will always be from the isolated MITS node to the wider MITS network.</a:t>
            </a:r>
          </a:p>
          <a:p>
            <a:pPr lvl="1" indent="0">
              <a:buNone/>
            </a:pPr>
            <a:endParaRPr lang="en-GB" sz="3000"/>
          </a:p>
        </p:txBody>
      </p:sp>
    </p:spTree>
    <p:extLst>
      <p:ext uri="{BB962C8B-B14F-4D97-AF65-F5344CB8AC3E}">
        <p14:creationId xmlns:p14="http://schemas.microsoft.com/office/powerpoint/2010/main" val="23465991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6B291-A175-55BB-B734-86D51F6A9D87}"/>
            </a:ext>
          </a:extLst>
        </p:cNvPr>
        <p:cNvGrpSpPr/>
        <p:nvPr/>
      </p:nvGrpSpPr>
      <p:grpSpPr>
        <a:xfrm>
          <a:off x="0" y="0"/>
          <a:ext cx="0" cy="0"/>
          <a:chOff x="0" y="0"/>
          <a:chExt cx="0" cy="0"/>
        </a:xfrm>
      </p:grpSpPr>
      <p:sp>
        <p:nvSpPr>
          <p:cNvPr id="23" name="Title 22">
            <a:extLst>
              <a:ext uri="{FF2B5EF4-FFF2-40B4-BE49-F238E27FC236}">
                <a16:creationId xmlns:a16="http://schemas.microsoft.com/office/drawing/2014/main" id="{F945C36C-DA8A-5B58-242F-C5A05DD4EE79}"/>
              </a:ext>
            </a:extLst>
          </p:cNvPr>
          <p:cNvSpPr>
            <a:spLocks noGrp="1"/>
          </p:cNvSpPr>
          <p:nvPr>
            <p:ph type="title"/>
          </p:nvPr>
        </p:nvSpPr>
        <p:spPr>
          <a:xfrm>
            <a:off x="498727" y="792307"/>
            <a:ext cx="10515600" cy="1325563"/>
          </a:xfrm>
        </p:spPr>
        <p:txBody>
          <a:bodyPr>
            <a:normAutofit fontScale="90000"/>
          </a:bodyPr>
          <a:lstStyle/>
          <a:p>
            <a:r>
              <a:rPr lang="en-GB">
                <a:solidFill>
                  <a:schemeClr val="tx2">
                    <a:lumMod val="76000"/>
                    <a:lumOff val="24000"/>
                  </a:schemeClr>
                </a:solidFill>
                <a:latin typeface="Poppins Medium"/>
                <a:cs typeface="Poppins Medium"/>
              </a:rPr>
              <a:t>Project Scope – Amending BSC Change Process for Changes</a:t>
            </a:r>
            <a:br>
              <a:rPr lang="en-GB">
                <a:solidFill>
                  <a:schemeClr val="tx2">
                    <a:lumMod val="76000"/>
                    <a:lumOff val="24000"/>
                  </a:schemeClr>
                </a:solidFill>
                <a:latin typeface="Poppins Medium"/>
                <a:cs typeface="Poppins Medium"/>
              </a:rPr>
            </a:br>
            <a:r>
              <a:rPr lang="en-GB">
                <a:solidFill>
                  <a:schemeClr val="tx2">
                    <a:lumMod val="76000"/>
                    <a:lumOff val="24000"/>
                  </a:schemeClr>
                </a:solidFill>
                <a:latin typeface="Poppins Medium"/>
                <a:cs typeface="Poppins Medium"/>
              </a:rPr>
              <a:t>Affecting NCER T&amp;Cs </a:t>
            </a:r>
            <a:endParaRPr lang="en-US">
              <a:solidFill>
                <a:schemeClr val="tx2">
                  <a:lumMod val="76000"/>
                  <a:lumOff val="24000"/>
                </a:schemeClr>
              </a:solidFill>
              <a:latin typeface="Poppins Medium"/>
              <a:cs typeface="Poppins Medium"/>
            </a:endParaRPr>
          </a:p>
        </p:txBody>
      </p:sp>
      <p:sp>
        <p:nvSpPr>
          <p:cNvPr id="2" name="TextBox 1">
            <a:extLst>
              <a:ext uri="{FF2B5EF4-FFF2-40B4-BE49-F238E27FC236}">
                <a16:creationId xmlns:a16="http://schemas.microsoft.com/office/drawing/2014/main" id="{A6B27DA3-A3F7-FD0A-C4CC-F087D1BE2FA9}"/>
              </a:ext>
            </a:extLst>
          </p:cNvPr>
          <p:cNvSpPr txBox="1"/>
          <p:nvPr/>
        </p:nvSpPr>
        <p:spPr>
          <a:xfrm>
            <a:off x="499759" y="2753886"/>
            <a:ext cx="653972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cs typeface="Arial"/>
              </a:rPr>
              <a:t>Alex Curtis - NESO</a:t>
            </a:r>
            <a:endParaRPr lang="en-US">
              <a:cs typeface="Arial"/>
            </a:endParaRPr>
          </a:p>
        </p:txBody>
      </p:sp>
    </p:spTree>
    <p:extLst>
      <p:ext uri="{BB962C8B-B14F-4D97-AF65-F5344CB8AC3E}">
        <p14:creationId xmlns:p14="http://schemas.microsoft.com/office/powerpoint/2010/main" val="3829042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EDC01-6C59-B112-1EA8-8E2037584C39}"/>
              </a:ext>
            </a:extLst>
          </p:cNvPr>
          <p:cNvSpPr>
            <a:spLocks noGrp="1"/>
          </p:cNvSpPr>
          <p:nvPr>
            <p:ph type="title"/>
          </p:nvPr>
        </p:nvSpPr>
        <p:spPr>
          <a:xfrm>
            <a:off x="191288" y="141485"/>
            <a:ext cx="10515600" cy="1136710"/>
          </a:xfrm>
        </p:spPr>
        <p:txBody>
          <a:bodyPr>
            <a:normAutofit/>
          </a:bodyPr>
          <a:lstStyle/>
          <a:p>
            <a:r>
              <a:rPr lang="en-GB" sz="2400" b="1">
                <a:solidFill>
                  <a:srgbClr val="7C0060"/>
                </a:solidFill>
                <a:latin typeface="Arial" panose="020B0604020202020204" pitchFamily="34" charset="0"/>
                <a:cs typeface="Arial" panose="020B0604020202020204" pitchFamily="34" charset="0"/>
              </a:rPr>
              <a:t>Project Scope – Amending BSC Change Process for Changes</a:t>
            </a:r>
            <a:br>
              <a:rPr lang="en-GB" sz="2400" b="1">
                <a:solidFill>
                  <a:srgbClr val="7C0060"/>
                </a:solidFill>
                <a:latin typeface="Arial" panose="020B0604020202020204" pitchFamily="34" charset="0"/>
                <a:cs typeface="Arial" panose="020B0604020202020204" pitchFamily="34" charset="0"/>
              </a:rPr>
            </a:br>
            <a:r>
              <a:rPr lang="en-GB" sz="2400" b="1">
                <a:solidFill>
                  <a:srgbClr val="7C0060"/>
                </a:solidFill>
                <a:latin typeface="Arial" panose="020B0604020202020204" pitchFamily="34" charset="0"/>
                <a:cs typeface="Arial" panose="020B0604020202020204" pitchFamily="34" charset="0"/>
              </a:rPr>
              <a:t>Affecting NCER T&amp;Cs </a:t>
            </a:r>
          </a:p>
        </p:txBody>
      </p:sp>
      <p:sp>
        <p:nvSpPr>
          <p:cNvPr id="3" name="Text Placeholder 2">
            <a:extLst>
              <a:ext uri="{FF2B5EF4-FFF2-40B4-BE49-F238E27FC236}">
                <a16:creationId xmlns:a16="http://schemas.microsoft.com/office/drawing/2014/main" id="{615D44EF-EBED-18AA-685D-21448AE0570E}"/>
              </a:ext>
            </a:extLst>
          </p:cNvPr>
          <p:cNvSpPr>
            <a:spLocks noGrp="1"/>
          </p:cNvSpPr>
          <p:nvPr>
            <p:ph type="body" sz="quarter" idx="13"/>
          </p:nvPr>
        </p:nvSpPr>
        <p:spPr>
          <a:xfrm>
            <a:off x="191288" y="1278195"/>
            <a:ext cx="11597589" cy="5438320"/>
          </a:xfrm>
        </p:spPr>
        <p:txBody>
          <a:bodyPr>
            <a:normAutofit/>
          </a:bodyPr>
          <a:lstStyle/>
          <a:p>
            <a:pPr marL="285750" indent="-285750">
              <a:buFont typeface="Arial" panose="020B0604020202020204" pitchFamily="34" charset="0"/>
              <a:buChar char="•"/>
            </a:pPr>
            <a:r>
              <a:rPr lang="en-GB" sz="2000">
                <a:latin typeface="Arial" panose="020B0604020202020204" pitchFamily="34" charset="0"/>
                <a:cs typeface="Arial" panose="020B0604020202020204" pitchFamily="34" charset="0"/>
              </a:rPr>
              <a:t>The Electricity Balancing Guideline (EBGL) and the Network Code on Electricity Emergency and Restoration (NCER) were assimilated into UK law by the European Union (Withdrawal) Act 2018 following the UK-EU transition period</a:t>
            </a:r>
          </a:p>
          <a:p>
            <a:pPr marL="285750" indent="-285750">
              <a:buFont typeface="Arial" panose="020B0604020202020204" pitchFamily="34" charset="0"/>
              <a:buChar char="•"/>
            </a:pPr>
            <a:r>
              <a:rPr lang="en-GB" sz="2000">
                <a:latin typeface="Arial" panose="020B0604020202020204" pitchFamily="34" charset="0"/>
                <a:cs typeface="Arial" panose="020B0604020202020204" pitchFamily="34" charset="0"/>
              </a:rPr>
              <a:t>These Terms and Conditions are legally binding, and changes to them must follow a specific change process laid out in the NCER</a:t>
            </a:r>
          </a:p>
          <a:p>
            <a:pPr marL="285750" indent="-285750">
              <a:buFont typeface="Arial" panose="020B0604020202020204" pitchFamily="34" charset="0"/>
              <a:buChar char="•"/>
            </a:pPr>
            <a:r>
              <a:rPr lang="en-GB" sz="2000">
                <a:latin typeface="Arial" panose="020B0604020202020204" pitchFamily="34" charset="0"/>
                <a:cs typeface="Arial" panose="020B0604020202020204" pitchFamily="34" charset="0"/>
              </a:rPr>
              <a:t>Unlike the EBGL, the NCER does not have an explicit provision to allow the delegation of tasks by NESO </a:t>
            </a:r>
          </a:p>
          <a:p>
            <a:pPr marL="285750" indent="-285750">
              <a:buFont typeface="Arial" panose="020B0604020202020204" pitchFamily="34" charset="0"/>
              <a:buChar char="•"/>
            </a:pPr>
            <a:r>
              <a:rPr lang="en-GB" sz="2000">
                <a:latin typeface="Arial" panose="020B0604020202020204" pitchFamily="34" charset="0"/>
                <a:cs typeface="Arial" panose="020B0604020202020204" pitchFamily="34" charset="0"/>
              </a:rPr>
              <a:t>This has significant implications where specific provisions of the Balancing and Settlement Code (BSC) constitute the NCER Terms and Conditions</a:t>
            </a:r>
          </a:p>
          <a:p>
            <a:pPr marL="285750" indent="-285750">
              <a:buFont typeface="Arial" panose="020B0604020202020204" pitchFamily="34" charset="0"/>
              <a:buChar char="•"/>
            </a:pPr>
            <a:r>
              <a:rPr lang="en-GB" sz="2000">
                <a:latin typeface="Arial" panose="020B0604020202020204" pitchFamily="34" charset="0"/>
                <a:cs typeface="Arial" panose="020B0604020202020204" pitchFamily="34" charset="0"/>
              </a:rPr>
              <a:t>Currently NESO must carry out the NCER-prescribed amendment steps directly, either jointly or in parallel with </a:t>
            </a:r>
            <a:r>
              <a:rPr lang="en-GB" sz="2000" err="1">
                <a:latin typeface="Arial" panose="020B0604020202020204" pitchFamily="34" charset="0"/>
                <a:cs typeface="Arial" panose="020B0604020202020204" pitchFamily="34" charset="0"/>
              </a:rPr>
              <a:t>Elexon</a:t>
            </a:r>
            <a:r>
              <a:rPr lang="en-GB" sz="2000">
                <a:latin typeface="Arial" panose="020B0604020202020204" pitchFamily="34" charset="0"/>
                <a:cs typeface="Arial" panose="020B0604020202020204" pitchFamily="34" charset="0"/>
              </a:rPr>
              <a:t> conducting the BSC change process . This causes multiple issues such as </a:t>
            </a:r>
          </a:p>
          <a:p>
            <a:pPr marL="742950" lvl="1" indent="-285750">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GB" sz="1800">
                <a:latin typeface="Arial" panose="020B0604020202020204" pitchFamily="34" charset="0"/>
                <a:cs typeface="Arial" panose="020B0604020202020204" pitchFamily="34" charset="0"/>
              </a:rPr>
              <a:t>Lack of delegation means that NESO must be directly involved at each stage of the change process</a:t>
            </a:r>
          </a:p>
          <a:p>
            <a:pPr marL="742950" lvl="1" indent="-285750">
              <a:buFont typeface="Arial" panose="020B0604020202020204" pitchFamily="34" charset="0"/>
              <a:buChar char="•"/>
            </a:pPr>
            <a:r>
              <a:rPr lang="en-GB" sz="1800">
                <a:latin typeface="Arial" panose="020B0604020202020204" pitchFamily="34" charset="0"/>
                <a:cs typeface="Arial" panose="020B0604020202020204" pitchFamily="34" charset="0"/>
              </a:rPr>
              <a:t>When NCER Terms and Conditions are mapped to the BSC, the amendments require NESO and </a:t>
            </a:r>
            <a:r>
              <a:rPr lang="en-GB" sz="1800" err="1">
                <a:latin typeface="Arial" panose="020B0604020202020204" pitchFamily="34" charset="0"/>
                <a:cs typeface="Arial" panose="020B0604020202020204" pitchFamily="34" charset="0"/>
              </a:rPr>
              <a:t>Elexon</a:t>
            </a:r>
            <a:r>
              <a:rPr lang="en-GB" sz="1800">
                <a:latin typeface="Arial" panose="020B0604020202020204" pitchFamily="34" charset="0"/>
                <a:cs typeface="Arial" panose="020B0604020202020204" pitchFamily="34" charset="0"/>
              </a:rPr>
              <a:t> to act jointly or in parallel, adding complexity &amp; duplication</a:t>
            </a:r>
          </a:p>
          <a:p>
            <a:pPr marL="742950" lvl="1" indent="-285750">
              <a:buFont typeface="Arial" panose="020B0604020202020204" pitchFamily="34" charset="0"/>
              <a:buChar char="•"/>
            </a:pPr>
            <a:r>
              <a:rPr lang="en-GB" sz="1800">
                <a:latin typeface="Arial" panose="020B0604020202020204" pitchFamily="34" charset="0"/>
                <a:cs typeface="Arial" panose="020B0604020202020204" pitchFamily="34" charset="0"/>
              </a:rPr>
              <a:t>Incompatibility with BSC processes such as Authority-led Significant Code Reviews</a:t>
            </a:r>
          </a:p>
          <a:p>
            <a:pPr marL="285750" indent="-285750">
              <a:buFont typeface="Arial" panose="020B0604020202020204" pitchFamily="34" charset="0"/>
              <a:buChar char="•"/>
            </a:pPr>
            <a:endParaRPr lang="en-GB"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79970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2A2DB-FEE8-9FAB-3876-145EAD65FD57}"/>
              </a:ext>
            </a:extLst>
          </p:cNvPr>
          <p:cNvSpPr>
            <a:spLocks noGrp="1"/>
          </p:cNvSpPr>
          <p:nvPr>
            <p:ph type="title"/>
          </p:nvPr>
        </p:nvSpPr>
        <p:spPr>
          <a:xfrm>
            <a:off x="191288" y="115094"/>
            <a:ext cx="9076280" cy="1016040"/>
          </a:xfrm>
        </p:spPr>
        <p:txBody>
          <a:bodyPr>
            <a:normAutofit/>
          </a:bodyPr>
          <a:lstStyle/>
          <a:p>
            <a:r>
              <a:rPr lang="en-GB" sz="2400" b="1">
                <a:solidFill>
                  <a:srgbClr val="7C0060"/>
                </a:solidFill>
                <a:latin typeface="Arial" panose="020B0604020202020204" pitchFamily="34" charset="0"/>
                <a:cs typeface="Arial" panose="020B0604020202020204" pitchFamily="34" charset="0"/>
              </a:rPr>
              <a:t>The Proposed Solution </a:t>
            </a:r>
          </a:p>
        </p:txBody>
      </p:sp>
      <p:sp>
        <p:nvSpPr>
          <p:cNvPr id="3" name="Text Placeholder 2">
            <a:extLst>
              <a:ext uri="{FF2B5EF4-FFF2-40B4-BE49-F238E27FC236}">
                <a16:creationId xmlns:a16="http://schemas.microsoft.com/office/drawing/2014/main" id="{E924CE6D-AECF-6C80-EFCC-92BCBA217F77}"/>
              </a:ext>
            </a:extLst>
          </p:cNvPr>
          <p:cNvSpPr>
            <a:spLocks noGrp="1"/>
          </p:cNvSpPr>
          <p:nvPr>
            <p:ph type="body" sz="quarter" idx="13"/>
          </p:nvPr>
        </p:nvSpPr>
        <p:spPr>
          <a:xfrm>
            <a:off x="432619" y="833904"/>
            <a:ext cx="11307097" cy="5909002"/>
          </a:xfrm>
        </p:spPr>
        <p:txBody>
          <a:bodyPr>
            <a:noAutofit/>
          </a:bodyPr>
          <a:lstStyle/>
          <a:p>
            <a:r>
              <a:rPr lang="en-GB" sz="1600">
                <a:effectLst/>
                <a:latin typeface="Arial" panose="020B0604020202020204" pitchFamily="34" charset="0"/>
                <a:ea typeface="Times New Roman" panose="02020603050405020304" pitchFamily="18" charset="0"/>
                <a:cs typeface="Arial" panose="020B0604020202020204" pitchFamily="34" charset="0"/>
              </a:rPr>
              <a:t>This Modification proposes to incorporate the NCER change process within the BSC Modification Procedures, specifically where the approved Terms and Conditions for </a:t>
            </a:r>
            <a:r>
              <a:rPr lang="en-US" sz="1600" u="sng">
                <a:effectLst/>
                <a:latin typeface="Arial" panose="020B0604020202020204" pitchFamily="34" charset="0"/>
                <a:ea typeface="Times New Roman" panose="02020603050405020304" pitchFamily="18" charset="0"/>
                <a:cs typeface="Arial" panose="020B0604020202020204" pitchFamily="34" charset="0"/>
              </a:rPr>
              <a:t>System </a:t>
            </a:r>
            <a:r>
              <a:rPr lang="en-US" sz="1600" u="sng" err="1">
                <a:effectLst/>
                <a:latin typeface="Arial" panose="020B0604020202020204" pitchFamily="34" charset="0"/>
                <a:ea typeface="Times New Roman" panose="02020603050405020304" pitchFamily="18" charset="0"/>
                <a:cs typeface="Arial" panose="020B0604020202020204" pitchFamily="34" charset="0"/>
              </a:rPr>
              <a:t>Defence</a:t>
            </a:r>
            <a:r>
              <a:rPr lang="en-US" sz="1600" u="sng">
                <a:effectLst/>
                <a:latin typeface="Arial" panose="020B0604020202020204" pitchFamily="34" charset="0"/>
                <a:ea typeface="Times New Roman" panose="02020603050405020304" pitchFamily="18" charset="0"/>
                <a:cs typeface="Arial" panose="020B0604020202020204" pitchFamily="34" charset="0"/>
              </a:rPr>
              <a:t> and System Restoration Service Providers </a:t>
            </a:r>
            <a:r>
              <a:rPr lang="en-GB" sz="1600">
                <a:effectLst/>
                <a:latin typeface="Arial" panose="020B0604020202020204" pitchFamily="34" charset="0"/>
                <a:ea typeface="Times New Roman" panose="02020603050405020304" pitchFamily="18" charset="0"/>
                <a:cs typeface="Arial" panose="020B0604020202020204" pitchFamily="34" charset="0"/>
              </a:rPr>
              <a:t>under Article 4(4) are mapped to BSC provisions. This dual approach could ensure that both NCER and BSC processes are aligned </a:t>
            </a:r>
          </a:p>
          <a:p>
            <a:r>
              <a:rPr lang="en-GB" sz="1600">
                <a:latin typeface="Arial" panose="020B0604020202020204" pitchFamily="34" charset="0"/>
                <a:cs typeface="Arial" panose="020B0604020202020204" pitchFamily="34" charset="0"/>
              </a:rPr>
              <a:t>Suggested steps in the process are:</a:t>
            </a:r>
          </a:p>
          <a:p>
            <a:pPr marL="285750" indent="-285750">
              <a:buFont typeface="Arial" panose="020B0604020202020204" pitchFamily="34" charset="0"/>
              <a:buChar char="•"/>
            </a:pPr>
            <a:r>
              <a:rPr lang="en-GB" sz="1600">
                <a:latin typeface="Arial" panose="020B0604020202020204" pitchFamily="34" charset="0"/>
                <a:cs typeface="Arial" panose="020B0604020202020204" pitchFamily="34" charset="0"/>
              </a:rPr>
              <a:t>Initial Impact assessment – </a:t>
            </a:r>
            <a:r>
              <a:rPr lang="en-GB" sz="1600" err="1">
                <a:latin typeface="Arial" panose="020B0604020202020204" pitchFamily="34" charset="0"/>
                <a:cs typeface="Arial" panose="020B0604020202020204" pitchFamily="34" charset="0"/>
              </a:rPr>
              <a:t>Elexon</a:t>
            </a:r>
            <a:r>
              <a:rPr lang="en-GB" sz="1600">
                <a:latin typeface="Arial" panose="020B0604020202020204" pitchFamily="34" charset="0"/>
                <a:cs typeface="Arial" panose="020B0604020202020204" pitchFamily="34" charset="0"/>
              </a:rPr>
              <a:t> will assess for any BSC mod if there is any impact to the NCER </a:t>
            </a:r>
          </a:p>
          <a:p>
            <a:pPr marL="285750" indent="-285750">
              <a:buFont typeface="Arial" panose="020B0604020202020204" pitchFamily="34" charset="0"/>
              <a:buChar char="•"/>
            </a:pPr>
            <a:r>
              <a:rPr lang="en-GB" sz="1600">
                <a:latin typeface="Arial" panose="020B0604020202020204" pitchFamily="34" charset="0"/>
                <a:cs typeface="Arial" panose="020B0604020202020204" pitchFamily="34" charset="0"/>
              </a:rPr>
              <a:t>TSO Confirmation and Engagement – If there is, NESO to confirm if amendment is necessary and attend Panel</a:t>
            </a:r>
          </a:p>
          <a:p>
            <a:pPr marL="285750" indent="-285750">
              <a:buFont typeface="Arial" panose="020B0604020202020204" pitchFamily="34" charset="0"/>
              <a:buChar char="•"/>
            </a:pPr>
            <a:r>
              <a:rPr lang="en-GB" sz="1600">
                <a:latin typeface="Arial" panose="020B0604020202020204" pitchFamily="34" charset="0"/>
                <a:cs typeface="Arial" panose="020B0604020202020204" pitchFamily="34" charset="0"/>
              </a:rPr>
              <a:t>Stakeholder Involvement – NESO to participate in the workgroup to meet NCER obligations </a:t>
            </a:r>
          </a:p>
          <a:p>
            <a:pPr marL="285750" indent="-285750">
              <a:buFont typeface="Arial" panose="020B0604020202020204" pitchFamily="34" charset="0"/>
              <a:buChar char="•"/>
            </a:pPr>
            <a:r>
              <a:rPr lang="en-GB" sz="1600">
                <a:latin typeface="Arial" panose="020B0604020202020204" pitchFamily="34" charset="0"/>
                <a:cs typeface="Arial" panose="020B0604020202020204" pitchFamily="34" charset="0"/>
              </a:rPr>
              <a:t>Parallel Consultations – at the report phase NESO to publish a parallel NCER consultation </a:t>
            </a:r>
          </a:p>
          <a:p>
            <a:pPr marL="285750" indent="-285750">
              <a:buFont typeface="Arial" panose="020B0604020202020204" pitchFamily="34" charset="0"/>
              <a:buChar char="•"/>
            </a:pPr>
            <a:r>
              <a:rPr lang="en-GB" sz="1600">
                <a:latin typeface="Arial" panose="020B0604020202020204" pitchFamily="34" charset="0"/>
                <a:cs typeface="Arial" panose="020B0604020202020204" pitchFamily="34" charset="0"/>
              </a:rPr>
              <a:t>Consideration of responses - NESO and </a:t>
            </a:r>
            <a:r>
              <a:rPr lang="en-GB" sz="1600" err="1">
                <a:latin typeface="Arial" panose="020B0604020202020204" pitchFamily="34" charset="0"/>
                <a:cs typeface="Arial" panose="020B0604020202020204" pitchFamily="34" charset="0"/>
              </a:rPr>
              <a:t>Elexon</a:t>
            </a:r>
            <a:r>
              <a:rPr lang="en-GB" sz="1600">
                <a:latin typeface="Arial" panose="020B0604020202020204" pitchFamily="34" charset="0"/>
                <a:cs typeface="Arial" panose="020B0604020202020204" pitchFamily="34" charset="0"/>
              </a:rPr>
              <a:t> to jointly consider consultation responses, providing views and publish a consolidated conclusions </a:t>
            </a:r>
          </a:p>
          <a:p>
            <a:pPr marL="285750" indent="-285750">
              <a:buFont typeface="Arial" panose="020B0604020202020204" pitchFamily="34" charset="0"/>
              <a:buChar char="•"/>
            </a:pPr>
            <a:r>
              <a:rPr lang="en-GB" sz="1600">
                <a:latin typeface="Arial" panose="020B0604020202020204" pitchFamily="34" charset="0"/>
                <a:cs typeface="Arial" panose="020B0604020202020204" pitchFamily="34" charset="0"/>
              </a:rPr>
              <a:t>Dual Submission to Ofgem; NESO will submit the Modification to Ofgem for approval of the NCER T&amp;C changes whilst </a:t>
            </a:r>
            <a:r>
              <a:rPr lang="en-GB" sz="1600" err="1">
                <a:latin typeface="Arial" panose="020B0604020202020204" pitchFamily="34" charset="0"/>
                <a:cs typeface="Arial" panose="020B0604020202020204" pitchFamily="34" charset="0"/>
              </a:rPr>
              <a:t>Elexon</a:t>
            </a:r>
            <a:r>
              <a:rPr lang="en-GB" sz="1600">
                <a:latin typeface="Arial" panose="020B0604020202020204" pitchFamily="34" charset="0"/>
                <a:cs typeface="Arial" panose="020B0604020202020204" pitchFamily="34" charset="0"/>
              </a:rPr>
              <a:t> submits the modification to Ofgem on the BSC. Ofgem to approve both concurrently</a:t>
            </a:r>
          </a:p>
          <a:p>
            <a:endParaRPr lang="en-GB" sz="1600">
              <a:latin typeface="Arial" panose="020B0604020202020204" pitchFamily="34" charset="0"/>
              <a:cs typeface="Arial" panose="020B0604020202020204" pitchFamily="34" charset="0"/>
            </a:endParaRPr>
          </a:p>
          <a:p>
            <a:r>
              <a:rPr lang="en-GB" sz="1600">
                <a:latin typeface="Arial" panose="020B0604020202020204" pitchFamily="34" charset="0"/>
                <a:cs typeface="Arial" panose="020B0604020202020204" pitchFamily="34" charset="0"/>
              </a:rPr>
              <a:t>There is an </a:t>
            </a:r>
            <a:r>
              <a:rPr lang="en-GB" sz="1600" b="1" u="sng">
                <a:latin typeface="Arial" panose="020B0604020202020204" pitchFamily="34" charset="0"/>
                <a:cs typeface="Arial" panose="020B0604020202020204" pitchFamily="34" charset="0"/>
              </a:rPr>
              <a:t>alternative</a:t>
            </a:r>
            <a:r>
              <a:rPr lang="en-GB" sz="1600">
                <a:latin typeface="Arial" panose="020B0604020202020204" pitchFamily="34" charset="0"/>
                <a:cs typeface="Arial" panose="020B0604020202020204" pitchFamily="34" charset="0"/>
              </a:rPr>
              <a:t> proposal as well, which is based on the existing similarities between NCER and EBGL articles both addressing the aggregation of balancing services. It could be interpreted that the aggregation of defence services is already covered in EBGL and so governed under modification P392</a:t>
            </a:r>
          </a:p>
          <a:p>
            <a:r>
              <a:rPr lang="en-GB" sz="1600">
                <a:latin typeface="Arial" panose="020B0604020202020204" pitchFamily="34" charset="0"/>
                <a:cs typeface="Arial" panose="020B0604020202020204" pitchFamily="34" charset="0"/>
              </a:rPr>
              <a:t>Also provision relating to the aggregation of demand response services for defence are included in the Grid                  Code not the BSC, so therefore no aggregations arrangements exist for restoration, and such should they be       incorporated, they would be added into Grid Code not the BSC </a:t>
            </a:r>
          </a:p>
          <a:p>
            <a:endParaRPr lang="en-GB" sz="1600">
              <a:latin typeface="Arial" panose="020B0604020202020204" pitchFamily="34" charset="0"/>
              <a:cs typeface="Arial" panose="020B0604020202020204" pitchFamily="34" charset="0"/>
            </a:endParaRPr>
          </a:p>
          <a:p>
            <a:endParaRPr lang="en-GB" sz="160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770D6ED-2474-44F8-C8C3-97CE54834E47}"/>
              </a:ext>
            </a:extLst>
          </p:cNvPr>
          <p:cNvSpPr txBox="1"/>
          <p:nvPr/>
        </p:nvSpPr>
        <p:spPr>
          <a:xfrm>
            <a:off x="3049030" y="2892166"/>
            <a:ext cx="6098058" cy="369332"/>
          </a:xfrm>
          <a:prstGeom prst="rect">
            <a:avLst/>
          </a:prstGeom>
          <a:noFill/>
        </p:spPr>
        <p:txBody>
          <a:bodyPr wrap="square">
            <a:spAutoFit/>
          </a:bodyPr>
          <a:lstStyle/>
          <a:p>
            <a:r>
              <a:rPr lang="en-GB"/>
              <a:t> </a:t>
            </a:r>
          </a:p>
        </p:txBody>
      </p:sp>
    </p:spTree>
    <p:extLst>
      <p:ext uri="{BB962C8B-B14F-4D97-AF65-F5344CB8AC3E}">
        <p14:creationId xmlns:p14="http://schemas.microsoft.com/office/powerpoint/2010/main" val="31363777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76E72-EEA2-B40F-6975-5BD0BFE2E873}"/>
              </a:ext>
            </a:extLst>
          </p:cNvPr>
          <p:cNvSpPr>
            <a:spLocks noGrp="1"/>
          </p:cNvSpPr>
          <p:nvPr>
            <p:ph type="title"/>
          </p:nvPr>
        </p:nvSpPr>
        <p:spPr/>
        <p:txBody>
          <a:bodyPr/>
          <a:lstStyle/>
          <a:p>
            <a:r>
              <a:rPr lang="en-GB" b="1" dirty="0">
                <a:solidFill>
                  <a:srgbClr val="7C0060"/>
                </a:solidFill>
                <a:latin typeface="Arial" panose="020B0604020202020204" pitchFamily="34" charset="0"/>
                <a:cs typeface="Arial" panose="020B0604020202020204" pitchFamily="34" charset="0"/>
              </a:rPr>
              <a:t>Any Questions?</a:t>
            </a:r>
            <a:endParaRPr lang="en-GB" dirty="0"/>
          </a:p>
        </p:txBody>
      </p:sp>
      <p:sp>
        <p:nvSpPr>
          <p:cNvPr id="3" name="Text Placeholder 2">
            <a:extLst>
              <a:ext uri="{FF2B5EF4-FFF2-40B4-BE49-F238E27FC236}">
                <a16:creationId xmlns:a16="http://schemas.microsoft.com/office/drawing/2014/main" id="{49290E05-A181-88AD-C9A2-6A5496619776}"/>
              </a:ext>
            </a:extLst>
          </p:cNvPr>
          <p:cNvSpPr>
            <a:spLocks noGrp="1"/>
          </p:cNvSpPr>
          <p:nvPr>
            <p:ph type="body" sz="quarter" idx="13"/>
          </p:nvPr>
        </p:nvSpPr>
        <p:spPr>
          <a:xfrm>
            <a:off x="637273" y="1926771"/>
            <a:ext cx="10770956" cy="4153354"/>
          </a:xfrm>
        </p:spPr>
        <p:txBody>
          <a:bodyPr/>
          <a:lstStyle/>
          <a:p>
            <a:r>
              <a:rPr lang="en-GB" dirty="0">
                <a:latin typeface="Arial" panose="020B0604020202020204" pitchFamily="34" charset="0"/>
                <a:cs typeface="Arial" panose="020B0604020202020204" pitchFamily="34" charset="0"/>
              </a:rPr>
              <a:t>The ask is if your interested in this BSC mod please do get in touch with </a:t>
            </a:r>
            <a:r>
              <a:rPr lang="en-GB" dirty="0" err="1">
                <a:latin typeface="Arial" panose="020B0604020202020204" pitchFamily="34" charset="0"/>
                <a:cs typeface="Arial" panose="020B0604020202020204" pitchFamily="34" charset="0"/>
              </a:rPr>
              <a:t>Elexon</a:t>
            </a:r>
            <a:r>
              <a:rPr lang="en-GB" dirty="0">
                <a:latin typeface="Arial" panose="020B0604020202020204" pitchFamily="34" charset="0"/>
                <a:cs typeface="Arial" panose="020B0604020202020204" pitchFamily="34" charset="0"/>
              </a:rPr>
              <a:t>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You can join the Workgroup as a voting member, a non-voting member or be added to the Workgroup mailing list. To sign-up, please fill out this form: </a:t>
            </a:r>
            <a:r>
              <a:rPr lang="en-GB" dirty="0">
                <a:latin typeface="Arial" panose="020B0604020202020204" pitchFamily="34" charset="0"/>
                <a:cs typeface="Arial" panose="020B0604020202020204" pitchFamily="34" charset="0"/>
                <a:hlinkClick r:id="rId3"/>
              </a:rPr>
              <a:t>https://www.elexon.co.uk/change/modifications/modification-workgroups/modification-and-issue-workgroup-sign-up/</a:t>
            </a:r>
            <a:r>
              <a:rPr lang="en-GB" dirty="0">
                <a:latin typeface="Arial" panose="020B0604020202020204" pitchFamily="34" charset="0"/>
                <a:cs typeface="Arial" panose="020B0604020202020204" pitchFamily="34" charset="0"/>
              </a:rPr>
              <a:t>  </a:t>
            </a:r>
          </a:p>
          <a:p>
            <a:r>
              <a:rPr lang="en-GB" dirty="0">
                <a:latin typeface="Arial" panose="020B0604020202020204" pitchFamily="34" charset="0"/>
                <a:cs typeface="Arial" panose="020B0604020202020204" pitchFamily="34" charset="0"/>
              </a:rPr>
              <a:t> </a:t>
            </a:r>
          </a:p>
          <a:p>
            <a:r>
              <a:rPr lang="en-GB" dirty="0">
                <a:latin typeface="Arial" panose="020B0604020202020204" pitchFamily="34" charset="0"/>
                <a:cs typeface="Arial" panose="020B0604020202020204" pitchFamily="34" charset="0"/>
              </a:rPr>
              <a:t>Further information on P501 can be found on the P501 page of </a:t>
            </a:r>
            <a:r>
              <a:rPr lang="en-GB" dirty="0" err="1">
                <a:latin typeface="Arial" panose="020B0604020202020204" pitchFamily="34" charset="0"/>
                <a:cs typeface="Arial" panose="020B0604020202020204" pitchFamily="34" charset="0"/>
              </a:rPr>
              <a:t>Elexons</a:t>
            </a:r>
            <a:r>
              <a:rPr lang="en-GB" dirty="0">
                <a:latin typeface="Arial" panose="020B0604020202020204" pitchFamily="34" charset="0"/>
                <a:cs typeface="Arial" panose="020B0604020202020204" pitchFamily="34" charset="0"/>
              </a:rPr>
              <a:t> website. </a:t>
            </a:r>
            <a:r>
              <a:rPr lang="en-GB" dirty="0">
                <a:latin typeface="Arial" panose="020B0604020202020204" pitchFamily="34" charset="0"/>
                <a:cs typeface="Arial" panose="020B0604020202020204" pitchFamily="34" charset="0"/>
                <a:hlinkClick r:id="rId4"/>
              </a:rPr>
              <a:t>https://www.elexon.co.uk/bsc/mod-proposal/p501/</a:t>
            </a:r>
            <a:r>
              <a:rPr lang="en-GB" dirty="0">
                <a:latin typeface="Arial" panose="020B0604020202020204" pitchFamily="34" charset="0"/>
                <a:cs typeface="Arial" panose="020B0604020202020204" pitchFamily="34" charset="0"/>
              </a:rPr>
              <a:t>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If you have any questions, or would like to discuss the Modification further, please contact Architi Batra on 020 7380 4124 or at </a:t>
            </a:r>
            <a:r>
              <a:rPr lang="en-GB" dirty="0">
                <a:latin typeface="Arial" panose="020B0604020202020204" pitchFamily="34" charset="0"/>
                <a:cs typeface="Arial" panose="020B0604020202020204" pitchFamily="34" charset="0"/>
                <a:hlinkClick r:id="rId5"/>
              </a:rPr>
              <a:t>bsc.change@elexon.co.uk</a:t>
            </a:r>
            <a:r>
              <a:rPr lang="en-GB" dirty="0">
                <a:latin typeface="Arial" panose="020B0604020202020204" pitchFamily="34" charset="0"/>
                <a:cs typeface="Arial" panose="020B0604020202020204" pitchFamily="34" charset="0"/>
              </a:rPr>
              <a:t> </a:t>
            </a:r>
          </a:p>
          <a:p>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79334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511C7-722C-EB44-8F0E-3FE53AB0269A}"/>
              </a:ext>
            </a:extLst>
          </p:cNvPr>
          <p:cNvSpPr>
            <a:spLocks noGrp="1"/>
          </p:cNvSpPr>
          <p:nvPr>
            <p:ph type="title"/>
          </p:nvPr>
        </p:nvSpPr>
        <p:spPr>
          <a:xfrm>
            <a:off x="335439" y="550060"/>
            <a:ext cx="9709361" cy="870551"/>
          </a:xfrm>
        </p:spPr>
        <p:txBody>
          <a:bodyPr/>
          <a:lstStyle/>
          <a:p>
            <a:r>
              <a:rPr lang="en-GB">
                <a:solidFill>
                  <a:schemeClr val="accent1">
                    <a:lumMod val="75000"/>
                  </a:schemeClr>
                </a:solidFill>
              </a:rPr>
              <a:t>Agenda</a:t>
            </a:r>
          </a:p>
        </p:txBody>
      </p:sp>
      <p:graphicFrame>
        <p:nvGraphicFramePr>
          <p:cNvPr id="9" name="Table 9">
            <a:extLst>
              <a:ext uri="{FF2B5EF4-FFF2-40B4-BE49-F238E27FC236}">
                <a16:creationId xmlns:a16="http://schemas.microsoft.com/office/drawing/2014/main" id="{8254ECDD-2F90-A008-A402-9D348A268D43}"/>
              </a:ext>
            </a:extLst>
          </p:cNvPr>
          <p:cNvGraphicFramePr>
            <a:graphicFrameLocks noGrp="1"/>
          </p:cNvGraphicFramePr>
          <p:nvPr>
            <p:ph sz="half" idx="1"/>
            <p:extLst>
              <p:ext uri="{D42A27DB-BD31-4B8C-83A1-F6EECF244321}">
                <p14:modId xmlns:p14="http://schemas.microsoft.com/office/powerpoint/2010/main" val="1464109935"/>
              </p:ext>
            </p:extLst>
          </p:nvPr>
        </p:nvGraphicFramePr>
        <p:xfrm>
          <a:off x="417338" y="1188455"/>
          <a:ext cx="11374646" cy="4664529"/>
        </p:xfrm>
        <a:graphic>
          <a:graphicData uri="http://schemas.openxmlformats.org/drawingml/2006/table">
            <a:tbl>
              <a:tblPr firstRow="1" bandRow="1">
                <a:tableStyleId>{3B4B98B0-60AC-42C2-AFA5-B58CD77FA1E5}</a:tableStyleId>
              </a:tblPr>
              <a:tblGrid>
                <a:gridCol w="231668">
                  <a:extLst>
                    <a:ext uri="{9D8B030D-6E8A-4147-A177-3AD203B41FA5}">
                      <a16:colId xmlns:a16="http://schemas.microsoft.com/office/drawing/2014/main" val="3981428077"/>
                    </a:ext>
                  </a:extLst>
                </a:gridCol>
                <a:gridCol w="9468291">
                  <a:extLst>
                    <a:ext uri="{9D8B030D-6E8A-4147-A177-3AD203B41FA5}">
                      <a16:colId xmlns:a16="http://schemas.microsoft.com/office/drawing/2014/main" val="121878208"/>
                    </a:ext>
                  </a:extLst>
                </a:gridCol>
                <a:gridCol w="1674687">
                  <a:extLst>
                    <a:ext uri="{9D8B030D-6E8A-4147-A177-3AD203B41FA5}">
                      <a16:colId xmlns:a16="http://schemas.microsoft.com/office/drawing/2014/main" val="3791105311"/>
                    </a:ext>
                  </a:extLst>
                </a:gridCol>
              </a:tblGrid>
              <a:tr h="388086">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346477168"/>
                  </a:ext>
                </a:extLst>
              </a:tr>
              <a:tr h="672389">
                <a:tc>
                  <a:txBody>
                    <a:bodyPr/>
                    <a:lstStyle/>
                    <a:p>
                      <a:r>
                        <a:rPr lang="en-GB" sz="1600">
                          <a:latin typeface="Poppins"/>
                          <a:cs typeface="Poppins"/>
                        </a:rPr>
                        <a:t>1</a:t>
                      </a:r>
                    </a:p>
                  </a:txBody>
                  <a:tcPr/>
                </a:tc>
                <a:tc>
                  <a:txBody>
                    <a:bodyPr/>
                    <a:lstStyle/>
                    <a:p>
                      <a:r>
                        <a:rPr lang="en-GB" sz="1600" b="0">
                          <a:latin typeface="Poppins"/>
                          <a:cs typeface="Poppins"/>
                        </a:rPr>
                        <a:t>Introduction, meeting objectives and review of previous actions - Alastair Owen, NESO</a:t>
                      </a:r>
                    </a:p>
                  </a:txBody>
                  <a:tcPr/>
                </a:tc>
                <a:tc>
                  <a:txBody>
                    <a:bodyPr/>
                    <a:lstStyle/>
                    <a:p>
                      <a:r>
                        <a:rPr lang="en-GB" sz="1600">
                          <a:latin typeface="Poppins"/>
                          <a:cs typeface="Poppins"/>
                        </a:rPr>
                        <a:t>10:00 - 10:10</a:t>
                      </a:r>
                    </a:p>
                  </a:txBody>
                  <a:tcPr/>
                </a:tc>
                <a:extLst>
                  <a:ext uri="{0D108BD9-81ED-4DB2-BD59-A6C34878D82A}">
                    <a16:rowId xmlns:a16="http://schemas.microsoft.com/office/drawing/2014/main" val="3168874232"/>
                  </a:ext>
                </a:extLst>
              </a:tr>
              <a:tr h="527633">
                <a:tc>
                  <a:txBody>
                    <a:bodyPr/>
                    <a:lstStyle/>
                    <a:p>
                      <a:r>
                        <a:rPr lang="en-GB" sz="1600">
                          <a:latin typeface="Poppins"/>
                          <a:cs typeface="Poppins"/>
                        </a:rPr>
                        <a:t>2</a:t>
                      </a:r>
                    </a:p>
                  </a:txBody>
                  <a:tcPr/>
                </a:tc>
                <a:tc>
                  <a:txBody>
                    <a:bodyPr/>
                    <a:lstStyle/>
                    <a:p>
                      <a:pPr lvl="0">
                        <a:buNone/>
                      </a:pPr>
                      <a:r>
                        <a:rPr lang="en-GB" sz="1600" dirty="0">
                          <a:latin typeface="Poppins"/>
                          <a:cs typeface="Poppins"/>
                        </a:rPr>
                        <a:t>CMP462: Provision for Alternate Panel Members, Niall Coyle, NESO</a:t>
                      </a:r>
                      <a:br>
                        <a:rPr lang="en-GB" sz="1600" dirty="0">
                          <a:highlight>
                            <a:srgbClr val="FFFF00"/>
                          </a:highlight>
                          <a:latin typeface="Poppins"/>
                          <a:cs typeface="Poppins"/>
                        </a:rPr>
                      </a:br>
                      <a:endParaRPr lang="en-US" sz="1600" dirty="0">
                        <a:highlight>
                          <a:srgbClr val="FFFF00"/>
                        </a:highlight>
                        <a:latin typeface="Poppins"/>
                        <a:cs typeface="Poppins"/>
                      </a:endParaRPr>
                    </a:p>
                  </a:txBody>
                  <a:tcPr/>
                </a:tc>
                <a:tc>
                  <a:txBody>
                    <a:bodyPr/>
                    <a:lstStyle/>
                    <a:p>
                      <a:pPr lvl="0">
                        <a:buNone/>
                      </a:pPr>
                      <a:r>
                        <a:rPr lang="en-GB" sz="1600">
                          <a:latin typeface="Poppins"/>
                          <a:cs typeface="Poppins"/>
                        </a:rPr>
                        <a:t>10:10 - 10:30</a:t>
                      </a:r>
                    </a:p>
                  </a:txBody>
                  <a:tcPr/>
                </a:tc>
                <a:extLst>
                  <a:ext uri="{0D108BD9-81ED-4DB2-BD59-A6C34878D82A}">
                    <a16:rowId xmlns:a16="http://schemas.microsoft.com/office/drawing/2014/main" val="3521508343"/>
                  </a:ext>
                </a:extLst>
              </a:tr>
              <a:tr h="370290">
                <a:tc>
                  <a:txBody>
                    <a:bodyPr/>
                    <a:lstStyle/>
                    <a:p>
                      <a:r>
                        <a:rPr lang="en-GB" sz="1600">
                          <a:latin typeface="Poppins"/>
                          <a:cs typeface="Poppins"/>
                        </a:rPr>
                        <a:t>3</a:t>
                      </a:r>
                    </a:p>
                  </a:txBody>
                  <a:tcPr/>
                </a:tc>
                <a:tc>
                  <a:txBody>
                    <a:bodyPr/>
                    <a:lstStyle/>
                    <a:p>
                      <a:pPr lvl="0">
                        <a:buNone/>
                      </a:pPr>
                      <a:r>
                        <a:rPr lang="en-GB" sz="1600" dirty="0">
                          <a:latin typeface="Poppins"/>
                          <a:cs typeface="Poppins"/>
                        </a:rPr>
                        <a:t>Isolated MITS nodes, Andrew Dudkowsky, NESO</a:t>
                      </a:r>
                      <a:br>
                        <a:rPr lang="en-GB" sz="1600" dirty="0">
                          <a:highlight>
                            <a:srgbClr val="FFFF00"/>
                          </a:highlight>
                          <a:latin typeface="Poppins"/>
                          <a:cs typeface="Poppins"/>
                        </a:rPr>
                      </a:br>
                      <a:endParaRPr lang="en-US" sz="1600" dirty="0">
                        <a:highlight>
                          <a:srgbClr val="FFFF00"/>
                        </a:highlight>
                        <a:latin typeface="Poppins"/>
                        <a:cs typeface="Poppins"/>
                      </a:endParaRPr>
                    </a:p>
                  </a:txBody>
                  <a:tcPr/>
                </a:tc>
                <a:tc>
                  <a:txBody>
                    <a:bodyPr/>
                    <a:lstStyle/>
                    <a:p>
                      <a:pPr lvl="0">
                        <a:buNone/>
                      </a:pPr>
                      <a:r>
                        <a:rPr lang="en-GB" sz="1600">
                          <a:latin typeface="Poppins"/>
                          <a:cs typeface="Poppins"/>
                        </a:rPr>
                        <a:t>10:30 - 11:00</a:t>
                      </a:r>
                      <a:endParaRPr lang="en-US"/>
                    </a:p>
                  </a:txBody>
                  <a:tcPr/>
                </a:tc>
                <a:extLst>
                  <a:ext uri="{0D108BD9-81ED-4DB2-BD59-A6C34878D82A}">
                    <a16:rowId xmlns:a16="http://schemas.microsoft.com/office/drawing/2014/main" val="2987798259"/>
                  </a:ext>
                </a:extLst>
              </a:tr>
              <a:tr h="548640">
                <a:tc>
                  <a:txBody>
                    <a:bodyPr/>
                    <a:lstStyle/>
                    <a:p>
                      <a:r>
                        <a:rPr lang="en-GB" sz="1600">
                          <a:latin typeface="Poppins"/>
                          <a:cs typeface="Poppins"/>
                        </a:rPr>
                        <a:t>4</a:t>
                      </a:r>
                    </a:p>
                  </a:txBody>
                  <a:tcPr/>
                </a:tc>
                <a:tc>
                  <a:txBody>
                    <a:bodyPr/>
                    <a:lstStyle/>
                    <a:p>
                      <a:pPr marL="0" marR="0" lvl="0" indent="0" algn="l">
                        <a:lnSpc>
                          <a:spcPct val="100000"/>
                        </a:lnSpc>
                        <a:spcBef>
                          <a:spcPts val="0"/>
                        </a:spcBef>
                        <a:spcAft>
                          <a:spcPts val="0"/>
                        </a:spcAft>
                        <a:buNone/>
                      </a:pPr>
                      <a:r>
                        <a:rPr lang="pt-BR" sz="1600" b="0" i="0" u="none" strike="noStrike" baseline="0" noProof="0" dirty="0">
                          <a:solidFill>
                            <a:srgbClr val="000000"/>
                          </a:solidFill>
                          <a:latin typeface="Poppins"/>
                        </a:rPr>
                        <a:t>Amending BSC Change Process for Changes Affecting NCER T&amp;Cs, </a:t>
                      </a:r>
                      <a:r>
                        <a:rPr lang="pt-BR" sz="1600" dirty="0">
                          <a:latin typeface="Poppins"/>
                          <a:cs typeface="Poppins"/>
                        </a:rPr>
                        <a:t>Alex Curtis, NESO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latin typeface="Poppins" panose="00000500000000000000" pitchFamily="2" charset="0"/>
                        <a:cs typeface="Poppins" panose="00000500000000000000" pitchFamily="2" charset="0"/>
                      </a:endParaRPr>
                    </a:p>
                  </a:txBody>
                  <a:tcPr/>
                </a:tc>
                <a:tc>
                  <a:txBody>
                    <a:bodyPr/>
                    <a:lstStyle/>
                    <a:p>
                      <a:r>
                        <a:rPr lang="en-GB" sz="1600">
                          <a:latin typeface="Poppins"/>
                          <a:cs typeface="Poppins"/>
                        </a:rPr>
                        <a:t>11:00 – 11:20</a:t>
                      </a:r>
                      <a:endParaRPr lang="en-US" sz="1600">
                        <a:latin typeface="Poppins"/>
                        <a:cs typeface="Poppins"/>
                      </a:endParaRPr>
                    </a:p>
                  </a:txBody>
                  <a:tcPr/>
                </a:tc>
                <a:extLst>
                  <a:ext uri="{0D108BD9-81ED-4DB2-BD59-A6C34878D82A}">
                    <a16:rowId xmlns:a16="http://schemas.microsoft.com/office/drawing/2014/main" val="3168070132"/>
                  </a:ext>
                </a:extLst>
              </a:tr>
              <a:tr h="677974">
                <a:tc>
                  <a:txBody>
                    <a:bodyPr/>
                    <a:lstStyle/>
                    <a:p>
                      <a:r>
                        <a:rPr lang="en-GB" sz="1600">
                          <a:latin typeface="Poppins"/>
                          <a:cs typeface="Poppins"/>
                        </a:rPr>
                        <a:t>5</a:t>
                      </a:r>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pt-BR" sz="1600" b="0" i="0" u="none" strike="noStrike" noProof="0" dirty="0">
                          <a:solidFill>
                            <a:srgbClr val="000000"/>
                          </a:solidFill>
                          <a:latin typeface="Poppins"/>
                          <a:cs typeface="Poppins"/>
                        </a:rPr>
                        <a:t>Storage Sub-group update, Dan Arrowsmith, NESO</a:t>
                      </a:r>
                      <a:endParaRPr lang="en-US" sz="1600" dirty="0">
                        <a:latin typeface="Poppins"/>
                        <a:cs typeface="Poppins"/>
                      </a:endParaRPr>
                    </a:p>
                  </a:txBody>
                  <a:tcPr/>
                </a:tc>
                <a:tc>
                  <a:txBody>
                    <a:bodyPr/>
                    <a:lstStyle/>
                    <a:p>
                      <a:pPr lvl="0">
                        <a:buNone/>
                      </a:pPr>
                      <a:r>
                        <a:rPr lang="en-GB" sz="1600">
                          <a:latin typeface="Poppins"/>
                          <a:cs typeface="Poppins"/>
                        </a:rPr>
                        <a:t>11:20 – 11:30</a:t>
                      </a:r>
                      <a:endParaRPr lang="en-US" sz="1600">
                        <a:latin typeface="Poppins"/>
                        <a:cs typeface="Poppins"/>
                      </a:endParaRPr>
                    </a:p>
                  </a:txBody>
                  <a:tcPr/>
                </a:tc>
                <a:extLst>
                  <a:ext uri="{0D108BD9-81ED-4DB2-BD59-A6C34878D82A}">
                    <a16:rowId xmlns:a16="http://schemas.microsoft.com/office/drawing/2014/main" val="348996469"/>
                  </a:ext>
                </a:extLst>
              </a:tr>
              <a:tr h="259521">
                <a:tc>
                  <a:txBody>
                    <a:bodyPr/>
                    <a:lstStyle/>
                    <a:p>
                      <a:r>
                        <a:rPr lang="en-GB" sz="1600">
                          <a:latin typeface="Poppins"/>
                          <a:cs typeface="Poppins"/>
                        </a:rPr>
                        <a:t>6</a:t>
                      </a:r>
                    </a:p>
                  </a:txBody>
                  <a:tcPr/>
                </a:tc>
                <a:tc>
                  <a:txBody>
                    <a:bodyPr/>
                    <a:lstStyle/>
                    <a:p>
                      <a:pPr marL="0" marR="0" lvl="0" indent="0" algn="l">
                        <a:lnSpc>
                          <a:spcPct val="100000"/>
                        </a:lnSpc>
                        <a:spcBef>
                          <a:spcPts val="0"/>
                        </a:spcBef>
                        <a:spcAft>
                          <a:spcPts val="0"/>
                        </a:spcAft>
                        <a:buNone/>
                      </a:pPr>
                      <a:r>
                        <a:rPr lang="pt-BR" sz="1600" b="0" i="0" u="none" strike="noStrike" baseline="0" noProof="0" dirty="0" err="1">
                          <a:solidFill>
                            <a:srgbClr val="000000"/>
                          </a:solidFill>
                          <a:latin typeface="Poppins"/>
                        </a:rPr>
                        <a:t>Code</a:t>
                      </a:r>
                      <a:r>
                        <a:rPr lang="pt-BR" sz="1600" b="0" i="0" u="none" strike="noStrike" baseline="0" noProof="0" dirty="0">
                          <a:solidFill>
                            <a:srgbClr val="000000"/>
                          </a:solidFill>
                          <a:latin typeface="Poppins"/>
                        </a:rPr>
                        <a:t> Administrator update, </a:t>
                      </a:r>
                      <a:r>
                        <a:rPr lang="pt-BR" sz="1600" b="0" i="0" u="none" strike="noStrike" baseline="0" noProof="0" dirty="0" err="1">
                          <a:solidFill>
                            <a:srgbClr val="000000"/>
                          </a:solidFill>
                          <a:latin typeface="Poppins"/>
                        </a:rPr>
                        <a:t>Catia</a:t>
                      </a:r>
                      <a:r>
                        <a:rPr lang="pt-BR" sz="1600" b="0" i="0" u="none" strike="noStrike" baseline="0" noProof="0" dirty="0">
                          <a:solidFill>
                            <a:srgbClr val="000000"/>
                          </a:solidFill>
                          <a:latin typeface="Poppins"/>
                        </a:rPr>
                        <a:t> Gomes, </a:t>
                      </a:r>
                      <a:r>
                        <a:rPr lang="pt-BR" sz="1600" b="0" i="0" u="none" strike="noStrike" baseline="0" noProof="0" dirty="0" err="1">
                          <a:solidFill>
                            <a:srgbClr val="000000"/>
                          </a:solidFill>
                          <a:latin typeface="Poppins"/>
                        </a:rPr>
                        <a:t>Code</a:t>
                      </a:r>
                      <a:r>
                        <a:rPr lang="pt-BR" sz="1600" b="0" i="0" u="none" strike="noStrike" baseline="0" noProof="0" dirty="0">
                          <a:solidFill>
                            <a:srgbClr val="000000"/>
                          </a:solidFill>
                          <a:latin typeface="Poppins"/>
                        </a:rPr>
                        <a:t> Administrator NESO</a:t>
                      </a:r>
                    </a:p>
                    <a:p>
                      <a:pPr marL="0" marR="0" lvl="0" indent="0" algn="l">
                        <a:lnSpc>
                          <a:spcPct val="100000"/>
                        </a:lnSpc>
                        <a:spcBef>
                          <a:spcPts val="0"/>
                        </a:spcBef>
                        <a:spcAft>
                          <a:spcPts val="0"/>
                        </a:spcAft>
                        <a:buNone/>
                      </a:pPr>
                      <a:endParaRPr lang="en-US"/>
                    </a:p>
                  </a:txBody>
                  <a:tcPr/>
                </a:tc>
                <a:tc>
                  <a:txBody>
                    <a:bodyPr/>
                    <a:lstStyle/>
                    <a:p>
                      <a:pPr lvl="0">
                        <a:buNone/>
                      </a:pPr>
                      <a:r>
                        <a:rPr lang="en-GB" sz="1600">
                          <a:latin typeface="Poppins"/>
                          <a:cs typeface="Poppins"/>
                        </a:rPr>
                        <a:t>11:30 – 11:45</a:t>
                      </a:r>
                      <a:endParaRPr lang="en-US" sz="1600">
                        <a:latin typeface="Poppins"/>
                        <a:cs typeface="Poppins"/>
                      </a:endParaRPr>
                    </a:p>
                  </a:txBody>
                  <a:tcPr/>
                </a:tc>
                <a:extLst>
                  <a:ext uri="{0D108BD9-81ED-4DB2-BD59-A6C34878D82A}">
                    <a16:rowId xmlns:a16="http://schemas.microsoft.com/office/drawing/2014/main" val="1138803810"/>
                  </a:ext>
                </a:extLst>
              </a:tr>
              <a:tr h="259521">
                <a:tc>
                  <a:txBody>
                    <a:bodyPr/>
                    <a:lstStyle/>
                    <a:p>
                      <a:pPr lvl="0">
                        <a:buNone/>
                      </a:pPr>
                      <a:r>
                        <a:rPr lang="en-GB" sz="1600">
                          <a:latin typeface="Poppins"/>
                          <a:cs typeface="Poppins"/>
                        </a:rPr>
                        <a:t>7</a:t>
                      </a:r>
                    </a:p>
                  </a:txBody>
                  <a:tcPr/>
                </a:tc>
                <a:tc>
                  <a:txBody>
                    <a:bodyPr/>
                    <a:lstStyle/>
                    <a:p>
                      <a:pPr lvl="0" algn="l">
                        <a:lnSpc>
                          <a:spcPct val="100000"/>
                        </a:lnSpc>
                        <a:spcBef>
                          <a:spcPts val="0"/>
                        </a:spcBef>
                        <a:spcAft>
                          <a:spcPts val="0"/>
                        </a:spcAft>
                        <a:buNone/>
                      </a:pPr>
                      <a:r>
                        <a:rPr lang="en-GB" sz="1600" b="0" i="0" u="none" strike="noStrike" baseline="0" noProof="0" dirty="0">
                          <a:solidFill>
                            <a:srgbClr val="000000"/>
                          </a:solidFill>
                          <a:latin typeface="Poppins"/>
                        </a:rPr>
                        <a:t>AOB and Meeting Close - Alastair Owen, NESO</a:t>
                      </a:r>
                    </a:p>
                    <a:p>
                      <a:pPr lvl="0" algn="l">
                        <a:lnSpc>
                          <a:spcPct val="100000"/>
                        </a:lnSpc>
                        <a:spcBef>
                          <a:spcPts val="0"/>
                        </a:spcBef>
                        <a:spcAft>
                          <a:spcPts val="0"/>
                        </a:spcAft>
                        <a:buNone/>
                      </a:pPr>
                      <a:endParaRPr lang="en-GB" sz="1600" b="0" i="0" u="none" strike="noStrike" baseline="0" noProof="0" dirty="0">
                        <a:solidFill>
                          <a:srgbClr val="000000"/>
                        </a:solidFill>
                        <a:latin typeface="Poppins"/>
                      </a:endParaRPr>
                    </a:p>
                  </a:txBody>
                  <a:tcPr/>
                </a:tc>
                <a:tc>
                  <a:txBody>
                    <a:bodyPr/>
                    <a:lstStyle/>
                    <a:p>
                      <a:pPr lvl="0">
                        <a:buNone/>
                      </a:pPr>
                      <a:r>
                        <a:rPr lang="en-GB" sz="1600" dirty="0">
                          <a:latin typeface="Poppins"/>
                          <a:cs typeface="Poppins"/>
                        </a:rPr>
                        <a:t>11:45 – 12:15</a:t>
                      </a:r>
                    </a:p>
                  </a:txBody>
                  <a:tcPr/>
                </a:tc>
                <a:extLst>
                  <a:ext uri="{0D108BD9-81ED-4DB2-BD59-A6C34878D82A}">
                    <a16:rowId xmlns:a16="http://schemas.microsoft.com/office/drawing/2014/main" val="2510066831"/>
                  </a:ext>
                </a:extLst>
              </a:tr>
            </a:tbl>
          </a:graphicData>
        </a:graphic>
      </p:graphicFrame>
    </p:spTree>
    <p:extLst>
      <p:ext uri="{BB962C8B-B14F-4D97-AF65-F5344CB8AC3E}">
        <p14:creationId xmlns:p14="http://schemas.microsoft.com/office/powerpoint/2010/main" val="22437877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22099-55BB-9115-6566-FF3BD80A32AC}"/>
            </a:ext>
          </a:extLst>
        </p:cNvPr>
        <p:cNvGrpSpPr/>
        <p:nvPr/>
      </p:nvGrpSpPr>
      <p:grpSpPr>
        <a:xfrm>
          <a:off x="0" y="0"/>
          <a:ext cx="0" cy="0"/>
          <a:chOff x="0" y="0"/>
          <a:chExt cx="0" cy="0"/>
        </a:xfrm>
      </p:grpSpPr>
      <p:sp>
        <p:nvSpPr>
          <p:cNvPr id="23" name="Title 22">
            <a:extLst>
              <a:ext uri="{FF2B5EF4-FFF2-40B4-BE49-F238E27FC236}">
                <a16:creationId xmlns:a16="http://schemas.microsoft.com/office/drawing/2014/main" id="{EA48F096-B8AA-8F27-8413-3ECA57A499EF}"/>
              </a:ext>
            </a:extLst>
          </p:cNvPr>
          <p:cNvSpPr>
            <a:spLocks noGrp="1"/>
          </p:cNvSpPr>
          <p:nvPr>
            <p:ph type="title"/>
          </p:nvPr>
        </p:nvSpPr>
        <p:spPr>
          <a:xfrm>
            <a:off x="498727" y="792307"/>
            <a:ext cx="10515600" cy="1325563"/>
          </a:xfrm>
        </p:spPr>
        <p:txBody>
          <a:bodyPr>
            <a:normAutofit/>
          </a:bodyPr>
          <a:lstStyle/>
          <a:p>
            <a:r>
              <a:rPr lang="en-GB">
                <a:solidFill>
                  <a:schemeClr val="tx2">
                    <a:lumMod val="76000"/>
                    <a:lumOff val="24000"/>
                  </a:schemeClr>
                </a:solidFill>
                <a:latin typeface="Poppins Medium"/>
                <a:cs typeface="Poppins Medium"/>
              </a:rPr>
              <a:t>Storage sub-group update</a:t>
            </a:r>
          </a:p>
        </p:txBody>
      </p:sp>
      <p:sp>
        <p:nvSpPr>
          <p:cNvPr id="2" name="TextBox 1">
            <a:extLst>
              <a:ext uri="{FF2B5EF4-FFF2-40B4-BE49-F238E27FC236}">
                <a16:creationId xmlns:a16="http://schemas.microsoft.com/office/drawing/2014/main" id="{7110F1FE-AC24-EBB8-693C-5BC7E9940B9E}"/>
              </a:ext>
            </a:extLst>
          </p:cNvPr>
          <p:cNvSpPr txBox="1"/>
          <p:nvPr/>
        </p:nvSpPr>
        <p:spPr>
          <a:xfrm>
            <a:off x="499759" y="2753886"/>
            <a:ext cx="653972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cs typeface="Arial"/>
              </a:rPr>
              <a:t>Dan Arrowsmith - NESO</a:t>
            </a:r>
            <a:endParaRPr lang="en-US">
              <a:cs typeface="Arial"/>
            </a:endParaRPr>
          </a:p>
        </p:txBody>
      </p:sp>
    </p:spTree>
    <p:extLst>
      <p:ext uri="{BB962C8B-B14F-4D97-AF65-F5344CB8AC3E}">
        <p14:creationId xmlns:p14="http://schemas.microsoft.com/office/powerpoint/2010/main" val="13597593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5F46A-BDE7-F869-D758-EA2AF3E4660E}"/>
            </a:ext>
          </a:extLst>
        </p:cNvPr>
        <p:cNvGrpSpPr/>
        <p:nvPr/>
      </p:nvGrpSpPr>
      <p:grpSpPr>
        <a:xfrm>
          <a:off x="0" y="0"/>
          <a:ext cx="0" cy="0"/>
          <a:chOff x="0" y="0"/>
          <a:chExt cx="0" cy="0"/>
        </a:xfrm>
      </p:grpSpPr>
      <p:sp>
        <p:nvSpPr>
          <p:cNvPr id="23" name="Title 22">
            <a:extLst>
              <a:ext uri="{FF2B5EF4-FFF2-40B4-BE49-F238E27FC236}">
                <a16:creationId xmlns:a16="http://schemas.microsoft.com/office/drawing/2014/main" id="{ECAEE531-73F7-788B-2B95-E040EC6DDB1F}"/>
              </a:ext>
            </a:extLst>
          </p:cNvPr>
          <p:cNvSpPr>
            <a:spLocks noGrp="1"/>
          </p:cNvSpPr>
          <p:nvPr>
            <p:ph type="title"/>
          </p:nvPr>
        </p:nvSpPr>
        <p:spPr>
          <a:xfrm>
            <a:off x="498727" y="792307"/>
            <a:ext cx="10515600" cy="1325563"/>
          </a:xfrm>
        </p:spPr>
        <p:txBody>
          <a:bodyPr>
            <a:normAutofit/>
          </a:bodyPr>
          <a:lstStyle/>
          <a:p>
            <a:r>
              <a:rPr lang="en-US">
                <a:solidFill>
                  <a:schemeClr val="tx2">
                    <a:lumMod val="76000"/>
                    <a:lumOff val="24000"/>
                  </a:schemeClr>
                </a:solidFill>
                <a:latin typeface="Poppins Medium"/>
                <a:cs typeface="Poppins Medium"/>
              </a:rPr>
              <a:t>Code Administrator Update </a:t>
            </a:r>
          </a:p>
        </p:txBody>
      </p:sp>
      <p:sp>
        <p:nvSpPr>
          <p:cNvPr id="2" name="TextBox 1">
            <a:extLst>
              <a:ext uri="{FF2B5EF4-FFF2-40B4-BE49-F238E27FC236}">
                <a16:creationId xmlns:a16="http://schemas.microsoft.com/office/drawing/2014/main" id="{E43BB098-2C71-2012-9650-531F91308697}"/>
              </a:ext>
            </a:extLst>
          </p:cNvPr>
          <p:cNvSpPr txBox="1"/>
          <p:nvPr/>
        </p:nvSpPr>
        <p:spPr>
          <a:xfrm>
            <a:off x="499759" y="2753886"/>
            <a:ext cx="653972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cs typeface="Arial"/>
              </a:rPr>
              <a:t>Catia Gomes - Code Administrator NESO</a:t>
            </a:r>
            <a:endParaRPr lang="en-US">
              <a:cs typeface="Arial"/>
            </a:endParaRPr>
          </a:p>
        </p:txBody>
      </p:sp>
    </p:spTree>
    <p:extLst>
      <p:ext uri="{BB962C8B-B14F-4D97-AF65-F5344CB8AC3E}">
        <p14:creationId xmlns:p14="http://schemas.microsoft.com/office/powerpoint/2010/main" val="12102455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AFB11E6-51F9-43FD-9902-EBC4F5C3F1DB}"/>
              </a:ext>
            </a:extLst>
          </p:cNvPr>
          <p:cNvSpPr>
            <a:spLocks noGrp="1"/>
          </p:cNvSpPr>
          <p:nvPr>
            <p:ph type="title"/>
          </p:nvPr>
        </p:nvSpPr>
        <p:spPr/>
        <p:txBody>
          <a:bodyPr/>
          <a:lstStyle/>
          <a:p>
            <a:r>
              <a:rPr lang="en-GB" sz="2800">
                <a:solidFill>
                  <a:schemeClr val="accent1">
                    <a:lumMod val="90000"/>
                    <a:lumOff val="10000"/>
                  </a:schemeClr>
                </a:solidFill>
                <a:latin typeface="+mj-lt"/>
              </a:rPr>
              <a:t>Key Updates since last TCMF</a:t>
            </a:r>
          </a:p>
        </p:txBody>
      </p:sp>
      <p:graphicFrame>
        <p:nvGraphicFramePr>
          <p:cNvPr id="3" name="Diagram 2">
            <a:extLst>
              <a:ext uri="{FF2B5EF4-FFF2-40B4-BE49-F238E27FC236}">
                <a16:creationId xmlns:a16="http://schemas.microsoft.com/office/drawing/2014/main" id="{20F9470F-4854-476F-B942-7C88C53B7ADD}"/>
              </a:ext>
            </a:extLst>
          </p:cNvPr>
          <p:cNvGraphicFramePr/>
          <p:nvPr/>
        </p:nvGraphicFramePr>
        <p:xfrm>
          <a:off x="82126" y="1132534"/>
          <a:ext cx="11716584" cy="4865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80617330"/>
      </p:ext>
    </p:extLst>
  </p:cSld>
  <p:clrMapOvr>
    <a:masterClrMapping/>
  </p:clrMapOvr>
  <mc:AlternateContent xmlns:mc="http://schemas.openxmlformats.org/markup-compatibility/2006" xmlns:p14="http://schemas.microsoft.com/office/powerpoint/2010/main">
    <mc:Choice Requires="p14">
      <p:transition spd="slow" p14:dur="2000" advTm="15819"/>
    </mc:Choice>
    <mc:Fallback xmlns="">
      <p:transition spd="slow" advTm="15819"/>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FEFDF1-8E08-7054-A92D-FC41F7D74E68}"/>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8E1FC7DA-DF26-6BF4-6A45-7EDE9ADAC4DD}"/>
              </a:ext>
            </a:extLst>
          </p:cNvPr>
          <p:cNvSpPr>
            <a:spLocks noGrp="1"/>
          </p:cNvSpPr>
          <p:nvPr>
            <p:ph type="title"/>
          </p:nvPr>
        </p:nvSpPr>
        <p:spPr/>
        <p:txBody>
          <a:bodyPr/>
          <a:lstStyle/>
          <a:p>
            <a:r>
              <a:rPr lang="en-GB" sz="2800">
                <a:solidFill>
                  <a:schemeClr val="accent1">
                    <a:lumMod val="90000"/>
                    <a:lumOff val="10000"/>
                  </a:schemeClr>
                </a:solidFill>
                <a:latin typeface="+mj-lt"/>
              </a:rPr>
              <a:t>Key Updates since last TCMF</a:t>
            </a:r>
          </a:p>
        </p:txBody>
      </p:sp>
      <p:graphicFrame>
        <p:nvGraphicFramePr>
          <p:cNvPr id="3" name="Diagram 2">
            <a:extLst>
              <a:ext uri="{FF2B5EF4-FFF2-40B4-BE49-F238E27FC236}">
                <a16:creationId xmlns:a16="http://schemas.microsoft.com/office/drawing/2014/main" id="{E8EC0D1F-C5BF-7840-08E3-255CDD2A4EC2}"/>
              </a:ext>
            </a:extLst>
          </p:cNvPr>
          <p:cNvGraphicFramePr/>
          <p:nvPr/>
        </p:nvGraphicFramePr>
        <p:xfrm>
          <a:off x="3467" y="1230856"/>
          <a:ext cx="11878735"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71261472"/>
      </p:ext>
    </p:extLst>
  </p:cSld>
  <p:clrMapOvr>
    <a:masterClrMapping/>
  </p:clrMapOvr>
  <mc:AlternateContent xmlns:mc="http://schemas.openxmlformats.org/markup-compatibility/2006" xmlns:p14="http://schemas.microsoft.com/office/powerpoint/2010/main">
    <mc:Choice Requires="p14">
      <p:transition spd="slow" p14:dur="2000" advTm="15819"/>
    </mc:Choice>
    <mc:Fallback xmlns="">
      <p:transition spd="slow" advTm="15819"/>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008DB8B-0B69-D8CB-2617-ACED1F86E3E4}"/>
              </a:ext>
            </a:extLst>
          </p:cNvPr>
          <p:cNvSpPr>
            <a:spLocks noGrp="1"/>
          </p:cNvSpPr>
          <p:nvPr>
            <p:ph type="title"/>
          </p:nvPr>
        </p:nvSpPr>
        <p:spPr>
          <a:xfrm>
            <a:off x="591845" y="603239"/>
            <a:ext cx="10515600" cy="1325563"/>
          </a:xfrm>
        </p:spPr>
        <p:txBody>
          <a:bodyPr lIns="91440" tIns="45720" rIns="91440" bIns="45720" anchor="t"/>
          <a:lstStyle/>
          <a:p>
            <a:r>
              <a:rPr lang="en-GB" sz="2000" b="1" i="0" u="none" strike="noStrike">
                <a:solidFill>
                  <a:schemeClr val="accent1">
                    <a:lumMod val="90000"/>
                    <a:lumOff val="10000"/>
                  </a:schemeClr>
                </a:solidFill>
                <a:effectLst/>
                <a:latin typeface="+mj-lt"/>
              </a:rPr>
              <a:t>Authority Expected Decision Date</a:t>
            </a:r>
            <a:br>
              <a:rPr lang="en-GB" sz="2000" b="1" i="0" u="none" strike="noStrike">
                <a:solidFill>
                  <a:schemeClr val="accent1">
                    <a:lumMod val="90000"/>
                    <a:lumOff val="10000"/>
                  </a:schemeClr>
                </a:solidFill>
                <a:effectLst/>
                <a:latin typeface="+mj-lt"/>
              </a:rPr>
            </a:br>
            <a:endParaRPr lang="en-GB" sz="3200" b="1">
              <a:solidFill>
                <a:schemeClr val="accent1">
                  <a:lumMod val="90000"/>
                  <a:lumOff val="10000"/>
                </a:schemeClr>
              </a:solidFill>
              <a:latin typeface="+mj-lt"/>
            </a:endParaRPr>
          </a:p>
        </p:txBody>
      </p:sp>
      <p:sp>
        <p:nvSpPr>
          <p:cNvPr id="7" name="TextBox 6">
            <a:extLst>
              <a:ext uri="{FF2B5EF4-FFF2-40B4-BE49-F238E27FC236}">
                <a16:creationId xmlns:a16="http://schemas.microsoft.com/office/drawing/2014/main" id="{8EF80DAC-990A-646C-5854-11E89927B4F7}"/>
              </a:ext>
            </a:extLst>
          </p:cNvPr>
          <p:cNvSpPr txBox="1"/>
          <p:nvPr/>
        </p:nvSpPr>
        <p:spPr>
          <a:xfrm>
            <a:off x="258884" y="6090519"/>
            <a:ext cx="11674231" cy="43088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Poppins"/>
                <a:ea typeface="+mn-ea"/>
                <a:cs typeface="Arial" panose="020B0604020202020204" pitchFamily="34" charset="0"/>
              </a:rPr>
              <a:t>The Authority’s publication on decisions can be found on their website below:</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sng" strike="noStrike" kern="1200" cap="none" spc="0" normalizeH="0" baseline="0" noProof="0">
                <a:ln>
                  <a:noFill/>
                </a:ln>
                <a:solidFill>
                  <a:srgbClr val="0000FF"/>
                </a:solidFill>
                <a:effectLst/>
                <a:uLnTx/>
                <a:uFillTx/>
                <a:latin typeface="Poppins"/>
                <a:ea typeface="Calibri" panose="020F0502020204030204" pitchFamily="34" charset="0"/>
                <a:cs typeface="Arial" panose="020B0604020202020204" pitchFamily="34" charset="0"/>
                <a:hlinkClick r:id="rId3"/>
              </a:rPr>
              <a:t>https://www.ofgem.gov.uk/publications/code-modificationmodification-proposals-ofgem-decision-expected-publication-dates-timetable</a:t>
            </a:r>
            <a:endParaRPr kumimoji="0" lang="en-GB" sz="1100" b="0" i="0" u="none" strike="noStrike" kern="1200" cap="none" spc="0" normalizeH="0" baseline="0" noProof="0">
              <a:ln>
                <a:noFill/>
              </a:ln>
              <a:solidFill>
                <a:prstClr val="black"/>
              </a:solidFill>
              <a:effectLst/>
              <a:uLnTx/>
              <a:uFillTx/>
              <a:latin typeface="Poppins"/>
              <a:ea typeface="+mn-ea"/>
              <a:cs typeface="Arial" panose="020B0604020202020204" pitchFamily="34" charset="0"/>
            </a:endParaRPr>
          </a:p>
        </p:txBody>
      </p:sp>
      <p:graphicFrame>
        <p:nvGraphicFramePr>
          <p:cNvPr id="4" name="Table 3">
            <a:extLst>
              <a:ext uri="{FF2B5EF4-FFF2-40B4-BE49-F238E27FC236}">
                <a16:creationId xmlns:a16="http://schemas.microsoft.com/office/drawing/2014/main" id="{47B386A1-0F41-6E2D-C13B-0B287CC5B142}"/>
              </a:ext>
            </a:extLst>
          </p:cNvPr>
          <p:cNvGraphicFramePr>
            <a:graphicFrameLocks noGrp="1"/>
          </p:cNvGraphicFramePr>
          <p:nvPr/>
        </p:nvGraphicFramePr>
        <p:xfrm>
          <a:off x="596454" y="1001699"/>
          <a:ext cx="11193786" cy="5049293"/>
        </p:xfrm>
        <a:graphic>
          <a:graphicData uri="http://schemas.openxmlformats.org/drawingml/2006/table">
            <a:tbl>
              <a:tblPr firstRow="1" firstCol="1" bandRow="1">
                <a:tableStyleId>{5C22544A-7EE6-4342-B048-85BDC9FD1C3A}</a:tableStyleId>
              </a:tblPr>
              <a:tblGrid>
                <a:gridCol w="5074731">
                  <a:extLst>
                    <a:ext uri="{9D8B030D-6E8A-4147-A177-3AD203B41FA5}">
                      <a16:colId xmlns:a16="http://schemas.microsoft.com/office/drawing/2014/main" val="2202669726"/>
                    </a:ext>
                  </a:extLst>
                </a:gridCol>
                <a:gridCol w="1683344">
                  <a:extLst>
                    <a:ext uri="{9D8B030D-6E8A-4147-A177-3AD203B41FA5}">
                      <a16:colId xmlns:a16="http://schemas.microsoft.com/office/drawing/2014/main" val="3731080000"/>
                    </a:ext>
                  </a:extLst>
                </a:gridCol>
                <a:gridCol w="4435711">
                  <a:extLst>
                    <a:ext uri="{9D8B030D-6E8A-4147-A177-3AD203B41FA5}">
                      <a16:colId xmlns:a16="http://schemas.microsoft.com/office/drawing/2014/main" val="3181420678"/>
                    </a:ext>
                  </a:extLst>
                </a:gridCol>
              </a:tblGrid>
              <a:tr h="407779">
                <a:tc>
                  <a:txBody>
                    <a:bodyPr/>
                    <a:lstStyle/>
                    <a:p>
                      <a:pPr fontAlgn="base">
                        <a:lnSpc>
                          <a:spcPct val="107000"/>
                        </a:lnSpc>
                        <a:spcAft>
                          <a:spcPts val="800"/>
                        </a:spcAft>
                        <a:buNone/>
                      </a:pPr>
                      <a:r>
                        <a:rPr lang="en-GB" sz="1000" kern="0">
                          <a:effectLst/>
                        </a:rPr>
                        <a:t>Modification </a:t>
                      </a:r>
                      <a:endParaRPr lang="en-GB" sz="1000" kern="100">
                        <a:effectLst/>
                        <a:latin typeface="Arial" panose="020B0604020202020204" pitchFamily="34" charset="0"/>
                        <a:ea typeface="Arial" panose="020B0604020202020204" pitchFamily="34" charset="0"/>
                        <a:cs typeface="Arial" panose="020B0604020202020204" pitchFamily="34" charset="0"/>
                      </a:endParaRPr>
                    </a:p>
                  </a:txBody>
                  <a:tcPr marL="55987" marR="55987" marT="0" marB="0"/>
                </a:tc>
                <a:tc>
                  <a:txBody>
                    <a:bodyPr/>
                    <a:lstStyle/>
                    <a:p>
                      <a:pPr fontAlgn="base">
                        <a:lnSpc>
                          <a:spcPct val="107000"/>
                        </a:lnSpc>
                        <a:spcAft>
                          <a:spcPts val="800"/>
                        </a:spcAft>
                        <a:buNone/>
                      </a:pPr>
                      <a:r>
                        <a:rPr lang="en-GB" sz="1000" kern="0">
                          <a:effectLst/>
                        </a:rPr>
                        <a:t>FMR submitted </a:t>
                      </a:r>
                      <a:endParaRPr lang="en-GB" sz="1000" kern="100">
                        <a:effectLst/>
                        <a:latin typeface="Arial" panose="020B0604020202020204" pitchFamily="34" charset="0"/>
                        <a:ea typeface="Arial" panose="020B0604020202020204" pitchFamily="34" charset="0"/>
                        <a:cs typeface="Arial" panose="020B0604020202020204" pitchFamily="34" charset="0"/>
                      </a:endParaRPr>
                    </a:p>
                  </a:txBody>
                  <a:tcPr marL="55987" marR="55987" marT="0" marB="0"/>
                </a:tc>
                <a:tc>
                  <a:txBody>
                    <a:bodyPr/>
                    <a:lstStyle/>
                    <a:p>
                      <a:pPr fontAlgn="base">
                        <a:lnSpc>
                          <a:spcPct val="107000"/>
                        </a:lnSpc>
                        <a:spcAft>
                          <a:spcPts val="800"/>
                        </a:spcAft>
                        <a:buNone/>
                      </a:pPr>
                      <a:r>
                        <a:rPr lang="en-GB" sz="1000" kern="0">
                          <a:effectLst/>
                        </a:rPr>
                        <a:t>Expected Decision Date </a:t>
                      </a:r>
                    </a:p>
                    <a:p>
                      <a:pPr fontAlgn="base">
                        <a:lnSpc>
                          <a:spcPct val="107000"/>
                        </a:lnSpc>
                        <a:spcAft>
                          <a:spcPts val="800"/>
                        </a:spcAft>
                        <a:buNone/>
                      </a:pPr>
                      <a:endParaRPr lang="en-GB" sz="1000" kern="100">
                        <a:effectLst/>
                        <a:latin typeface="Arial" panose="020B0604020202020204" pitchFamily="34" charset="0"/>
                        <a:ea typeface="Arial" panose="020B0604020202020204" pitchFamily="34" charset="0"/>
                        <a:cs typeface="Arial" panose="020B0604020202020204" pitchFamily="34" charset="0"/>
                      </a:endParaRPr>
                    </a:p>
                  </a:txBody>
                  <a:tcPr marL="55987" marR="55987" marT="0" marB="0"/>
                </a:tc>
                <a:extLst>
                  <a:ext uri="{0D108BD9-81ED-4DB2-BD59-A6C34878D82A}">
                    <a16:rowId xmlns:a16="http://schemas.microsoft.com/office/drawing/2014/main" val="4108472173"/>
                  </a:ext>
                </a:extLst>
              </a:tr>
              <a:tr h="759954">
                <a:tc>
                  <a:txBody>
                    <a:bodyPr/>
                    <a:lstStyle/>
                    <a:p>
                      <a:pPr lvl="0">
                        <a:lnSpc>
                          <a:spcPct val="107000"/>
                        </a:lnSpc>
                        <a:spcAft>
                          <a:spcPts val="800"/>
                        </a:spcAft>
                        <a:buNone/>
                      </a:pPr>
                      <a:r>
                        <a:rPr lang="en-GB" sz="1200" b="0" kern="1200">
                          <a:solidFill>
                            <a:schemeClr val="tx1"/>
                          </a:solidFill>
                          <a:effectLst/>
                          <a:latin typeface="+mj-lt"/>
                        </a:rPr>
                        <a:t>Review’​</a:t>
                      </a:r>
                      <a:r>
                        <a:rPr lang="en-GB" sz="1200" b="1" i="0" u="sng" strike="noStrike">
                          <a:solidFill>
                            <a:srgbClr val="7A3864"/>
                          </a:solidFill>
                          <a:effectLst/>
                          <a:latin typeface="+mj-lt"/>
                          <a:hlinkClick r:id="rId4">
                            <a:extLst>
                              <a:ext uri="{A12FA001-AC4F-418D-AE19-62706E023703}">
                                <ahyp:hlinkClr xmlns:ahyp="http://schemas.microsoft.com/office/drawing/2018/hyperlinkcolor" val="tx"/>
                              </a:ext>
                            </a:extLst>
                          </a:hlinkClick>
                        </a:rPr>
                        <a:t>CMP315</a:t>
                      </a:r>
                      <a:r>
                        <a:rPr lang="en-GB" sz="1200" b="0" i="0">
                          <a:solidFill>
                            <a:srgbClr val="000000"/>
                          </a:solidFill>
                          <a:effectLst/>
                          <a:latin typeface="+mj-lt"/>
                        </a:rPr>
                        <a:t> ’</a:t>
                      </a:r>
                      <a:r>
                        <a:rPr lang="en-GB" sz="1200" b="0" i="0" err="1">
                          <a:solidFill>
                            <a:srgbClr val="000000"/>
                          </a:solidFill>
                          <a:effectLst/>
                          <a:latin typeface="+mj-lt"/>
                        </a:rPr>
                        <a:t>TNUoS</a:t>
                      </a:r>
                      <a:r>
                        <a:rPr lang="en-GB" sz="1200" b="0" i="0">
                          <a:solidFill>
                            <a:srgbClr val="000000"/>
                          </a:solidFill>
                          <a:effectLst/>
                          <a:latin typeface="+mj-lt"/>
                        </a:rPr>
                        <a:t> Review of the expansion constant and the elements of the transmission system charged for’ and </a:t>
                      </a:r>
                      <a:r>
                        <a:rPr lang="en-GB" sz="1200" b="1" i="0" u="sng" strike="noStrike">
                          <a:solidFill>
                            <a:srgbClr val="7A3864"/>
                          </a:solidFill>
                          <a:effectLst/>
                          <a:latin typeface="+mj-lt"/>
                          <a:hlinkClick r:id="rId5">
                            <a:extLst>
                              <a:ext uri="{A12FA001-AC4F-418D-AE19-62706E023703}">
                                <ahyp:hlinkClr xmlns:ahyp="http://schemas.microsoft.com/office/drawing/2018/hyperlinkcolor" val="tx"/>
                              </a:ext>
                            </a:extLst>
                          </a:hlinkClick>
                        </a:rPr>
                        <a:t>CMP375</a:t>
                      </a:r>
                      <a:r>
                        <a:rPr lang="en-GB" sz="1200" b="0" i="0" u="sng" strike="noStrike">
                          <a:solidFill>
                            <a:srgbClr val="7A3864"/>
                          </a:solidFill>
                          <a:effectLst/>
                          <a:latin typeface="+mj-lt"/>
                          <a:hlinkClick r:id="rId5">
                            <a:extLst>
                              <a:ext uri="{A12FA001-AC4F-418D-AE19-62706E023703}">
                                <ahyp:hlinkClr xmlns:ahyp="http://schemas.microsoft.com/office/drawing/2018/hyperlinkcolor" val="tx"/>
                              </a:ext>
                            </a:extLst>
                          </a:hlinkClick>
                        </a:rPr>
                        <a:t> </a:t>
                      </a:r>
                      <a:r>
                        <a:rPr lang="en-GB" sz="1200" b="0" i="0">
                          <a:solidFill>
                            <a:srgbClr val="7A3864"/>
                          </a:solidFill>
                          <a:effectLst/>
                          <a:latin typeface="+mj-lt"/>
                        </a:rPr>
                        <a:t>‘</a:t>
                      </a:r>
                      <a:r>
                        <a:rPr lang="en-GB" sz="1200" b="0" i="0">
                          <a:solidFill>
                            <a:srgbClr val="000000"/>
                          </a:solidFill>
                          <a:effectLst/>
                          <a:latin typeface="+mj-lt"/>
                        </a:rPr>
                        <a:t>Enduring Expansion Constant &amp; Expansion Factor Review’​</a:t>
                      </a:r>
                      <a:endParaRPr lang="en-GB" sz="1200" b="0" kern="100">
                        <a:solidFill>
                          <a:schemeClr val="tx1"/>
                        </a:solidFill>
                        <a:effectLst/>
                        <a:latin typeface="+mj-lt"/>
                        <a:ea typeface="Arial" panose="020B0604020202020204" pitchFamily="34" charset="0"/>
                        <a:cs typeface="Arial" panose="020B0604020202020204" pitchFamily="34" charset="0"/>
                      </a:endParaRPr>
                    </a:p>
                  </a:txBody>
                  <a:tcPr marL="55987" marR="55987" marT="0" marB="0">
                    <a:solidFill>
                      <a:schemeClr val="bg1">
                        <a:lumMod val="85000"/>
                      </a:schemeClr>
                    </a:solidFill>
                  </a:tcPr>
                </a:tc>
                <a:tc>
                  <a:txBody>
                    <a:bodyPr/>
                    <a:lstStyle/>
                    <a:p>
                      <a:pPr algn="l">
                        <a:lnSpc>
                          <a:spcPct val="107000"/>
                        </a:lnSpc>
                        <a:spcAft>
                          <a:spcPts val="800"/>
                        </a:spcAft>
                        <a:buNone/>
                      </a:pPr>
                      <a:r>
                        <a:rPr lang="en-GB" sz="1200" kern="1200">
                          <a:effectLst/>
                          <a:latin typeface="+mj-lt"/>
                        </a:rPr>
                        <a:t>07 February 2024​</a:t>
                      </a:r>
                      <a:endParaRPr lang="en-GB" sz="1200" kern="100">
                        <a:effectLst/>
                        <a:latin typeface="+mj-lt"/>
                        <a:ea typeface="Arial" panose="020B0604020202020204" pitchFamily="34" charset="0"/>
                        <a:cs typeface="Arial" panose="020B0604020202020204" pitchFamily="34" charset="0"/>
                      </a:endParaRPr>
                    </a:p>
                  </a:txBody>
                  <a:tcPr marL="55987" marR="55987" marT="0" marB="0">
                    <a:solidFill>
                      <a:schemeClr val="bg1">
                        <a:lumMod val="85000"/>
                      </a:schemeClr>
                    </a:solidFill>
                  </a:tcPr>
                </a:tc>
                <a:tc>
                  <a:txBody>
                    <a:bodyPr/>
                    <a:lstStyle/>
                    <a:p>
                      <a:pPr algn="l" fontAlgn="base"/>
                      <a:r>
                        <a:rPr lang="en-GB" sz="1200" b="0">
                          <a:solidFill>
                            <a:srgbClr val="000000"/>
                          </a:solidFill>
                          <a:effectLst/>
                          <a:latin typeface="+mj-lt"/>
                          <a:cs typeface="Poppins"/>
                        </a:rPr>
                        <a:t> TBC pending update on REMA (previously 07 February   2025)​</a:t>
                      </a:r>
                      <a:endParaRPr lang="en-GB" sz="1200" b="0" i="0">
                        <a:solidFill>
                          <a:srgbClr val="000000"/>
                        </a:solidFill>
                        <a:effectLst/>
                        <a:latin typeface="+mj-lt"/>
                        <a:cs typeface="Poppins"/>
                      </a:endParaRPr>
                    </a:p>
                  </a:txBody>
                  <a:tcPr marL="55987" marR="55987" marT="0" marB="0">
                    <a:solidFill>
                      <a:schemeClr val="bg1">
                        <a:lumMod val="85000"/>
                      </a:schemeClr>
                    </a:solidFill>
                  </a:tcPr>
                </a:tc>
                <a:extLst>
                  <a:ext uri="{0D108BD9-81ED-4DB2-BD59-A6C34878D82A}">
                    <a16:rowId xmlns:a16="http://schemas.microsoft.com/office/drawing/2014/main" val="2940331716"/>
                  </a:ext>
                </a:extLst>
              </a:tr>
              <a:tr h="511967">
                <a:tc>
                  <a:txBody>
                    <a:bodyPr/>
                    <a:lstStyle/>
                    <a:p>
                      <a:pPr>
                        <a:lnSpc>
                          <a:spcPct val="107000"/>
                        </a:lnSpc>
                        <a:spcAft>
                          <a:spcPts val="800"/>
                        </a:spcAft>
                        <a:buNone/>
                      </a:pPr>
                      <a:r>
                        <a:rPr lang="en-GB" sz="1200" b="1" strike="noStrike" kern="100">
                          <a:solidFill>
                            <a:schemeClr val="accent2"/>
                          </a:solidFill>
                          <a:effectLst/>
                          <a:latin typeface="+mj-lt"/>
                          <a:ea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CMP316</a:t>
                      </a:r>
                      <a:r>
                        <a:rPr lang="en-GB" sz="1200" b="0" strike="noStrike" kern="100">
                          <a:solidFill>
                            <a:schemeClr val="tx1"/>
                          </a:solidFill>
                          <a:effectLst/>
                          <a:latin typeface="+mj-lt"/>
                          <a:ea typeface="Arial" panose="020B0604020202020204" pitchFamily="34" charset="0"/>
                          <a:cs typeface="Arial" panose="020B0604020202020204" pitchFamily="34" charset="0"/>
                        </a:rPr>
                        <a:t> ‘</a:t>
                      </a:r>
                      <a:r>
                        <a:rPr lang="en-GB" sz="1200" b="0" i="0" strike="noStrike" kern="1200" err="1">
                          <a:solidFill>
                            <a:schemeClr val="tx1"/>
                          </a:solidFill>
                          <a:effectLst/>
                          <a:latin typeface="+mj-lt"/>
                          <a:ea typeface="+mn-ea"/>
                          <a:cs typeface="+mn-cs"/>
                        </a:rPr>
                        <a:t>TNUoS</a:t>
                      </a:r>
                      <a:r>
                        <a:rPr lang="en-GB" sz="1200" b="0" i="0" strike="noStrike" kern="1200">
                          <a:solidFill>
                            <a:schemeClr val="tx1"/>
                          </a:solidFill>
                          <a:effectLst/>
                          <a:latin typeface="+mj-lt"/>
                          <a:ea typeface="+mn-ea"/>
                          <a:cs typeface="+mn-cs"/>
                        </a:rPr>
                        <a:t> Charging Methodology for Co-located Generation’</a:t>
                      </a:r>
                      <a:endParaRPr lang="en-GB" sz="1200" b="0" strike="noStrike" kern="100">
                        <a:solidFill>
                          <a:schemeClr val="tx1"/>
                        </a:solidFill>
                        <a:effectLst/>
                        <a:latin typeface="+mj-lt"/>
                        <a:ea typeface="Arial" panose="020B0604020202020204" pitchFamily="34" charset="0"/>
                        <a:cs typeface="Arial" panose="020B0604020202020204" pitchFamily="34" charset="0"/>
                      </a:endParaRPr>
                    </a:p>
                  </a:txBody>
                  <a:tcPr marL="55987" marR="55987" marT="0" marB="0">
                    <a:solidFill>
                      <a:schemeClr val="bg1">
                        <a:lumMod val="75000"/>
                      </a:schemeClr>
                    </a:solidFill>
                  </a:tcPr>
                </a:tc>
                <a:tc>
                  <a:txBody>
                    <a:bodyPr/>
                    <a:lstStyle/>
                    <a:p>
                      <a:pPr algn="l">
                        <a:lnSpc>
                          <a:spcPct val="107000"/>
                        </a:lnSpc>
                        <a:spcAft>
                          <a:spcPts val="800"/>
                        </a:spcAft>
                        <a:buNone/>
                      </a:pPr>
                      <a:r>
                        <a:rPr lang="en-GB" sz="1200" strike="noStrike" kern="100">
                          <a:solidFill>
                            <a:schemeClr val="tx1"/>
                          </a:solidFill>
                          <a:effectLst/>
                          <a:latin typeface="+mj-lt"/>
                          <a:ea typeface="Arial" panose="020B0604020202020204" pitchFamily="34" charset="0"/>
                          <a:cs typeface="Arial" panose="020B0604020202020204" pitchFamily="34" charset="0"/>
                        </a:rPr>
                        <a:t>08 August 2025</a:t>
                      </a:r>
                    </a:p>
                  </a:txBody>
                  <a:tcPr marL="55987" marR="55987" marT="0" marB="0">
                    <a:solidFill>
                      <a:schemeClr val="bg1">
                        <a:lumMod val="75000"/>
                      </a:schemeClr>
                    </a:solidFill>
                  </a:tcPr>
                </a:tc>
                <a:tc>
                  <a:txBody>
                    <a:bodyPr/>
                    <a:lstStyle/>
                    <a:p>
                      <a:pPr algn="l">
                        <a:lnSpc>
                          <a:spcPct val="107000"/>
                        </a:lnSpc>
                        <a:spcAft>
                          <a:spcPts val="800"/>
                        </a:spcAft>
                        <a:buNone/>
                      </a:pPr>
                      <a:r>
                        <a:rPr lang="en-GB" sz="1200" strike="noStrike" kern="100">
                          <a:solidFill>
                            <a:schemeClr val="tx1"/>
                          </a:solidFill>
                          <a:effectLst/>
                          <a:latin typeface="+mj-lt"/>
                          <a:ea typeface="Arial" panose="020B0604020202020204" pitchFamily="34" charset="0"/>
                          <a:cs typeface="Arial" panose="020B0604020202020204" pitchFamily="34" charset="0"/>
                        </a:rPr>
                        <a:t> 10 November 2025 (previously October 2025)</a:t>
                      </a:r>
                    </a:p>
                  </a:txBody>
                  <a:tcPr marL="55987" marR="55987" marT="0" marB="0">
                    <a:solidFill>
                      <a:schemeClr val="bg1">
                        <a:lumMod val="75000"/>
                      </a:schemeClr>
                    </a:solidFill>
                  </a:tcPr>
                </a:tc>
                <a:extLst>
                  <a:ext uri="{0D108BD9-81ED-4DB2-BD59-A6C34878D82A}">
                    <a16:rowId xmlns:a16="http://schemas.microsoft.com/office/drawing/2014/main" val="1468426873"/>
                  </a:ext>
                </a:extLst>
              </a:tr>
              <a:tr h="635666">
                <a:tc>
                  <a:txBody>
                    <a:bodyPr/>
                    <a:lstStyle/>
                    <a:p>
                      <a:pPr>
                        <a:lnSpc>
                          <a:spcPct val="107000"/>
                        </a:lnSpc>
                        <a:spcAft>
                          <a:spcPts val="800"/>
                        </a:spcAft>
                        <a:buNone/>
                      </a:pPr>
                      <a:r>
                        <a:rPr lang="en-GB" sz="1200" b="1" i="0" u="sng" strike="noStrike">
                          <a:solidFill>
                            <a:srgbClr val="7A3864"/>
                          </a:solidFill>
                          <a:effectLst/>
                          <a:latin typeface="+mj-lt"/>
                          <a:hlinkClick r:id="rId7">
                            <a:extLst>
                              <a:ext uri="{A12FA001-AC4F-418D-AE19-62706E023703}">
                                <ahyp:hlinkClr xmlns:ahyp="http://schemas.microsoft.com/office/drawing/2018/hyperlinkcolor" val="tx"/>
                              </a:ext>
                            </a:extLst>
                          </a:hlinkClick>
                        </a:rPr>
                        <a:t>CMP330 &amp; CMP374</a:t>
                      </a:r>
                      <a:r>
                        <a:rPr lang="en-GB" sz="1200" b="0" i="0" u="sng" strike="noStrike">
                          <a:solidFill>
                            <a:srgbClr val="7A3864"/>
                          </a:solidFill>
                          <a:effectLst/>
                          <a:latin typeface="+mj-lt"/>
                          <a:hlinkClick r:id="rId7">
                            <a:extLst>
                              <a:ext uri="{A12FA001-AC4F-418D-AE19-62706E023703}">
                                <ahyp:hlinkClr xmlns:ahyp="http://schemas.microsoft.com/office/drawing/2018/hyperlinkcolor" val="tx"/>
                              </a:ext>
                            </a:extLst>
                          </a:hlinkClick>
                        </a:rPr>
                        <a:t> </a:t>
                      </a:r>
                      <a:r>
                        <a:rPr lang="en-GB" sz="1200" b="0" i="0" strike="noStrike">
                          <a:solidFill>
                            <a:srgbClr val="000000"/>
                          </a:solidFill>
                          <a:effectLst/>
                          <a:latin typeface="+mj-lt"/>
                        </a:rPr>
                        <a:t>‘Allowing new Transmission Connected parties to build Connection Assets greater than 2km in length and Extending contestability for Transmission Connections’​</a:t>
                      </a:r>
                      <a:endParaRPr lang="en-GB" sz="1200" b="0" strike="noStrike" kern="100">
                        <a:solidFill>
                          <a:schemeClr val="tx1"/>
                        </a:solidFill>
                        <a:effectLst/>
                        <a:latin typeface="+mj-lt"/>
                        <a:ea typeface="Arial" panose="020B0604020202020204" pitchFamily="34" charset="0"/>
                        <a:cs typeface="Arial" panose="020B0604020202020204" pitchFamily="34" charset="0"/>
                      </a:endParaRPr>
                    </a:p>
                  </a:txBody>
                  <a:tcPr marL="55987" marR="55987" marT="0" marB="0">
                    <a:solidFill>
                      <a:schemeClr val="bg1">
                        <a:lumMod val="85000"/>
                      </a:schemeClr>
                    </a:solidFill>
                  </a:tcPr>
                </a:tc>
                <a:tc>
                  <a:txBody>
                    <a:bodyPr/>
                    <a:lstStyle/>
                    <a:p>
                      <a:pPr algn="l">
                        <a:lnSpc>
                          <a:spcPct val="107000"/>
                        </a:lnSpc>
                        <a:spcAft>
                          <a:spcPts val="800"/>
                        </a:spcAft>
                        <a:buNone/>
                      </a:pPr>
                      <a:r>
                        <a:rPr lang="en-GB" sz="1200" strike="noStrike" kern="1200">
                          <a:effectLst/>
                          <a:latin typeface="+mj-lt"/>
                        </a:rPr>
                        <a:t>10 August 2023​</a:t>
                      </a:r>
                      <a:endParaRPr lang="en-GB" sz="1200" strike="noStrike" kern="100">
                        <a:effectLst/>
                        <a:latin typeface="+mj-lt"/>
                        <a:ea typeface="Arial" panose="020B0604020202020204" pitchFamily="34" charset="0"/>
                        <a:cs typeface="Arial" panose="020B0604020202020204" pitchFamily="34" charset="0"/>
                      </a:endParaRPr>
                    </a:p>
                  </a:txBody>
                  <a:tcPr marL="55987" marR="55987" marT="0" marB="0">
                    <a:solidFill>
                      <a:schemeClr val="bg1">
                        <a:lumMod val="85000"/>
                      </a:schemeClr>
                    </a:solidFill>
                  </a:tcPr>
                </a:tc>
                <a:tc>
                  <a:txBody>
                    <a:bodyPr/>
                    <a:lstStyle/>
                    <a:p>
                      <a:pPr algn="l">
                        <a:lnSpc>
                          <a:spcPct val="107000"/>
                        </a:lnSpc>
                        <a:spcAft>
                          <a:spcPts val="800"/>
                        </a:spcAft>
                        <a:buNone/>
                      </a:pPr>
                      <a:r>
                        <a:rPr lang="en-GB" sz="1200" strike="noStrike" kern="1200">
                          <a:effectLst/>
                          <a:latin typeface="+mj-lt"/>
                        </a:rPr>
                        <a:t> TBC subject to CMP414 send back ​</a:t>
                      </a:r>
                      <a:endParaRPr lang="en-GB" sz="1200" strike="noStrike" kern="100">
                        <a:effectLst/>
                        <a:latin typeface="+mj-lt"/>
                        <a:ea typeface="Arial" panose="020B0604020202020204" pitchFamily="34" charset="0"/>
                        <a:cs typeface="Arial" panose="020B0604020202020204" pitchFamily="34" charset="0"/>
                      </a:endParaRPr>
                    </a:p>
                  </a:txBody>
                  <a:tcPr marL="55987" marR="55987" marT="0" marB="0">
                    <a:solidFill>
                      <a:schemeClr val="bg1">
                        <a:lumMod val="85000"/>
                      </a:schemeClr>
                    </a:solidFill>
                  </a:tcPr>
                </a:tc>
                <a:extLst>
                  <a:ext uri="{0D108BD9-81ED-4DB2-BD59-A6C34878D82A}">
                    <a16:rowId xmlns:a16="http://schemas.microsoft.com/office/drawing/2014/main" val="1578834640"/>
                  </a:ext>
                </a:extLst>
              </a:tr>
              <a:tr h="569607">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b="1" i="0" strike="noStrike" kern="1200">
                          <a:solidFill>
                            <a:srgbClr val="813366"/>
                          </a:solidFill>
                          <a:effectLst/>
                          <a:latin typeface="+mn-lt"/>
                          <a:ea typeface="+mn-ea"/>
                          <a:cs typeface="+mn-cs"/>
                          <a:hlinkClick r:id="rId8">
                            <a:extLst>
                              <a:ext uri="{A12FA001-AC4F-418D-AE19-62706E023703}">
                                <ahyp:hlinkClr xmlns:ahyp="http://schemas.microsoft.com/office/drawing/2018/hyperlinkcolor" val="tx"/>
                              </a:ext>
                            </a:extLst>
                          </a:hlinkClick>
                        </a:rPr>
                        <a:t>CMP344: </a:t>
                      </a:r>
                      <a:r>
                        <a:rPr lang="en-GB" sz="1200" b="0" i="0" strike="noStrike" kern="1200">
                          <a:solidFill>
                            <a:schemeClr val="tx1"/>
                          </a:solidFill>
                          <a:effectLst/>
                          <a:latin typeface="+mn-lt"/>
                          <a:ea typeface="+mn-ea"/>
                          <a:cs typeface="+mn-cs"/>
                        </a:rPr>
                        <a:t>Clarification of Transmission Licensee revenue recovery and the treatment of revenue adjustments in the Charging Methodology</a:t>
                      </a:r>
                      <a:endParaRPr lang="en-GB" sz="1200" b="0" strike="noStrike" kern="100">
                        <a:solidFill>
                          <a:schemeClr val="tx1"/>
                        </a:solidFill>
                        <a:effectLst/>
                        <a:latin typeface="+mj-lt"/>
                        <a:ea typeface="Arial" panose="020B0604020202020204" pitchFamily="34" charset="0"/>
                        <a:cs typeface="Arial" panose="020B0604020202020204" pitchFamily="34" charset="0"/>
                      </a:endParaRPr>
                    </a:p>
                  </a:txBody>
                  <a:tcPr marL="55987" marR="55987" marT="0" marB="0">
                    <a:solidFill>
                      <a:schemeClr val="bg1">
                        <a:lumMod val="75000"/>
                      </a:schemeClr>
                    </a:solidFill>
                  </a:tcPr>
                </a:tc>
                <a:tc>
                  <a:txBody>
                    <a:bodyPr/>
                    <a:lstStyle/>
                    <a:p>
                      <a:pPr algn="l">
                        <a:lnSpc>
                          <a:spcPct val="107000"/>
                        </a:lnSpc>
                        <a:spcAft>
                          <a:spcPts val="800"/>
                        </a:spcAft>
                        <a:buNone/>
                      </a:pPr>
                      <a:r>
                        <a:rPr lang="en-GB" sz="1200" strike="noStrike" kern="100">
                          <a:effectLst/>
                          <a:latin typeface="+mj-lt"/>
                          <a:ea typeface="Arial" panose="020B0604020202020204" pitchFamily="34" charset="0"/>
                          <a:cs typeface="Arial" panose="020B0604020202020204" pitchFamily="34" charset="0"/>
                        </a:rPr>
                        <a:t>09 July 2025</a:t>
                      </a:r>
                    </a:p>
                  </a:txBody>
                  <a:tcPr marL="55987" marR="55987" marT="0" marB="0">
                    <a:solidFill>
                      <a:schemeClr val="bg1">
                        <a:lumMod val="75000"/>
                      </a:schemeClr>
                    </a:solidFill>
                  </a:tcPr>
                </a:tc>
                <a:tc>
                  <a:txBody>
                    <a:bodyPr/>
                    <a:lstStyle/>
                    <a:p>
                      <a:pPr algn="l">
                        <a:lnSpc>
                          <a:spcPct val="107000"/>
                        </a:lnSpc>
                        <a:spcAft>
                          <a:spcPts val="800"/>
                        </a:spcAft>
                        <a:buNone/>
                      </a:pPr>
                      <a:r>
                        <a:rPr lang="en-GB" sz="1200" strike="noStrike" kern="100">
                          <a:solidFill>
                            <a:schemeClr val="tx1"/>
                          </a:solidFill>
                          <a:effectLst/>
                          <a:latin typeface="+mn-lt"/>
                          <a:ea typeface="Arial" panose="020B0604020202020204" pitchFamily="34" charset="0"/>
                          <a:cs typeface="Arial" panose="020B0604020202020204" pitchFamily="34" charset="0"/>
                        </a:rPr>
                        <a:t> 10 November 2025 (previously October 2025)</a:t>
                      </a:r>
                    </a:p>
                  </a:txBody>
                  <a:tcPr marL="55987" marR="55987" marT="0" marB="0">
                    <a:solidFill>
                      <a:schemeClr val="bg1">
                        <a:lumMod val="75000"/>
                      </a:schemeClr>
                    </a:solidFill>
                  </a:tcPr>
                </a:tc>
                <a:extLst>
                  <a:ext uri="{0D108BD9-81ED-4DB2-BD59-A6C34878D82A}">
                    <a16:rowId xmlns:a16="http://schemas.microsoft.com/office/drawing/2014/main" val="924874951"/>
                  </a:ext>
                </a:extLst>
              </a:tr>
              <a:tr h="477969">
                <a:tc>
                  <a:txBody>
                    <a:bodyPr/>
                    <a:lstStyle/>
                    <a:p>
                      <a:pPr>
                        <a:lnSpc>
                          <a:spcPct val="107000"/>
                        </a:lnSpc>
                        <a:spcAft>
                          <a:spcPts val="800"/>
                        </a:spcAft>
                        <a:buNone/>
                      </a:pPr>
                      <a:r>
                        <a:rPr lang="en-GB" sz="1200" b="1" i="0" u="sng" strike="noStrike">
                          <a:solidFill>
                            <a:srgbClr val="7A3864"/>
                          </a:solidFill>
                          <a:effectLst/>
                          <a:latin typeface="+mj-lt"/>
                          <a:hlinkClick r:id="rId9">
                            <a:extLst>
                              <a:ext uri="{A12FA001-AC4F-418D-AE19-62706E023703}">
                                <ahyp:hlinkClr xmlns:ahyp="http://schemas.microsoft.com/office/drawing/2018/hyperlinkcolor" val="tx"/>
                              </a:ext>
                            </a:extLst>
                          </a:hlinkClick>
                        </a:rPr>
                        <a:t>CMP397</a:t>
                      </a:r>
                      <a:r>
                        <a:rPr lang="en-GB" sz="1200" b="0" i="0" strike="noStrike">
                          <a:solidFill>
                            <a:srgbClr val="000000"/>
                          </a:solidFill>
                          <a:effectLst/>
                          <a:latin typeface="+mj-lt"/>
                        </a:rPr>
                        <a:t> ‘Consequential changes required to CUSC Exhibits B and D to reflect CMP316 (Co-Located Generation Sites)’​</a:t>
                      </a:r>
                      <a:endParaRPr lang="en-GB" sz="1200" b="0" strike="noStrike" kern="100">
                        <a:solidFill>
                          <a:schemeClr val="tx1"/>
                        </a:solidFill>
                        <a:effectLst/>
                        <a:latin typeface="+mj-lt"/>
                        <a:ea typeface="Arial" panose="020B0604020202020204" pitchFamily="34" charset="0"/>
                        <a:cs typeface="Arial" panose="020B0604020202020204" pitchFamily="34" charset="0"/>
                      </a:endParaRPr>
                    </a:p>
                  </a:txBody>
                  <a:tcPr marL="55987" marR="55987" marT="0" marB="0">
                    <a:solidFill>
                      <a:schemeClr val="bg1">
                        <a:lumMod val="85000"/>
                      </a:schemeClr>
                    </a:solidFill>
                  </a:tcPr>
                </a:tc>
                <a:tc>
                  <a:txBody>
                    <a:bodyPr/>
                    <a:lstStyle/>
                    <a:p>
                      <a:pPr algn="l">
                        <a:lnSpc>
                          <a:spcPct val="107000"/>
                        </a:lnSpc>
                        <a:spcAft>
                          <a:spcPts val="800"/>
                        </a:spcAft>
                        <a:buNone/>
                      </a:pPr>
                      <a:r>
                        <a:rPr lang="en-GB" sz="1200" strike="noStrike" kern="1200">
                          <a:effectLst/>
                          <a:latin typeface="+mj-lt"/>
                        </a:rPr>
                        <a:t>12 June 2024​</a:t>
                      </a:r>
                      <a:endParaRPr lang="en-GB" sz="1200" strike="noStrike" kern="100">
                        <a:effectLst/>
                        <a:latin typeface="+mj-lt"/>
                        <a:ea typeface="Arial" panose="020B0604020202020204" pitchFamily="34" charset="0"/>
                        <a:cs typeface="Arial" panose="020B0604020202020204" pitchFamily="34" charset="0"/>
                      </a:endParaRPr>
                    </a:p>
                  </a:txBody>
                  <a:tcPr marL="55987" marR="55987" marT="0" marB="0">
                    <a:solidFill>
                      <a:schemeClr val="bg1">
                        <a:lumMod val="85000"/>
                      </a:schemeClr>
                    </a:solidFill>
                  </a:tcPr>
                </a:tc>
                <a:tc>
                  <a:txBody>
                    <a:bodyPr/>
                    <a:lstStyle/>
                    <a:p>
                      <a:pPr algn="l">
                        <a:lnSpc>
                          <a:spcPct val="107000"/>
                        </a:lnSpc>
                        <a:spcAft>
                          <a:spcPts val="800"/>
                        </a:spcAft>
                        <a:buNone/>
                      </a:pPr>
                      <a:r>
                        <a:rPr lang="en-GB" sz="1200" strike="noStrike" kern="1200">
                          <a:effectLst/>
                          <a:latin typeface="+mj-lt"/>
                        </a:rPr>
                        <a:t> 10 November 2025 (previously October 2025)</a:t>
                      </a:r>
                      <a:endParaRPr lang="en-GB" sz="1200" strike="noStrike" kern="100">
                        <a:effectLst/>
                        <a:latin typeface="+mj-lt"/>
                        <a:ea typeface="Arial" panose="020B0604020202020204" pitchFamily="34" charset="0"/>
                        <a:cs typeface="Arial" panose="020B0604020202020204" pitchFamily="34" charset="0"/>
                      </a:endParaRPr>
                    </a:p>
                  </a:txBody>
                  <a:tcPr marL="55987" marR="55987" marT="0" marB="0">
                    <a:solidFill>
                      <a:schemeClr val="bg1">
                        <a:lumMod val="85000"/>
                      </a:schemeClr>
                    </a:solidFill>
                  </a:tcPr>
                </a:tc>
                <a:extLst>
                  <a:ext uri="{0D108BD9-81ED-4DB2-BD59-A6C34878D82A}">
                    <a16:rowId xmlns:a16="http://schemas.microsoft.com/office/drawing/2014/main" val="748957478"/>
                  </a:ext>
                </a:extLst>
              </a:tr>
              <a:tr h="448313">
                <a:tc>
                  <a:txBody>
                    <a:bodyPr/>
                    <a:lstStyle/>
                    <a:p>
                      <a:pPr lvl="0"/>
                      <a:r>
                        <a:rPr lang="en-GB" sz="1200" b="1" strike="noStrike">
                          <a:solidFill>
                            <a:srgbClr val="813366"/>
                          </a:solidFill>
                          <a:latin typeface="+mj-lt"/>
                          <a:cs typeface="Poppins" panose="00000500000000000000" pitchFamily="2" charset="0"/>
                          <a:hlinkClick r:id="rId10">
                            <a:extLst>
                              <a:ext uri="{A12FA001-AC4F-418D-AE19-62706E023703}">
                                <ahyp:hlinkClr xmlns:ahyp="http://schemas.microsoft.com/office/drawing/2018/hyperlinkcolor" val="tx"/>
                              </a:ext>
                            </a:extLst>
                          </a:hlinkClick>
                        </a:rPr>
                        <a:t>CMP432 </a:t>
                      </a:r>
                      <a:r>
                        <a:rPr lang="en-GB" sz="1200" b="0" strike="noStrike">
                          <a:solidFill>
                            <a:schemeClr val="tx1"/>
                          </a:solidFill>
                          <a:latin typeface="+mj-lt"/>
                          <a:cs typeface="Poppins" panose="00000500000000000000" pitchFamily="2" charset="0"/>
                        </a:rPr>
                        <a:t>‘Improve “Locational Onshore Security Factor” for </a:t>
                      </a:r>
                      <a:r>
                        <a:rPr lang="en-GB" sz="1200" b="0" strike="noStrike" err="1">
                          <a:solidFill>
                            <a:schemeClr val="tx1"/>
                          </a:solidFill>
                          <a:latin typeface="+mj-lt"/>
                          <a:cs typeface="Poppins" panose="00000500000000000000" pitchFamily="2" charset="0"/>
                        </a:rPr>
                        <a:t>TNUoS</a:t>
                      </a:r>
                      <a:r>
                        <a:rPr lang="en-GB" sz="1200" b="0" strike="noStrike">
                          <a:solidFill>
                            <a:schemeClr val="tx1"/>
                          </a:solidFill>
                          <a:latin typeface="+mj-lt"/>
                          <a:cs typeface="Poppins" panose="00000500000000000000" pitchFamily="2" charset="0"/>
                        </a:rPr>
                        <a:t> Wider Tariffs’</a:t>
                      </a:r>
                    </a:p>
                  </a:txBody>
                  <a:tcPr>
                    <a:solidFill>
                      <a:schemeClr val="bg1">
                        <a:lumMod val="75000"/>
                      </a:schemeClr>
                    </a:solidFill>
                  </a:tcPr>
                </a:tc>
                <a:tc>
                  <a:txBody>
                    <a:bodyPr/>
                    <a:lstStyle/>
                    <a:p>
                      <a:r>
                        <a:rPr lang="en-GB" sz="1200" strike="noStrike">
                          <a:latin typeface="+mj-lt"/>
                          <a:cs typeface="Poppins"/>
                        </a:rPr>
                        <a:t>15 May 2025</a:t>
                      </a:r>
                    </a:p>
                  </a:txBody>
                  <a:tcPr>
                    <a:solidFill>
                      <a:schemeClr val="bg1">
                        <a:lumMod val="75000"/>
                      </a:schemeClr>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tab pos="0" algn="l"/>
                        </a:tabLst>
                        <a:defRPr/>
                      </a:pPr>
                      <a:r>
                        <a:rPr lang="en-GB" sz="1200" strike="noStrike" kern="1200">
                          <a:solidFill>
                            <a:schemeClr val="dk1"/>
                          </a:solidFill>
                          <a:effectLst/>
                          <a:latin typeface="+mn-lt"/>
                          <a:ea typeface="+mn-ea"/>
                          <a:cs typeface="+mn-cs"/>
                        </a:rPr>
                        <a:t>November 2025 (previously October 2025)</a:t>
                      </a:r>
                      <a:endParaRPr lang="en-GB" sz="1200" strike="noStrike" kern="100">
                        <a:solidFill>
                          <a:schemeClr val="dk1"/>
                        </a:solidFill>
                        <a:effectLst/>
                        <a:latin typeface="+mn-lt"/>
                        <a:ea typeface="Arial" panose="020B0604020202020204" pitchFamily="34" charset="0"/>
                        <a:cs typeface="Arial" panose="020B0604020202020204" pitchFamily="34" charset="0"/>
                      </a:endParaRPr>
                    </a:p>
                  </a:txBody>
                  <a:tcPr>
                    <a:solidFill>
                      <a:schemeClr val="bg1">
                        <a:lumMod val="75000"/>
                      </a:schemeClr>
                    </a:solidFill>
                  </a:tcPr>
                </a:tc>
                <a:extLst>
                  <a:ext uri="{0D108BD9-81ED-4DB2-BD59-A6C34878D82A}">
                    <a16:rowId xmlns:a16="http://schemas.microsoft.com/office/drawing/2014/main" val="3448433784"/>
                  </a:ext>
                </a:extLst>
              </a:tr>
              <a:tr h="512215">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200" b="1" i="0" u="none" strike="noStrike" kern="1200" cap="none" spc="0" normalizeH="0" baseline="0">
                          <a:ln/>
                          <a:solidFill>
                            <a:srgbClr val="813366"/>
                          </a:solidFill>
                          <a:effectLst/>
                          <a:uLnTx/>
                          <a:uFillTx/>
                          <a:latin typeface="+mn-lt"/>
                          <a:ea typeface="+mn-ea"/>
                          <a:cs typeface="Arial" panose="020B0604020202020204" pitchFamily="34" charset="0"/>
                          <a:hlinkClick r:id="rId11">
                            <a:extLst>
                              <a:ext uri="{A12FA001-AC4F-418D-AE19-62706E023703}">
                                <ahyp:hlinkClr xmlns:ahyp="http://schemas.microsoft.com/office/drawing/2018/hyperlinkcolor" val="tx"/>
                              </a:ext>
                            </a:extLst>
                          </a:hlinkClick>
                        </a:rPr>
                        <a:t>CMP447</a:t>
                      </a:r>
                      <a:r>
                        <a:rPr kumimoji="0" lang="en-GB" sz="1200" b="1" i="0" u="none" strike="noStrike" kern="1200" cap="none" spc="0" normalizeH="0" baseline="0">
                          <a:ln/>
                          <a:solidFill>
                            <a:schemeClr val="tx1"/>
                          </a:solidFill>
                          <a:effectLst/>
                          <a:uLnTx/>
                          <a:uFillTx/>
                          <a:latin typeface="+mn-lt"/>
                          <a:ea typeface="+mn-ea"/>
                          <a:cs typeface="Arial" panose="020B0604020202020204" pitchFamily="34" charset="0"/>
                        </a:rPr>
                        <a:t> </a:t>
                      </a:r>
                      <a:r>
                        <a:rPr kumimoji="0" lang="en-GB" sz="1200" b="0" i="0" u="none" strike="noStrike" kern="1200" cap="none" spc="0" normalizeH="0" baseline="0">
                          <a:ln/>
                          <a:solidFill>
                            <a:schemeClr val="tx1"/>
                          </a:solidFill>
                          <a:effectLst/>
                          <a:uLnTx/>
                          <a:uFillTx/>
                          <a:latin typeface="+mn-lt"/>
                          <a:ea typeface="+mn-ea"/>
                          <a:cs typeface="Arial" panose="020B0604020202020204" pitchFamily="34" charset="0"/>
                        </a:rPr>
                        <a:t>‘</a:t>
                      </a:r>
                      <a:r>
                        <a:rPr lang="en-GB" sz="1200" b="0" i="0" kern="1200">
                          <a:solidFill>
                            <a:schemeClr val="tx1"/>
                          </a:solidFill>
                        </a:rPr>
                        <a:t>Removal of designated strategic works from cancellation charges/securitisation’ </a:t>
                      </a:r>
                      <a:endParaRPr lang="en-GB" sz="1200" b="0" kern="100">
                        <a:solidFill>
                          <a:schemeClr val="tx1"/>
                        </a:solidFill>
                        <a:effectLst/>
                        <a:latin typeface="+mj-lt"/>
                        <a:ea typeface="Arial" panose="020B0604020202020204" pitchFamily="34" charset="0"/>
                        <a:cs typeface="Arial" panose="020B0604020202020204" pitchFamily="34" charset="0"/>
                      </a:endParaRPr>
                    </a:p>
                  </a:txBody>
                  <a:tcPr marL="55987" marR="55987" marT="0" marB="0">
                    <a:solidFill>
                      <a:schemeClr val="bg1">
                        <a:lumMod val="85000"/>
                      </a:schemeClr>
                    </a:solidFill>
                  </a:tcPr>
                </a:tc>
                <a:tc>
                  <a:txBody>
                    <a:bodyPr/>
                    <a:lstStyle/>
                    <a:p>
                      <a:pPr algn="l">
                        <a:lnSpc>
                          <a:spcPct val="107000"/>
                        </a:lnSpc>
                        <a:spcAft>
                          <a:spcPts val="800"/>
                        </a:spcAft>
                        <a:buNone/>
                      </a:pPr>
                      <a:r>
                        <a:rPr lang="en-GB" sz="1200" kern="100">
                          <a:effectLst/>
                          <a:latin typeface="+mj-lt"/>
                          <a:ea typeface="Arial" panose="020B0604020202020204" pitchFamily="34" charset="0"/>
                          <a:cs typeface="Arial"/>
                        </a:rPr>
                        <a:t>21 October 2025</a:t>
                      </a:r>
                    </a:p>
                  </a:txBody>
                  <a:tcPr marL="55987" marR="55987" marT="0" marB="0">
                    <a:solidFill>
                      <a:schemeClr val="bg1">
                        <a:lumMod val="85000"/>
                      </a:schemeClr>
                    </a:solidFill>
                  </a:tcPr>
                </a:tc>
                <a:tc>
                  <a:txBody>
                    <a:bodyPr/>
                    <a:lstStyle/>
                    <a:p>
                      <a:pPr algn="l">
                        <a:lnSpc>
                          <a:spcPct val="107000"/>
                        </a:lnSpc>
                        <a:spcAft>
                          <a:spcPts val="800"/>
                        </a:spcAft>
                        <a:buNone/>
                      </a:pPr>
                      <a:r>
                        <a:rPr lang="en-GB" sz="1200" kern="100">
                          <a:effectLst/>
                          <a:latin typeface="+mj-lt"/>
                          <a:ea typeface="Arial" panose="020B0604020202020204" pitchFamily="34" charset="0"/>
                          <a:cs typeface="Arial" panose="020B0604020202020204" pitchFamily="34" charset="0"/>
                        </a:rPr>
                        <a:t> November 2025</a:t>
                      </a:r>
                    </a:p>
                  </a:txBody>
                  <a:tcPr marL="55987" marR="55987" marT="0" marB="0">
                    <a:solidFill>
                      <a:schemeClr val="bg1">
                        <a:lumMod val="85000"/>
                      </a:schemeClr>
                    </a:solidFill>
                  </a:tcPr>
                </a:tc>
                <a:extLst>
                  <a:ext uri="{0D108BD9-81ED-4DB2-BD59-A6C34878D82A}">
                    <a16:rowId xmlns:a16="http://schemas.microsoft.com/office/drawing/2014/main" val="825818507"/>
                  </a:ext>
                </a:extLst>
              </a:tr>
              <a:tr h="669232">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b="1" kern="100">
                          <a:solidFill>
                            <a:schemeClr val="accent2"/>
                          </a:solidFill>
                          <a:effectLst/>
                          <a:latin typeface="+mj-lt"/>
                          <a:ea typeface="Arial" panose="020B0604020202020204" pitchFamily="34" charset="0"/>
                          <a:cs typeface="Arial"/>
                          <a:hlinkClick r:id="rId12">
                            <a:extLst>
                              <a:ext uri="{A12FA001-AC4F-418D-AE19-62706E023703}">
                                <ahyp:hlinkClr xmlns:ahyp="http://schemas.microsoft.com/office/drawing/2018/hyperlinkcolor" val="tx"/>
                              </a:ext>
                            </a:extLst>
                          </a:hlinkClick>
                        </a:rPr>
                        <a:t>CMP448</a:t>
                      </a:r>
                      <a:r>
                        <a:rPr lang="en-GB" sz="1200" b="0" kern="100">
                          <a:solidFill>
                            <a:schemeClr val="tx1"/>
                          </a:solidFill>
                          <a:effectLst/>
                          <a:latin typeface="+mj-lt"/>
                          <a:ea typeface="Arial" panose="020B0604020202020204" pitchFamily="34" charset="0"/>
                          <a:cs typeface="Arial"/>
                        </a:rPr>
                        <a:t> ‘</a:t>
                      </a:r>
                      <a:r>
                        <a:rPr lang="en-GB" sz="1200" b="0" i="0" kern="1200">
                          <a:solidFill>
                            <a:schemeClr val="tx1"/>
                          </a:solidFill>
                          <a:effectLst/>
                          <a:latin typeface="+mj-lt"/>
                          <a:ea typeface="+mn-ea"/>
                          <a:cs typeface="+mn-cs"/>
                        </a:rPr>
                        <a:t>Introducing a Progression Commitment Fee to the Gate 2 Connections Queue​’ </a:t>
                      </a:r>
                    </a:p>
                    <a:p>
                      <a:pPr>
                        <a:lnSpc>
                          <a:spcPct val="107000"/>
                        </a:lnSpc>
                        <a:spcAft>
                          <a:spcPts val="800"/>
                        </a:spcAft>
                        <a:buNone/>
                      </a:pPr>
                      <a:endParaRPr lang="en-GB" sz="1200" b="0" kern="100">
                        <a:solidFill>
                          <a:schemeClr val="tx1"/>
                        </a:solidFill>
                        <a:effectLst/>
                        <a:latin typeface="+mj-lt"/>
                        <a:ea typeface="Arial" panose="020B0604020202020204" pitchFamily="34" charset="0"/>
                        <a:cs typeface="Arial" panose="020B0604020202020204" pitchFamily="34" charset="0"/>
                      </a:endParaRPr>
                    </a:p>
                  </a:txBody>
                  <a:tcPr marL="55987" marR="55987" marT="0" marB="0">
                    <a:solidFill>
                      <a:schemeClr val="bg1">
                        <a:lumMod val="75000"/>
                      </a:schemeClr>
                    </a:solidFill>
                  </a:tcPr>
                </a:tc>
                <a:tc>
                  <a:txBody>
                    <a:bodyPr/>
                    <a:lstStyle/>
                    <a:p>
                      <a:pPr algn="l">
                        <a:lnSpc>
                          <a:spcPct val="107000"/>
                        </a:lnSpc>
                        <a:spcAft>
                          <a:spcPts val="800"/>
                        </a:spcAft>
                        <a:buNone/>
                      </a:pPr>
                      <a:r>
                        <a:rPr lang="en-GB" sz="1200" kern="100">
                          <a:effectLst/>
                          <a:latin typeface="+mj-lt"/>
                          <a:ea typeface="Arial" panose="020B0604020202020204" pitchFamily="34" charset="0"/>
                          <a:cs typeface="Arial"/>
                        </a:rPr>
                        <a:t>14 July 2025</a:t>
                      </a:r>
                    </a:p>
                  </a:txBody>
                  <a:tcPr marL="55987" marR="55987" marT="0" marB="0">
                    <a:solidFill>
                      <a:schemeClr val="bg1">
                        <a:lumMod val="75000"/>
                      </a:schemeClr>
                    </a:solidFill>
                  </a:tcPr>
                </a:tc>
                <a:tc>
                  <a:txBody>
                    <a:bodyPr/>
                    <a:lstStyle/>
                    <a:p>
                      <a:pPr algn="l">
                        <a:lnSpc>
                          <a:spcPct val="107000"/>
                        </a:lnSpc>
                        <a:spcAft>
                          <a:spcPts val="800"/>
                        </a:spcAft>
                        <a:buNone/>
                      </a:pPr>
                      <a:r>
                        <a:rPr lang="en-GB" sz="1200" kern="100">
                          <a:effectLst/>
                          <a:latin typeface="+mj-lt"/>
                          <a:ea typeface="Arial" panose="020B0604020202020204" pitchFamily="34" charset="0"/>
                          <a:cs typeface="Arial" panose="020B0604020202020204" pitchFamily="34" charset="0"/>
                        </a:rPr>
                        <a:t> November 2025</a:t>
                      </a:r>
                    </a:p>
                  </a:txBody>
                  <a:tcPr marL="55987" marR="55987" marT="0" marB="0">
                    <a:solidFill>
                      <a:schemeClr val="bg1">
                        <a:lumMod val="75000"/>
                      </a:schemeClr>
                    </a:solidFill>
                  </a:tcPr>
                </a:tc>
                <a:extLst>
                  <a:ext uri="{0D108BD9-81ED-4DB2-BD59-A6C34878D82A}">
                    <a16:rowId xmlns:a16="http://schemas.microsoft.com/office/drawing/2014/main" val="9314432"/>
                  </a:ext>
                </a:extLst>
              </a:tr>
            </a:tbl>
          </a:graphicData>
        </a:graphic>
      </p:graphicFrame>
    </p:spTree>
    <p:extLst>
      <p:ext uri="{BB962C8B-B14F-4D97-AF65-F5344CB8AC3E}">
        <p14:creationId xmlns:p14="http://schemas.microsoft.com/office/powerpoint/2010/main" val="18553109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AFB11E6-51F9-43FD-9902-EBC4F5C3F1DB}"/>
              </a:ext>
            </a:extLst>
          </p:cNvPr>
          <p:cNvSpPr>
            <a:spLocks noGrp="1"/>
          </p:cNvSpPr>
          <p:nvPr>
            <p:ph type="title"/>
          </p:nvPr>
        </p:nvSpPr>
        <p:spPr/>
        <p:txBody>
          <a:bodyPr/>
          <a:lstStyle/>
          <a:p>
            <a:r>
              <a:rPr lang="en-GB" sz="2800">
                <a:solidFill>
                  <a:schemeClr val="accent1">
                    <a:lumMod val="90000"/>
                    <a:lumOff val="10000"/>
                  </a:schemeClr>
                </a:solidFill>
                <a:latin typeface="+mj-lt"/>
              </a:rPr>
              <a:t>Key Consultations in November </a:t>
            </a:r>
          </a:p>
        </p:txBody>
      </p:sp>
      <p:graphicFrame>
        <p:nvGraphicFramePr>
          <p:cNvPr id="3" name="Diagram 2">
            <a:extLst>
              <a:ext uri="{FF2B5EF4-FFF2-40B4-BE49-F238E27FC236}">
                <a16:creationId xmlns:a16="http://schemas.microsoft.com/office/drawing/2014/main" id="{20F9470F-4854-476F-B942-7C88C53B7ADD}"/>
              </a:ext>
            </a:extLst>
          </p:cNvPr>
          <p:cNvGraphicFramePr/>
          <p:nvPr/>
        </p:nvGraphicFramePr>
        <p:xfrm>
          <a:off x="156632" y="965096"/>
          <a:ext cx="11878735"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98707661"/>
      </p:ext>
    </p:extLst>
  </p:cSld>
  <p:clrMapOvr>
    <a:masterClrMapping/>
  </p:clrMapOvr>
  <mc:AlternateContent xmlns:mc="http://schemas.openxmlformats.org/markup-compatibility/2006" xmlns:p14="http://schemas.microsoft.com/office/powerpoint/2010/main">
    <mc:Choice Requires="p14">
      <p:transition spd="slow" p14:dur="2000" advTm="15819"/>
    </mc:Choice>
    <mc:Fallback xmlns="">
      <p:transition spd="slow" advTm="15819"/>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AF4EFE-2222-450E-88AB-166C59AA6ABF}"/>
              </a:ext>
            </a:extLst>
          </p:cNvPr>
          <p:cNvSpPr/>
          <p:nvPr/>
        </p:nvSpPr>
        <p:spPr>
          <a:xfrm>
            <a:off x="4607506" y="2294179"/>
            <a:ext cx="7353584" cy="990167"/>
          </a:xfrm>
          <a:prstGeom prst="rect">
            <a:avLst/>
          </a:prstGeom>
          <a:solidFill>
            <a:schemeClr val="bg1"/>
          </a:solidFill>
          <a:ln>
            <a:solidFill>
              <a:schemeClr val="accent1"/>
            </a:solidFill>
          </a:ln>
        </p:spPr>
        <p:txBody>
          <a:bodyPr wrap="square" lIns="0" tIns="0" rIns="0" bIns="0" rtlCol="0" anchor="ctr">
            <a:noAutofit/>
          </a:bodyPr>
          <a:lstStyle/>
          <a:p>
            <a:pPr marL="0" marR="0" lvl="0" indent="0" algn="l" defTabSz="554478"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54545"/>
                </a:solidFill>
                <a:effectLst/>
                <a:uLnTx/>
                <a:uFillTx/>
                <a:latin typeface="Poppins"/>
                <a:ea typeface="+mn-ea"/>
                <a:cs typeface="Helvetica" charset="0"/>
              </a:rPr>
              <a:t>Updates on all Modifications are available on the Modification Tracker </a:t>
            </a:r>
            <a:r>
              <a:rPr kumimoji="0" lang="en-GB" sz="1800" b="0" i="0" u="none" strike="noStrike" kern="1200" cap="none" spc="0" normalizeH="0" baseline="0" noProof="0">
                <a:ln>
                  <a:noFill/>
                </a:ln>
                <a:solidFill>
                  <a:srgbClr val="454545"/>
                </a:solidFill>
                <a:effectLst/>
                <a:uLnTx/>
                <a:uFillTx/>
                <a:latin typeface="Poppins"/>
                <a:ea typeface="+mn-ea"/>
                <a:cs typeface="Helvetica" charset="0"/>
                <a:hlinkClick r:id="rId2"/>
              </a:rPr>
              <a:t>here</a:t>
            </a:r>
            <a:endParaRPr kumimoji="0" lang="en-US" sz="2000" b="0" i="0" u="none" strike="noStrike" kern="1200" cap="none" spc="0" normalizeH="0" baseline="0" noProof="0">
              <a:ln>
                <a:noFill/>
              </a:ln>
              <a:solidFill>
                <a:srgbClr val="454545"/>
              </a:solidFill>
              <a:effectLst/>
              <a:highlight>
                <a:srgbClr val="FFFF00"/>
              </a:highlight>
              <a:uLnTx/>
              <a:uFillTx/>
              <a:latin typeface="Poppins"/>
              <a:ea typeface="+mn-ea"/>
              <a:cs typeface="Helvetica" charset="0"/>
            </a:endParaRPr>
          </a:p>
        </p:txBody>
      </p:sp>
      <p:sp>
        <p:nvSpPr>
          <p:cNvPr id="6" name="Rectangle 5">
            <a:extLst>
              <a:ext uri="{FF2B5EF4-FFF2-40B4-BE49-F238E27FC236}">
                <a16:creationId xmlns:a16="http://schemas.microsoft.com/office/drawing/2014/main" id="{CF214B3E-B2A7-455A-959D-EB1473B12080}"/>
              </a:ext>
            </a:extLst>
          </p:cNvPr>
          <p:cNvSpPr/>
          <p:nvPr/>
        </p:nvSpPr>
        <p:spPr>
          <a:xfrm>
            <a:off x="3689207" y="3575376"/>
            <a:ext cx="8271883" cy="864938"/>
          </a:xfrm>
          <a:prstGeom prst="rect">
            <a:avLst/>
          </a:prstGeom>
          <a:solidFill>
            <a:schemeClr val="bg1"/>
          </a:solidFill>
          <a:ln>
            <a:solidFill>
              <a:schemeClr val="accent1"/>
            </a:solidFill>
          </a:ln>
        </p:spPr>
        <p:txBody>
          <a:bodyPr wrap="square" lIns="0" tIns="0" rIns="0" bIns="0" rtlCol="0" anchor="ctr">
            <a:noAutofit/>
          </a:bodyPr>
          <a:lstStyle/>
          <a:p>
            <a:pPr marL="0" marR="0" lvl="0" indent="0" algn="l" defTabSz="554478"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54545"/>
                </a:solidFill>
                <a:effectLst/>
                <a:uLnTx/>
                <a:uFillTx/>
                <a:latin typeface="Poppins"/>
                <a:ea typeface="+mn-ea"/>
                <a:cs typeface="Helvetica"/>
              </a:rPr>
              <a:t>The latest CUSC Panel Headline Report and prioritisation stack are available </a:t>
            </a:r>
            <a:r>
              <a:rPr kumimoji="0" lang="en-GB" sz="1800" b="0" i="0" u="none" strike="noStrike" kern="1200" cap="none" spc="0" normalizeH="0" baseline="0" noProof="0">
                <a:ln>
                  <a:noFill/>
                </a:ln>
                <a:solidFill>
                  <a:srgbClr val="454545"/>
                </a:solidFill>
                <a:effectLst/>
                <a:uLnTx/>
                <a:uFillTx/>
                <a:latin typeface="Poppins"/>
                <a:ea typeface="+mn-ea"/>
                <a:cs typeface="Helvetica"/>
                <a:hlinkClick r:id="rId3"/>
              </a:rPr>
              <a:t>here</a:t>
            </a:r>
            <a:endParaRPr kumimoji="0" lang="en-US" sz="2000" b="0" i="0" u="none" strike="noStrike" kern="1200" cap="none" spc="0" normalizeH="0" baseline="0" noProof="0">
              <a:ln>
                <a:noFill/>
              </a:ln>
              <a:solidFill>
                <a:srgbClr val="454545"/>
              </a:solidFill>
              <a:effectLst/>
              <a:uLnTx/>
              <a:uFillTx/>
              <a:latin typeface="Poppins"/>
              <a:ea typeface="+mn-ea"/>
              <a:cs typeface="Helvetica"/>
              <a:hlinkClick r:id="rId4"/>
            </a:endParaRPr>
          </a:p>
        </p:txBody>
      </p:sp>
      <p:sp>
        <p:nvSpPr>
          <p:cNvPr id="11" name="Rectangle 10">
            <a:extLst>
              <a:ext uri="{FF2B5EF4-FFF2-40B4-BE49-F238E27FC236}">
                <a16:creationId xmlns:a16="http://schemas.microsoft.com/office/drawing/2014/main" id="{191B01C7-78F4-4E0B-A7EB-89B19D0FAE61}"/>
              </a:ext>
            </a:extLst>
          </p:cNvPr>
          <p:cNvSpPr/>
          <p:nvPr/>
        </p:nvSpPr>
        <p:spPr>
          <a:xfrm>
            <a:off x="4682836" y="946727"/>
            <a:ext cx="7278254" cy="1052205"/>
          </a:xfrm>
          <a:prstGeom prst="rect">
            <a:avLst/>
          </a:prstGeom>
          <a:solidFill>
            <a:schemeClr val="bg1"/>
          </a:solidFill>
          <a:ln>
            <a:solidFill>
              <a:schemeClr val="accent1"/>
            </a:solidFill>
          </a:ln>
        </p:spPr>
        <p:txBody>
          <a:bodyPr wrap="square" lIns="0" tIns="0" rIns="0" bIns="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54545"/>
                </a:solidFill>
                <a:effectLst/>
                <a:uLnTx/>
                <a:uFillTx/>
                <a:latin typeface="Poppins"/>
                <a:ea typeface="+mn-ea"/>
                <a:cs typeface="Helvetica" charset="0"/>
              </a:rPr>
              <a:t>Ofgem’s expected decision dates/ date they intend to publish an impact assessment or consultation, for code modifications that are with them for decision are available </a:t>
            </a:r>
            <a:r>
              <a:rPr kumimoji="0" lang="en-GB" sz="1800" b="0" i="0" u="none" strike="noStrike" kern="1200" cap="none" spc="0" normalizeH="0" baseline="0" noProof="0">
                <a:ln>
                  <a:noFill/>
                </a:ln>
                <a:solidFill>
                  <a:prstClr val="black"/>
                </a:solidFill>
                <a:effectLst/>
                <a:uLnTx/>
                <a:uFillTx/>
                <a:latin typeface="Poppins"/>
                <a:ea typeface="+mn-ea"/>
                <a:cs typeface="Arial" panose="020B0604020202020204" pitchFamily="34" charset="0"/>
                <a:hlinkClick r:id="rId5"/>
              </a:rPr>
              <a:t>here</a:t>
            </a:r>
            <a:endParaRPr kumimoji="0" lang="en-GB" sz="1800" b="0" i="0" u="none" strike="noStrike" kern="1200" cap="none" spc="0" normalizeH="0" baseline="0" noProof="0">
              <a:ln>
                <a:noFill/>
              </a:ln>
              <a:solidFill>
                <a:prstClr val="black"/>
              </a:solidFill>
              <a:effectLst/>
              <a:uLnTx/>
              <a:uFillTx/>
              <a:latin typeface="Poppins"/>
              <a:ea typeface="+mn-ea"/>
              <a:cs typeface="Arial" panose="020B0604020202020204" pitchFamily="34" charset="0"/>
            </a:endParaRPr>
          </a:p>
        </p:txBody>
      </p:sp>
      <p:sp>
        <p:nvSpPr>
          <p:cNvPr id="2" name="Rectangle 1">
            <a:extLst>
              <a:ext uri="{FF2B5EF4-FFF2-40B4-BE49-F238E27FC236}">
                <a16:creationId xmlns:a16="http://schemas.microsoft.com/office/drawing/2014/main" id="{4DAFDBEF-6EA0-3CE2-10E8-3CEAF40A4617}"/>
              </a:ext>
            </a:extLst>
          </p:cNvPr>
          <p:cNvSpPr/>
          <p:nvPr/>
        </p:nvSpPr>
        <p:spPr>
          <a:xfrm>
            <a:off x="637273" y="4901406"/>
            <a:ext cx="11323817" cy="864938"/>
          </a:xfrm>
          <a:prstGeom prst="rect">
            <a:avLst/>
          </a:prstGeom>
          <a:solidFill>
            <a:schemeClr val="bg1"/>
          </a:solidFill>
          <a:ln>
            <a:solidFill>
              <a:schemeClr val="accent1"/>
            </a:solidFill>
          </a:ln>
        </p:spPr>
        <p:txBody>
          <a:bodyPr wrap="square" lIns="0" tIns="0" rIns="0" bIns="0" rtlCol="0" anchor="ctr">
            <a:noAutofit/>
          </a:bodyPr>
          <a:lstStyle/>
          <a:p>
            <a:pPr marL="0" marR="0" lvl="0" indent="0" algn="l" defTabSz="554478"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54545"/>
                </a:solidFill>
                <a:effectLst/>
                <a:uLnTx/>
                <a:uFillTx/>
                <a:latin typeface="Poppins"/>
                <a:ea typeface="+mn-ea"/>
                <a:cs typeface="Helvetica" charset="0"/>
              </a:rPr>
              <a:t>If you would like to receive updates from the Code Administrator on CUSC modifications, please join the distribution list </a:t>
            </a:r>
            <a:r>
              <a:rPr kumimoji="0" lang="en-GB" sz="1800" b="0" i="0" u="none" strike="noStrike" kern="1200" cap="none" spc="0" normalizeH="0" baseline="0" noProof="0">
                <a:ln>
                  <a:noFill/>
                </a:ln>
                <a:solidFill>
                  <a:srgbClr val="454545"/>
                </a:solidFill>
                <a:effectLst/>
                <a:uLnTx/>
                <a:uFillTx/>
                <a:latin typeface="Poppins"/>
                <a:ea typeface="+mn-ea"/>
                <a:cs typeface="Helvetica" charset="0"/>
                <a:hlinkClick r:id="rId6"/>
              </a:rPr>
              <a:t>here</a:t>
            </a:r>
            <a:endParaRPr kumimoji="0" lang="en-US" sz="2000" b="0" i="0" u="none" strike="noStrike" kern="1200" cap="none" spc="0" normalizeH="0" baseline="0" noProof="0">
              <a:ln>
                <a:noFill/>
              </a:ln>
              <a:solidFill>
                <a:srgbClr val="454545"/>
              </a:solidFill>
              <a:effectLst/>
              <a:uLnTx/>
              <a:uFillTx/>
              <a:latin typeface="Poppins"/>
              <a:ea typeface="+mn-ea"/>
              <a:cs typeface="Helvetica" charset="0"/>
            </a:endParaRPr>
          </a:p>
        </p:txBody>
      </p:sp>
      <p:sp>
        <p:nvSpPr>
          <p:cNvPr id="3" name="Title 2">
            <a:extLst>
              <a:ext uri="{FF2B5EF4-FFF2-40B4-BE49-F238E27FC236}">
                <a16:creationId xmlns:a16="http://schemas.microsoft.com/office/drawing/2014/main" id="{21E28690-442A-FF71-B53B-168EDE464D24}"/>
              </a:ext>
            </a:extLst>
          </p:cNvPr>
          <p:cNvSpPr>
            <a:spLocks noGrp="1"/>
          </p:cNvSpPr>
          <p:nvPr>
            <p:ph type="title"/>
          </p:nvPr>
        </p:nvSpPr>
        <p:spPr/>
        <p:txBody>
          <a:bodyPr/>
          <a:lstStyle/>
          <a:p>
            <a:r>
              <a:rPr lang="en-GB"/>
              <a:t>Useful Links</a:t>
            </a:r>
          </a:p>
        </p:txBody>
      </p:sp>
    </p:spTree>
    <p:extLst>
      <p:ext uri="{BB962C8B-B14F-4D97-AF65-F5344CB8AC3E}">
        <p14:creationId xmlns:p14="http://schemas.microsoft.com/office/powerpoint/2010/main" val="22277886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3E7AA1B0-57EA-41C0-8BB3-1A62BB1224FB}"/>
              </a:ext>
            </a:extLst>
          </p:cNvPr>
          <p:cNvGraphicFramePr>
            <a:graphicFrameLocks noGrp="1"/>
          </p:cNvGraphicFramePr>
          <p:nvPr/>
        </p:nvGraphicFramePr>
        <p:xfrm>
          <a:off x="182216" y="732794"/>
          <a:ext cx="11827568" cy="4816363"/>
        </p:xfrm>
        <a:graphic>
          <a:graphicData uri="http://schemas.openxmlformats.org/drawingml/2006/table">
            <a:tbl>
              <a:tblPr firstRow="1" bandRow="1">
                <a:tableStyleId>{21E4AEA4-8DFA-4A89-87EB-49C32662AFE0}</a:tableStyleId>
              </a:tblPr>
              <a:tblGrid>
                <a:gridCol w="2568677">
                  <a:extLst>
                    <a:ext uri="{9D8B030D-6E8A-4147-A177-3AD203B41FA5}">
                      <a16:colId xmlns:a16="http://schemas.microsoft.com/office/drawing/2014/main" val="1040491326"/>
                    </a:ext>
                  </a:extLst>
                </a:gridCol>
                <a:gridCol w="2236743">
                  <a:extLst>
                    <a:ext uri="{9D8B030D-6E8A-4147-A177-3AD203B41FA5}">
                      <a16:colId xmlns:a16="http://schemas.microsoft.com/office/drawing/2014/main" val="1621856735"/>
                    </a:ext>
                  </a:extLst>
                </a:gridCol>
                <a:gridCol w="1246909">
                  <a:extLst>
                    <a:ext uri="{9D8B030D-6E8A-4147-A177-3AD203B41FA5}">
                      <a16:colId xmlns:a16="http://schemas.microsoft.com/office/drawing/2014/main" val="757160084"/>
                    </a:ext>
                  </a:extLst>
                </a:gridCol>
                <a:gridCol w="2890982">
                  <a:extLst>
                    <a:ext uri="{9D8B030D-6E8A-4147-A177-3AD203B41FA5}">
                      <a16:colId xmlns:a16="http://schemas.microsoft.com/office/drawing/2014/main" val="2088933556"/>
                    </a:ext>
                  </a:extLst>
                </a:gridCol>
                <a:gridCol w="2884257">
                  <a:extLst>
                    <a:ext uri="{9D8B030D-6E8A-4147-A177-3AD203B41FA5}">
                      <a16:colId xmlns:a16="http://schemas.microsoft.com/office/drawing/2014/main" val="1958492886"/>
                    </a:ext>
                  </a:extLst>
                </a:gridCol>
              </a:tblGrid>
              <a:tr h="391221">
                <a:tc>
                  <a:txBody>
                    <a:bodyPr/>
                    <a:lstStyle/>
                    <a:p>
                      <a:endParaRPr lang="en-US" sz="1400">
                        <a:latin typeface="Arial" panose="020B0604020202020204" pitchFamily="34" charset="0"/>
                        <a:cs typeface="Arial" panose="020B0604020202020204" pitchFamily="34" charset="0"/>
                      </a:endParaRPr>
                    </a:p>
                  </a:txBody>
                  <a:tcPr/>
                </a:tc>
                <a:tc>
                  <a:txBody>
                    <a:bodyPr/>
                    <a:lstStyle/>
                    <a:p>
                      <a:r>
                        <a:rPr lang="en-GB" sz="1400"/>
                        <a:t>Panel Dates</a:t>
                      </a:r>
                      <a:endParaRPr lang="en-US" sz="1400">
                        <a:latin typeface="Arial" panose="020B0604020202020204" pitchFamily="34" charset="0"/>
                        <a:cs typeface="Arial" panose="020B0604020202020204" pitchFamily="34" charset="0"/>
                      </a:endParaRPr>
                    </a:p>
                  </a:txBody>
                  <a:tcPr/>
                </a:tc>
                <a:tc>
                  <a:txBody>
                    <a:bodyPr/>
                    <a:lstStyle/>
                    <a:p>
                      <a:r>
                        <a:rPr lang="en-GB" sz="1400"/>
                        <a:t>Papers Day</a:t>
                      </a:r>
                      <a:endParaRPr lang="en-US" sz="1400">
                        <a:latin typeface="Arial" panose="020B0604020202020204" pitchFamily="34" charset="0"/>
                        <a:cs typeface="Arial" panose="020B0604020202020204" pitchFamily="34" charset="0"/>
                      </a:endParaRPr>
                    </a:p>
                  </a:txBody>
                  <a:tcPr/>
                </a:tc>
                <a:tc>
                  <a:txBody>
                    <a:bodyPr/>
                    <a:lstStyle/>
                    <a:p>
                      <a:r>
                        <a:rPr lang="en-GB" sz="1400"/>
                        <a:t>Modification Submission Date</a:t>
                      </a:r>
                      <a:endParaRPr lang="en-US" sz="1400">
                        <a:latin typeface="Arial" panose="020B0604020202020204" pitchFamily="34" charset="0"/>
                        <a:cs typeface="Arial" panose="020B0604020202020204" pitchFamily="34" charset="0"/>
                      </a:endParaRPr>
                    </a:p>
                  </a:txBody>
                  <a:tcPr/>
                </a:tc>
                <a:tc>
                  <a:txBody>
                    <a:bodyPr/>
                    <a:lstStyle/>
                    <a:p>
                      <a:r>
                        <a:rPr lang="en-GB" sz="1400"/>
                        <a:t>(TCMF) CUSC Development Forum</a:t>
                      </a:r>
                      <a:endParaRPr lang="en-US" sz="14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78755609"/>
                  </a:ext>
                </a:extLst>
              </a:tr>
              <a:tr h="330631">
                <a:tc>
                  <a:txBody>
                    <a:bodyPr/>
                    <a:lstStyle/>
                    <a:p>
                      <a:pPr algn="l" fontAlgn="b"/>
                      <a:r>
                        <a:rPr lang="en-GB" sz="1400" kern="1200">
                          <a:solidFill>
                            <a:schemeClr val="bg1">
                              <a:lumMod val="95000"/>
                            </a:schemeClr>
                          </a:solidFill>
                        </a:rPr>
                        <a:t>  December</a:t>
                      </a:r>
                      <a:endParaRPr lang="en-GB" sz="1400" kern="1200">
                        <a:solidFill>
                          <a:schemeClr val="bg1">
                            <a:lumMod val="95000"/>
                          </a:schemeClr>
                        </a:solidFill>
                        <a:latin typeface="+mn-lt"/>
                        <a:ea typeface="+mn-ea"/>
                        <a:cs typeface="+mn-cs"/>
                      </a:endParaRPr>
                    </a:p>
                  </a:txBody>
                  <a:tcPr marL="6350" marR="6350" marT="6350" anchor="b"/>
                </a:tc>
                <a:tc>
                  <a:txBody>
                    <a:bodyPr/>
                    <a:lstStyle/>
                    <a:p>
                      <a:pPr algn="l" fontAlgn="b"/>
                      <a:r>
                        <a:rPr lang="en-GB" sz="1400" kern="1200">
                          <a:solidFill>
                            <a:schemeClr val="bg1">
                              <a:lumMod val="95000"/>
                            </a:schemeClr>
                          </a:solidFill>
                        </a:rPr>
                        <a:t> 13</a:t>
                      </a:r>
                      <a:endParaRPr lang="en-GB" sz="1400" kern="1200">
                        <a:solidFill>
                          <a:schemeClr val="bg1">
                            <a:lumMod val="95000"/>
                          </a:schemeClr>
                        </a:solidFill>
                        <a:latin typeface="+mn-lt"/>
                        <a:ea typeface="+mn-ea"/>
                        <a:cs typeface="+mn-cs"/>
                      </a:endParaRPr>
                    </a:p>
                  </a:txBody>
                  <a:tcPr marL="6350" marR="6350" marT="6350" anchor="b"/>
                </a:tc>
                <a:tc>
                  <a:txBody>
                    <a:bodyPr/>
                    <a:lstStyle/>
                    <a:p>
                      <a:pPr algn="l" fontAlgn="b"/>
                      <a:r>
                        <a:rPr lang="en-GB" sz="1400" kern="1200">
                          <a:solidFill>
                            <a:schemeClr val="bg1">
                              <a:lumMod val="95000"/>
                            </a:schemeClr>
                          </a:solidFill>
                        </a:rPr>
                        <a:t> 5</a:t>
                      </a:r>
                      <a:endParaRPr lang="en-GB" sz="1400" kern="1200">
                        <a:solidFill>
                          <a:schemeClr val="bg1">
                            <a:lumMod val="95000"/>
                          </a:schemeClr>
                        </a:solidFill>
                        <a:latin typeface="+mn-lt"/>
                        <a:ea typeface="+mn-ea"/>
                        <a:cs typeface="+mn-cs"/>
                      </a:endParaRPr>
                    </a:p>
                  </a:txBody>
                  <a:tcPr marL="6350" marR="6350" marT="6350" anchor="b"/>
                </a:tc>
                <a:tc>
                  <a:txBody>
                    <a:bodyPr/>
                    <a:lstStyle/>
                    <a:p>
                      <a:pPr algn="l" fontAlgn="b"/>
                      <a:r>
                        <a:rPr lang="en-GB" sz="1400" kern="1200">
                          <a:solidFill>
                            <a:schemeClr val="bg1">
                              <a:lumMod val="95000"/>
                            </a:schemeClr>
                          </a:solidFill>
                        </a:rPr>
                        <a:t> 28 November</a:t>
                      </a:r>
                      <a:endParaRPr lang="en-GB" sz="1400" kern="1200">
                        <a:solidFill>
                          <a:schemeClr val="bg1">
                            <a:lumMod val="95000"/>
                          </a:schemeClr>
                        </a:solidFill>
                        <a:latin typeface="+mn-lt"/>
                        <a:ea typeface="+mn-ea"/>
                        <a:cs typeface="+mn-cs"/>
                      </a:endParaRPr>
                    </a:p>
                  </a:txBody>
                  <a:tcPr marL="6350" marR="6350" marT="6350" anchor="b"/>
                </a:tc>
                <a:tc>
                  <a:txBody>
                    <a:bodyPr/>
                    <a:lstStyle/>
                    <a:p>
                      <a:pPr algn="l" fontAlgn="b"/>
                      <a:r>
                        <a:rPr lang="en-GB" sz="1400" kern="1200">
                          <a:solidFill>
                            <a:schemeClr val="bg1">
                              <a:lumMod val="95000"/>
                            </a:schemeClr>
                          </a:solidFill>
                        </a:rPr>
                        <a:t> 21 November (cancelled)</a:t>
                      </a:r>
                      <a:endParaRPr lang="en-GB" sz="1400" kern="1200">
                        <a:solidFill>
                          <a:schemeClr val="bg1">
                            <a:lumMod val="95000"/>
                          </a:schemeClr>
                        </a:solidFill>
                        <a:latin typeface="+mn-lt"/>
                        <a:ea typeface="+mn-ea"/>
                        <a:cs typeface="+mn-cs"/>
                      </a:endParaRPr>
                    </a:p>
                  </a:txBody>
                  <a:tcPr marL="6350" marR="6350" marT="6350" anchor="b"/>
                </a:tc>
                <a:extLst>
                  <a:ext uri="{0D108BD9-81ED-4DB2-BD59-A6C34878D82A}">
                    <a16:rowId xmlns:a16="http://schemas.microsoft.com/office/drawing/2014/main" val="1685197438"/>
                  </a:ext>
                </a:extLst>
              </a:tr>
              <a:tr h="330631">
                <a:tc>
                  <a:txBody>
                    <a:bodyPr/>
                    <a:lstStyle/>
                    <a:p>
                      <a:pPr algn="l" fontAlgn="b"/>
                      <a:r>
                        <a:rPr lang="en-GB" sz="1400" kern="1200">
                          <a:solidFill>
                            <a:schemeClr val="bg1"/>
                          </a:solidFill>
                          <a:latin typeface="+mn-lt"/>
                          <a:ea typeface="+mn-ea"/>
                          <a:cs typeface="+mn-cs"/>
                        </a:rPr>
                        <a:t>  January</a:t>
                      </a:r>
                    </a:p>
                  </a:txBody>
                  <a:tcPr marL="6350" marR="6350" marT="6350" anchor="b"/>
                </a:tc>
                <a:tc>
                  <a:txBody>
                    <a:bodyPr/>
                    <a:lstStyle/>
                    <a:p>
                      <a:pPr algn="l" fontAlgn="b"/>
                      <a:r>
                        <a:rPr lang="en-GB" sz="1400" b="0" i="0" u="none" strike="noStrike">
                          <a:solidFill>
                            <a:schemeClr val="bg1"/>
                          </a:solidFill>
                          <a:effectLst/>
                          <a:latin typeface="+mj-lt"/>
                        </a:rPr>
                        <a:t> 31</a:t>
                      </a:r>
                    </a:p>
                  </a:txBody>
                  <a:tcPr marL="6350" marR="6350" marT="6350" anchor="b"/>
                </a:tc>
                <a:tc>
                  <a:txBody>
                    <a:bodyPr/>
                    <a:lstStyle/>
                    <a:p>
                      <a:pPr algn="l" fontAlgn="b"/>
                      <a:r>
                        <a:rPr lang="en-GB" sz="1400" b="0" i="0" u="none" strike="noStrike">
                          <a:solidFill>
                            <a:schemeClr val="bg1"/>
                          </a:solidFill>
                          <a:effectLst/>
                          <a:latin typeface="+mj-lt"/>
                        </a:rPr>
                        <a:t> 23 </a:t>
                      </a:r>
                    </a:p>
                  </a:txBody>
                  <a:tcPr marL="6350" marR="6350" marT="6350" anchor="b"/>
                </a:tc>
                <a:tc>
                  <a:txBody>
                    <a:bodyPr/>
                    <a:lstStyle/>
                    <a:p>
                      <a:pPr algn="l" fontAlgn="b"/>
                      <a:r>
                        <a:rPr lang="en-GB" sz="1400" b="0" i="0" u="none" strike="noStrike">
                          <a:solidFill>
                            <a:schemeClr val="bg1"/>
                          </a:solidFill>
                          <a:effectLst/>
                          <a:latin typeface="+mj-lt"/>
                        </a:rPr>
                        <a:t> 16</a:t>
                      </a:r>
                    </a:p>
                  </a:txBody>
                  <a:tcPr marL="6350" marR="6350" marT="6350" anchor="b"/>
                </a:tc>
                <a:tc>
                  <a:txBody>
                    <a:bodyPr/>
                    <a:lstStyle/>
                    <a:p>
                      <a:pPr algn="l" fontAlgn="b"/>
                      <a:r>
                        <a:rPr lang="en-GB" sz="1400" b="0" i="0" u="none" strike="noStrike">
                          <a:solidFill>
                            <a:schemeClr val="bg1"/>
                          </a:solidFill>
                          <a:effectLst/>
                          <a:latin typeface="+mj-lt"/>
                        </a:rPr>
                        <a:t> 9</a:t>
                      </a:r>
                    </a:p>
                  </a:txBody>
                  <a:tcPr marL="6350" marR="6350" marT="6350" anchor="b"/>
                </a:tc>
                <a:extLst>
                  <a:ext uri="{0D108BD9-81ED-4DB2-BD59-A6C34878D82A}">
                    <a16:rowId xmlns:a16="http://schemas.microsoft.com/office/drawing/2014/main" val="1506931839"/>
                  </a:ext>
                </a:extLst>
              </a:tr>
              <a:tr h="330631">
                <a:tc>
                  <a:txBody>
                    <a:bodyPr/>
                    <a:lstStyle/>
                    <a:p>
                      <a:pPr algn="l" fontAlgn="b"/>
                      <a:r>
                        <a:rPr lang="en-GB" sz="1400" kern="1200">
                          <a:solidFill>
                            <a:schemeClr val="bg1"/>
                          </a:solidFill>
                          <a:latin typeface="+mn-lt"/>
                          <a:ea typeface="+mn-ea"/>
                          <a:cs typeface="+mn-cs"/>
                        </a:rPr>
                        <a:t>  February</a:t>
                      </a:r>
                    </a:p>
                  </a:txBody>
                  <a:tcPr marL="6350" marR="6350" marT="6350" anchor="b"/>
                </a:tc>
                <a:tc>
                  <a:txBody>
                    <a:bodyPr/>
                    <a:lstStyle/>
                    <a:p>
                      <a:pPr algn="l" fontAlgn="b"/>
                      <a:r>
                        <a:rPr lang="en-GB" sz="1400" b="0" i="0" u="none" strike="noStrike">
                          <a:solidFill>
                            <a:schemeClr val="bg1"/>
                          </a:solidFill>
                          <a:effectLst/>
                          <a:latin typeface="+mj-lt"/>
                        </a:rPr>
                        <a:t> 28</a:t>
                      </a:r>
                    </a:p>
                  </a:txBody>
                  <a:tcPr marL="6350" marR="6350" marT="6350" anchor="b"/>
                </a:tc>
                <a:tc>
                  <a:txBody>
                    <a:bodyPr/>
                    <a:lstStyle/>
                    <a:p>
                      <a:pPr algn="l" fontAlgn="b"/>
                      <a:r>
                        <a:rPr lang="en-GB" sz="1400" b="0" i="0" u="none" strike="noStrike">
                          <a:solidFill>
                            <a:schemeClr val="bg1"/>
                          </a:solidFill>
                          <a:effectLst/>
                          <a:latin typeface="+mj-lt"/>
                        </a:rPr>
                        <a:t> 20</a:t>
                      </a:r>
                    </a:p>
                  </a:txBody>
                  <a:tcPr marL="6350" marR="6350" marT="6350" anchor="b"/>
                </a:tc>
                <a:tc>
                  <a:txBody>
                    <a:bodyPr/>
                    <a:lstStyle/>
                    <a:p>
                      <a:pPr algn="l" fontAlgn="b"/>
                      <a:r>
                        <a:rPr lang="en-GB" sz="1400" b="0" i="0" u="none" strike="noStrike">
                          <a:solidFill>
                            <a:schemeClr val="bg1"/>
                          </a:solidFill>
                          <a:effectLst/>
                          <a:latin typeface="+mj-lt"/>
                        </a:rPr>
                        <a:t> 13</a:t>
                      </a:r>
                    </a:p>
                  </a:txBody>
                  <a:tcPr marL="6350" marR="6350" marT="6350" anchor="b"/>
                </a:tc>
                <a:tc>
                  <a:txBody>
                    <a:bodyPr/>
                    <a:lstStyle/>
                    <a:p>
                      <a:pPr algn="l" fontAlgn="b"/>
                      <a:r>
                        <a:rPr lang="en-GB" sz="1400" b="0" i="0" u="none" strike="noStrike">
                          <a:solidFill>
                            <a:schemeClr val="bg1"/>
                          </a:solidFill>
                          <a:effectLst/>
                          <a:latin typeface="+mj-lt"/>
                        </a:rPr>
                        <a:t> 6</a:t>
                      </a:r>
                    </a:p>
                  </a:txBody>
                  <a:tcPr marL="6350" marR="6350" marT="6350" anchor="b"/>
                </a:tc>
                <a:extLst>
                  <a:ext uri="{0D108BD9-81ED-4DB2-BD59-A6C34878D82A}">
                    <a16:rowId xmlns:a16="http://schemas.microsoft.com/office/drawing/2014/main" val="802011505"/>
                  </a:ext>
                </a:extLst>
              </a:tr>
              <a:tr h="330631">
                <a:tc>
                  <a:txBody>
                    <a:bodyPr/>
                    <a:lstStyle/>
                    <a:p>
                      <a:pPr algn="l" fontAlgn="b"/>
                      <a:r>
                        <a:rPr lang="en-GB" sz="1400" kern="1200">
                          <a:solidFill>
                            <a:schemeClr val="bg1"/>
                          </a:solidFill>
                          <a:latin typeface="+mn-lt"/>
                          <a:ea typeface="+mn-ea"/>
                          <a:cs typeface="+mn-cs"/>
                        </a:rPr>
                        <a:t>  March</a:t>
                      </a:r>
                    </a:p>
                  </a:txBody>
                  <a:tcPr marL="6350" marR="6350" marT="6350" anchor="b"/>
                </a:tc>
                <a:tc>
                  <a:txBody>
                    <a:bodyPr/>
                    <a:lstStyle/>
                    <a:p>
                      <a:pPr algn="l" fontAlgn="b"/>
                      <a:r>
                        <a:rPr lang="en-GB" sz="1400" b="0" i="0" u="none" strike="noStrike">
                          <a:solidFill>
                            <a:schemeClr val="bg1"/>
                          </a:solidFill>
                          <a:effectLst/>
                          <a:latin typeface="+mj-lt"/>
                        </a:rPr>
                        <a:t> 28</a:t>
                      </a:r>
                    </a:p>
                  </a:txBody>
                  <a:tcPr marL="6350" marR="6350" marT="6350" anchor="b"/>
                </a:tc>
                <a:tc>
                  <a:txBody>
                    <a:bodyPr/>
                    <a:lstStyle/>
                    <a:p>
                      <a:pPr algn="l" fontAlgn="b"/>
                      <a:r>
                        <a:rPr lang="en-GB" sz="1400" b="0" i="0" u="none" strike="noStrike">
                          <a:solidFill>
                            <a:schemeClr val="bg1"/>
                          </a:solidFill>
                          <a:effectLst/>
                          <a:latin typeface="+mj-lt"/>
                        </a:rPr>
                        <a:t> 20</a:t>
                      </a:r>
                    </a:p>
                  </a:txBody>
                  <a:tcPr marL="6350" marR="6350" marT="6350" anchor="b"/>
                </a:tc>
                <a:tc>
                  <a:txBody>
                    <a:bodyPr/>
                    <a:lstStyle/>
                    <a:p>
                      <a:pPr algn="l" fontAlgn="b"/>
                      <a:r>
                        <a:rPr lang="en-GB" sz="1400" b="0" i="0" u="none" strike="noStrike">
                          <a:solidFill>
                            <a:schemeClr val="bg1"/>
                          </a:solidFill>
                          <a:effectLst/>
                          <a:latin typeface="+mj-lt"/>
                        </a:rPr>
                        <a:t> 13</a:t>
                      </a:r>
                    </a:p>
                  </a:txBody>
                  <a:tcPr marL="6350" marR="6350" marT="6350" anchor="b"/>
                </a:tc>
                <a:tc>
                  <a:txBody>
                    <a:bodyPr/>
                    <a:lstStyle/>
                    <a:p>
                      <a:pPr algn="l" fontAlgn="b"/>
                      <a:r>
                        <a:rPr lang="en-GB" sz="1400" b="0" i="0" u="none" strike="noStrike">
                          <a:solidFill>
                            <a:schemeClr val="bg1"/>
                          </a:solidFill>
                          <a:effectLst/>
                          <a:latin typeface="+mj-lt"/>
                        </a:rPr>
                        <a:t> 6 </a:t>
                      </a:r>
                    </a:p>
                  </a:txBody>
                  <a:tcPr marL="6350" marR="6350" marT="6350" anchor="b"/>
                </a:tc>
                <a:extLst>
                  <a:ext uri="{0D108BD9-81ED-4DB2-BD59-A6C34878D82A}">
                    <a16:rowId xmlns:a16="http://schemas.microsoft.com/office/drawing/2014/main" val="2655247789"/>
                  </a:ext>
                </a:extLst>
              </a:tr>
              <a:tr h="330631">
                <a:tc>
                  <a:txBody>
                    <a:bodyPr/>
                    <a:lstStyle/>
                    <a:p>
                      <a:pPr algn="l" fontAlgn="b"/>
                      <a:r>
                        <a:rPr lang="en-GB" sz="1400" kern="1200">
                          <a:solidFill>
                            <a:schemeClr val="bg1"/>
                          </a:solidFill>
                          <a:latin typeface="+mn-lt"/>
                          <a:ea typeface="+mn-ea"/>
                          <a:cs typeface="+mn-cs"/>
                        </a:rPr>
                        <a:t>  May (April’s Panel)</a:t>
                      </a:r>
                    </a:p>
                  </a:txBody>
                  <a:tcPr marL="6350" marR="6350" marT="6350" anchor="b"/>
                </a:tc>
                <a:tc>
                  <a:txBody>
                    <a:bodyPr/>
                    <a:lstStyle/>
                    <a:p>
                      <a:pPr algn="l" fontAlgn="b"/>
                      <a:r>
                        <a:rPr lang="en-GB" sz="1400" b="0" i="0" u="none" strike="noStrike">
                          <a:solidFill>
                            <a:schemeClr val="bg1"/>
                          </a:solidFill>
                          <a:effectLst/>
                          <a:latin typeface="+mj-lt"/>
                        </a:rPr>
                        <a:t> 02</a:t>
                      </a:r>
                    </a:p>
                  </a:txBody>
                  <a:tcPr marL="6350" marR="6350" marT="6350" anchor="b"/>
                </a:tc>
                <a:tc>
                  <a:txBody>
                    <a:bodyPr/>
                    <a:lstStyle/>
                    <a:p>
                      <a:pPr algn="l" fontAlgn="b"/>
                      <a:r>
                        <a:rPr lang="en-GB" sz="1400" b="0" i="0" u="none" strike="noStrike">
                          <a:solidFill>
                            <a:schemeClr val="bg1"/>
                          </a:solidFill>
                          <a:effectLst/>
                          <a:latin typeface="+mj-lt"/>
                        </a:rPr>
                        <a:t> 24 April</a:t>
                      </a:r>
                    </a:p>
                  </a:txBody>
                  <a:tcPr marL="6350" marR="6350" marT="6350" anchor="b"/>
                </a:tc>
                <a:tc>
                  <a:txBody>
                    <a:bodyPr/>
                    <a:lstStyle/>
                    <a:p>
                      <a:pPr algn="l" fontAlgn="b"/>
                      <a:r>
                        <a:rPr lang="en-GB" sz="1400" b="0" i="0" u="none" strike="noStrike">
                          <a:solidFill>
                            <a:schemeClr val="bg1"/>
                          </a:solidFill>
                          <a:effectLst/>
                          <a:latin typeface="+mj-lt"/>
                        </a:rPr>
                        <a:t> 15 April</a:t>
                      </a:r>
                    </a:p>
                  </a:txBody>
                  <a:tcPr marL="6350" marR="6350" marT="6350" anchor="b"/>
                </a:tc>
                <a:tc>
                  <a:txBody>
                    <a:bodyPr/>
                    <a:lstStyle/>
                    <a:p>
                      <a:pPr algn="l" fontAlgn="b"/>
                      <a:r>
                        <a:rPr lang="en-GB" sz="1400" b="0" i="0" u="none" strike="noStrike">
                          <a:solidFill>
                            <a:schemeClr val="bg1"/>
                          </a:solidFill>
                          <a:effectLst/>
                          <a:latin typeface="+mj-lt"/>
                        </a:rPr>
                        <a:t> 10 April (cancelled)</a:t>
                      </a:r>
                    </a:p>
                  </a:txBody>
                  <a:tcPr marL="6350" marR="6350" marT="6350" anchor="b"/>
                </a:tc>
                <a:extLst>
                  <a:ext uri="{0D108BD9-81ED-4DB2-BD59-A6C34878D82A}">
                    <a16:rowId xmlns:a16="http://schemas.microsoft.com/office/drawing/2014/main" val="1858916151"/>
                  </a:ext>
                </a:extLst>
              </a:tr>
              <a:tr h="330631">
                <a:tc>
                  <a:txBody>
                    <a:bodyPr/>
                    <a:lstStyle/>
                    <a:p>
                      <a:pPr algn="l" fontAlgn="b"/>
                      <a:r>
                        <a:rPr lang="en-GB" sz="1400" kern="1200">
                          <a:solidFill>
                            <a:schemeClr val="bg1"/>
                          </a:solidFill>
                          <a:latin typeface="+mn-lt"/>
                          <a:ea typeface="+mn-ea"/>
                          <a:cs typeface="+mn-cs"/>
                        </a:rPr>
                        <a:t>  May</a:t>
                      </a:r>
                    </a:p>
                  </a:txBody>
                  <a:tcPr marL="6350" marR="6350" marT="6350" anchor="b"/>
                </a:tc>
                <a:tc>
                  <a:txBody>
                    <a:bodyPr/>
                    <a:lstStyle/>
                    <a:p>
                      <a:pPr algn="l" fontAlgn="b"/>
                      <a:r>
                        <a:rPr lang="en-GB" sz="1400" b="0" i="0" u="none" strike="noStrike">
                          <a:solidFill>
                            <a:schemeClr val="bg1"/>
                          </a:solidFill>
                          <a:effectLst/>
                          <a:latin typeface="+mj-lt"/>
                        </a:rPr>
                        <a:t> 23</a:t>
                      </a:r>
                    </a:p>
                  </a:txBody>
                  <a:tcPr marL="6350" marR="6350" marT="6350" anchor="b"/>
                </a:tc>
                <a:tc>
                  <a:txBody>
                    <a:bodyPr/>
                    <a:lstStyle/>
                    <a:p>
                      <a:pPr algn="l" fontAlgn="b"/>
                      <a:r>
                        <a:rPr lang="en-GB" sz="1400" b="0" i="0" u="none" strike="noStrike">
                          <a:solidFill>
                            <a:schemeClr val="bg1"/>
                          </a:solidFill>
                          <a:effectLst/>
                          <a:latin typeface="+mj-lt"/>
                        </a:rPr>
                        <a:t> 15</a:t>
                      </a:r>
                    </a:p>
                  </a:txBody>
                  <a:tcPr marL="6350" marR="6350" marT="6350" anchor="b"/>
                </a:tc>
                <a:tc>
                  <a:txBody>
                    <a:bodyPr/>
                    <a:lstStyle/>
                    <a:p>
                      <a:pPr algn="l" fontAlgn="b"/>
                      <a:r>
                        <a:rPr lang="en-GB" sz="1400" b="0" i="0" u="none" strike="noStrike">
                          <a:solidFill>
                            <a:schemeClr val="bg1"/>
                          </a:solidFill>
                          <a:effectLst/>
                          <a:latin typeface="+mj-lt"/>
                        </a:rPr>
                        <a:t> 8</a:t>
                      </a:r>
                    </a:p>
                  </a:txBody>
                  <a:tcPr marL="6350" marR="6350" marT="6350" anchor="b"/>
                </a:tc>
                <a:tc>
                  <a:txBody>
                    <a:bodyPr/>
                    <a:lstStyle/>
                    <a:p>
                      <a:pPr algn="l" fontAlgn="b"/>
                      <a:r>
                        <a:rPr lang="en-GB" sz="1400" b="0" i="0" u="none" strike="noStrike">
                          <a:solidFill>
                            <a:schemeClr val="bg1"/>
                          </a:solidFill>
                          <a:effectLst/>
                          <a:latin typeface="+mj-lt"/>
                        </a:rPr>
                        <a:t> 8</a:t>
                      </a:r>
                    </a:p>
                  </a:txBody>
                  <a:tcPr marL="6350" marR="6350" marT="6350" anchor="b"/>
                </a:tc>
                <a:extLst>
                  <a:ext uri="{0D108BD9-81ED-4DB2-BD59-A6C34878D82A}">
                    <a16:rowId xmlns:a16="http://schemas.microsoft.com/office/drawing/2014/main" val="1364769861"/>
                  </a:ext>
                </a:extLst>
              </a:tr>
              <a:tr h="330631">
                <a:tc>
                  <a:txBody>
                    <a:bodyPr/>
                    <a:lstStyle/>
                    <a:p>
                      <a:pPr algn="l" fontAlgn="b"/>
                      <a:r>
                        <a:rPr lang="en-GB" sz="1400" kern="1200">
                          <a:solidFill>
                            <a:schemeClr val="bg1"/>
                          </a:solidFill>
                          <a:latin typeface="+mn-lt"/>
                          <a:ea typeface="+mn-ea"/>
                          <a:cs typeface="+mn-cs"/>
                        </a:rPr>
                        <a:t>  June </a:t>
                      </a:r>
                    </a:p>
                  </a:txBody>
                  <a:tcPr marL="6350" marR="6350" marT="6350" anchor="b"/>
                </a:tc>
                <a:tc>
                  <a:txBody>
                    <a:bodyPr/>
                    <a:lstStyle/>
                    <a:p>
                      <a:pPr algn="l" fontAlgn="b"/>
                      <a:r>
                        <a:rPr lang="en-GB" sz="1400" b="0" i="0" u="none" strike="noStrike">
                          <a:solidFill>
                            <a:schemeClr val="bg1"/>
                          </a:solidFill>
                          <a:effectLst/>
                          <a:latin typeface="+mj-lt"/>
                        </a:rPr>
                        <a:t> 27</a:t>
                      </a:r>
                    </a:p>
                  </a:txBody>
                  <a:tcPr marL="6350" marR="6350" marT="6350" anchor="b"/>
                </a:tc>
                <a:tc>
                  <a:txBody>
                    <a:bodyPr/>
                    <a:lstStyle/>
                    <a:p>
                      <a:pPr algn="l" fontAlgn="b"/>
                      <a:r>
                        <a:rPr lang="en-GB" sz="1400" b="0" i="0" u="none" strike="noStrike">
                          <a:solidFill>
                            <a:schemeClr val="bg1"/>
                          </a:solidFill>
                          <a:effectLst/>
                          <a:latin typeface="+mj-lt"/>
                        </a:rPr>
                        <a:t> 19</a:t>
                      </a:r>
                    </a:p>
                  </a:txBody>
                  <a:tcPr marL="6350" marR="6350" marT="6350" anchor="b"/>
                </a:tc>
                <a:tc>
                  <a:txBody>
                    <a:bodyPr/>
                    <a:lstStyle/>
                    <a:p>
                      <a:pPr algn="l" fontAlgn="b"/>
                      <a:r>
                        <a:rPr lang="en-GB" sz="1400" b="0" i="0" u="none" strike="noStrike">
                          <a:solidFill>
                            <a:schemeClr val="bg1"/>
                          </a:solidFill>
                          <a:effectLst/>
                          <a:latin typeface="+mj-lt"/>
                        </a:rPr>
                        <a:t> 12</a:t>
                      </a:r>
                    </a:p>
                  </a:txBody>
                  <a:tcPr marL="6350" marR="6350" marT="6350" anchor="b"/>
                </a:tc>
                <a:tc>
                  <a:txBody>
                    <a:bodyPr/>
                    <a:lstStyle/>
                    <a:p>
                      <a:pPr algn="l" fontAlgn="b"/>
                      <a:r>
                        <a:rPr lang="en-GB" sz="1400" b="0" i="0" u="none" strike="noStrike">
                          <a:solidFill>
                            <a:schemeClr val="bg1"/>
                          </a:solidFill>
                          <a:effectLst/>
                          <a:latin typeface="+mj-lt"/>
                        </a:rPr>
                        <a:t> 5</a:t>
                      </a:r>
                    </a:p>
                  </a:txBody>
                  <a:tcPr marL="6350" marR="6350" marT="6350" anchor="b"/>
                </a:tc>
                <a:extLst>
                  <a:ext uri="{0D108BD9-81ED-4DB2-BD59-A6C34878D82A}">
                    <a16:rowId xmlns:a16="http://schemas.microsoft.com/office/drawing/2014/main" val="3403106955"/>
                  </a:ext>
                </a:extLst>
              </a:tr>
              <a:tr h="330631">
                <a:tc>
                  <a:txBody>
                    <a:bodyPr/>
                    <a:lstStyle/>
                    <a:p>
                      <a:pPr algn="l" fontAlgn="b"/>
                      <a:r>
                        <a:rPr lang="en-GB" sz="1400" kern="1200">
                          <a:solidFill>
                            <a:schemeClr val="bg1"/>
                          </a:solidFill>
                          <a:latin typeface="+mn-lt"/>
                          <a:ea typeface="+mn-ea"/>
                          <a:cs typeface="+mn-cs"/>
                        </a:rPr>
                        <a:t>  July</a:t>
                      </a:r>
                    </a:p>
                  </a:txBody>
                  <a:tcPr marL="6350" marR="6350" marT="6350" anchor="b"/>
                </a:tc>
                <a:tc>
                  <a:txBody>
                    <a:bodyPr/>
                    <a:lstStyle/>
                    <a:p>
                      <a:pPr algn="l" fontAlgn="b"/>
                      <a:r>
                        <a:rPr lang="en-GB" sz="1400" b="0" i="0" u="none" strike="noStrike">
                          <a:solidFill>
                            <a:schemeClr val="bg1"/>
                          </a:solidFill>
                          <a:effectLst/>
                          <a:latin typeface="+mj-lt"/>
                        </a:rPr>
                        <a:t> 25</a:t>
                      </a:r>
                    </a:p>
                  </a:txBody>
                  <a:tcPr marL="6350" marR="6350" marT="6350" anchor="b"/>
                </a:tc>
                <a:tc>
                  <a:txBody>
                    <a:bodyPr/>
                    <a:lstStyle/>
                    <a:p>
                      <a:pPr algn="l" fontAlgn="b"/>
                      <a:r>
                        <a:rPr lang="en-GB" sz="1400" b="0" i="0" u="none" strike="noStrike">
                          <a:solidFill>
                            <a:schemeClr val="bg1"/>
                          </a:solidFill>
                          <a:effectLst/>
                          <a:latin typeface="+mj-lt"/>
                        </a:rPr>
                        <a:t> 17</a:t>
                      </a:r>
                    </a:p>
                  </a:txBody>
                  <a:tcPr marL="6350" marR="6350" marT="6350" anchor="b"/>
                </a:tc>
                <a:tc>
                  <a:txBody>
                    <a:bodyPr/>
                    <a:lstStyle/>
                    <a:p>
                      <a:pPr algn="l" fontAlgn="b"/>
                      <a:r>
                        <a:rPr lang="en-GB" sz="1400" b="0" i="0" u="none" strike="noStrike">
                          <a:solidFill>
                            <a:schemeClr val="bg1"/>
                          </a:solidFill>
                          <a:effectLst/>
                          <a:latin typeface="+mj-lt"/>
                        </a:rPr>
                        <a:t> 10</a:t>
                      </a:r>
                    </a:p>
                  </a:txBody>
                  <a:tcPr marL="6350" marR="6350" marT="6350" anchor="b"/>
                </a:tc>
                <a:tc>
                  <a:txBody>
                    <a:bodyPr/>
                    <a:lstStyle/>
                    <a:p>
                      <a:pPr algn="l" fontAlgn="b"/>
                      <a:r>
                        <a:rPr lang="en-GB" sz="1400" b="0" i="0" u="none" strike="noStrike">
                          <a:solidFill>
                            <a:schemeClr val="bg1"/>
                          </a:solidFill>
                          <a:effectLst/>
                          <a:latin typeface="+mj-lt"/>
                        </a:rPr>
                        <a:t> 3 (cancelled)</a:t>
                      </a:r>
                    </a:p>
                  </a:txBody>
                  <a:tcPr marL="6350" marR="6350" marT="6350" anchor="b"/>
                </a:tc>
                <a:extLst>
                  <a:ext uri="{0D108BD9-81ED-4DB2-BD59-A6C34878D82A}">
                    <a16:rowId xmlns:a16="http://schemas.microsoft.com/office/drawing/2014/main" val="990646279"/>
                  </a:ext>
                </a:extLst>
              </a:tr>
              <a:tr h="330631">
                <a:tc>
                  <a:txBody>
                    <a:bodyPr/>
                    <a:lstStyle/>
                    <a:p>
                      <a:pPr algn="l" fontAlgn="b"/>
                      <a:r>
                        <a:rPr lang="en-GB" sz="1400" kern="1200">
                          <a:solidFill>
                            <a:schemeClr val="bg1"/>
                          </a:solidFill>
                          <a:latin typeface="+mn-lt"/>
                          <a:ea typeface="+mn-ea"/>
                          <a:cs typeface="+mn-cs"/>
                        </a:rPr>
                        <a:t>  August</a:t>
                      </a:r>
                    </a:p>
                  </a:txBody>
                  <a:tcPr marL="6350" marR="6350" marT="6350" anchor="b"/>
                </a:tc>
                <a:tc>
                  <a:txBody>
                    <a:bodyPr/>
                    <a:lstStyle/>
                    <a:p>
                      <a:pPr algn="l" fontAlgn="b"/>
                      <a:r>
                        <a:rPr lang="en-GB" sz="1400" b="0" i="0" u="none" strike="noStrike">
                          <a:solidFill>
                            <a:schemeClr val="bg1"/>
                          </a:solidFill>
                          <a:effectLst/>
                          <a:latin typeface="+mj-lt"/>
                        </a:rPr>
                        <a:t> 22</a:t>
                      </a:r>
                    </a:p>
                  </a:txBody>
                  <a:tcPr marL="6350" marR="6350" marT="6350" anchor="b"/>
                </a:tc>
                <a:tc>
                  <a:txBody>
                    <a:bodyPr/>
                    <a:lstStyle/>
                    <a:p>
                      <a:pPr algn="l" fontAlgn="b"/>
                      <a:r>
                        <a:rPr lang="en-GB" sz="1400" b="0" i="0" u="none" strike="noStrike">
                          <a:solidFill>
                            <a:schemeClr val="bg1"/>
                          </a:solidFill>
                          <a:effectLst/>
                          <a:latin typeface="+mj-lt"/>
                        </a:rPr>
                        <a:t> 14</a:t>
                      </a:r>
                    </a:p>
                  </a:txBody>
                  <a:tcPr marL="6350" marR="6350" marT="6350" anchor="b"/>
                </a:tc>
                <a:tc>
                  <a:txBody>
                    <a:bodyPr/>
                    <a:lstStyle/>
                    <a:p>
                      <a:pPr algn="l" fontAlgn="b"/>
                      <a:r>
                        <a:rPr lang="en-GB" sz="1400" b="0" i="0" u="none" strike="noStrike">
                          <a:solidFill>
                            <a:schemeClr val="bg1"/>
                          </a:solidFill>
                          <a:effectLst/>
                          <a:latin typeface="+mj-lt"/>
                        </a:rPr>
                        <a:t> 7</a:t>
                      </a:r>
                    </a:p>
                  </a:txBody>
                  <a:tcPr marL="6350" marR="6350" marT="6350" anchor="b"/>
                </a:tc>
                <a:tc>
                  <a:txBody>
                    <a:bodyPr/>
                    <a:lstStyle/>
                    <a:p>
                      <a:pPr algn="l" fontAlgn="b"/>
                      <a:r>
                        <a:rPr lang="en-GB" sz="1400" b="0" i="0" u="none" strike="noStrike">
                          <a:solidFill>
                            <a:schemeClr val="bg1"/>
                          </a:solidFill>
                          <a:effectLst/>
                          <a:latin typeface="+mj-lt"/>
                        </a:rPr>
                        <a:t> 7</a:t>
                      </a:r>
                    </a:p>
                  </a:txBody>
                  <a:tcPr marL="6350" marR="6350" marT="6350" anchor="b"/>
                </a:tc>
                <a:extLst>
                  <a:ext uri="{0D108BD9-81ED-4DB2-BD59-A6C34878D82A}">
                    <a16:rowId xmlns:a16="http://schemas.microsoft.com/office/drawing/2014/main" val="2631177138"/>
                  </a:ext>
                </a:extLst>
              </a:tr>
              <a:tr h="330631">
                <a:tc>
                  <a:txBody>
                    <a:bodyPr/>
                    <a:lstStyle/>
                    <a:p>
                      <a:pPr algn="l" fontAlgn="b"/>
                      <a:r>
                        <a:rPr lang="en-GB" sz="1400" kern="1200">
                          <a:solidFill>
                            <a:schemeClr val="bg1"/>
                          </a:solidFill>
                          <a:latin typeface="+mn-lt"/>
                          <a:ea typeface="+mn-ea"/>
                          <a:cs typeface="+mn-cs"/>
                        </a:rPr>
                        <a:t>  September</a:t>
                      </a:r>
                    </a:p>
                  </a:txBody>
                  <a:tcPr marL="6350" marR="6350" marT="6350" anchor="b"/>
                </a:tc>
                <a:tc>
                  <a:txBody>
                    <a:bodyPr/>
                    <a:lstStyle/>
                    <a:p>
                      <a:pPr algn="l" fontAlgn="b"/>
                      <a:r>
                        <a:rPr lang="en-GB" sz="1400" b="0" i="0" u="none" strike="noStrike">
                          <a:solidFill>
                            <a:schemeClr val="bg1"/>
                          </a:solidFill>
                          <a:effectLst/>
                          <a:latin typeface="+mj-lt"/>
                        </a:rPr>
                        <a:t> 26</a:t>
                      </a:r>
                    </a:p>
                  </a:txBody>
                  <a:tcPr marL="6350" marR="6350" marT="6350" anchor="b"/>
                </a:tc>
                <a:tc>
                  <a:txBody>
                    <a:bodyPr/>
                    <a:lstStyle/>
                    <a:p>
                      <a:pPr algn="l" fontAlgn="b"/>
                      <a:r>
                        <a:rPr lang="en-GB" sz="1400" b="0" i="0" u="none" strike="noStrike">
                          <a:solidFill>
                            <a:schemeClr val="bg1"/>
                          </a:solidFill>
                          <a:effectLst/>
                          <a:latin typeface="+mj-lt"/>
                        </a:rPr>
                        <a:t> 18</a:t>
                      </a:r>
                    </a:p>
                  </a:txBody>
                  <a:tcPr marL="6350" marR="6350" marT="6350" anchor="b"/>
                </a:tc>
                <a:tc>
                  <a:txBody>
                    <a:bodyPr/>
                    <a:lstStyle/>
                    <a:p>
                      <a:pPr algn="l" fontAlgn="b"/>
                      <a:r>
                        <a:rPr lang="en-GB" sz="1400" b="0" i="0" u="none" strike="noStrike">
                          <a:solidFill>
                            <a:schemeClr val="bg1"/>
                          </a:solidFill>
                          <a:effectLst/>
                          <a:latin typeface="+mj-lt"/>
                        </a:rPr>
                        <a:t> 11</a:t>
                      </a:r>
                    </a:p>
                  </a:txBody>
                  <a:tcPr marL="6350" marR="6350" marT="6350" anchor="b"/>
                </a:tc>
                <a:tc>
                  <a:txBody>
                    <a:bodyPr/>
                    <a:lstStyle/>
                    <a:p>
                      <a:pPr algn="l" fontAlgn="b"/>
                      <a:r>
                        <a:rPr lang="en-GB" sz="1400" b="0" i="0" u="none" strike="noStrike">
                          <a:solidFill>
                            <a:schemeClr val="bg1"/>
                          </a:solidFill>
                          <a:effectLst/>
                          <a:latin typeface="+mj-lt"/>
                        </a:rPr>
                        <a:t> 4</a:t>
                      </a:r>
                    </a:p>
                  </a:txBody>
                  <a:tcPr marL="6350" marR="6350" marT="6350" anchor="b"/>
                </a:tc>
                <a:extLst>
                  <a:ext uri="{0D108BD9-81ED-4DB2-BD59-A6C34878D82A}">
                    <a16:rowId xmlns:a16="http://schemas.microsoft.com/office/drawing/2014/main" val="2822840545"/>
                  </a:ext>
                </a:extLst>
              </a:tr>
              <a:tr h="330631">
                <a:tc>
                  <a:txBody>
                    <a:bodyPr/>
                    <a:lstStyle/>
                    <a:p>
                      <a:pPr algn="l" fontAlgn="b"/>
                      <a:r>
                        <a:rPr lang="en-GB" sz="1400" kern="1200">
                          <a:solidFill>
                            <a:schemeClr val="bg1"/>
                          </a:solidFill>
                          <a:latin typeface="+mn-lt"/>
                          <a:ea typeface="+mn-ea"/>
                          <a:cs typeface="+mn-cs"/>
                        </a:rPr>
                        <a:t>  October </a:t>
                      </a:r>
                    </a:p>
                  </a:txBody>
                  <a:tcPr marL="6350" marR="6350" marT="6350" anchor="b"/>
                </a:tc>
                <a:tc>
                  <a:txBody>
                    <a:bodyPr/>
                    <a:lstStyle/>
                    <a:p>
                      <a:pPr algn="l" fontAlgn="b"/>
                      <a:r>
                        <a:rPr lang="en-GB" sz="1400" b="0" i="0" u="none" strike="noStrike">
                          <a:solidFill>
                            <a:schemeClr val="bg1"/>
                          </a:solidFill>
                          <a:effectLst/>
                          <a:latin typeface="+mj-lt"/>
                        </a:rPr>
                        <a:t> 31</a:t>
                      </a:r>
                    </a:p>
                  </a:txBody>
                  <a:tcPr marL="6350" marR="6350" marT="6350" anchor="b"/>
                </a:tc>
                <a:tc>
                  <a:txBody>
                    <a:bodyPr/>
                    <a:lstStyle/>
                    <a:p>
                      <a:pPr algn="l" fontAlgn="b"/>
                      <a:r>
                        <a:rPr lang="en-GB" sz="1400" b="0" i="0" u="none" strike="noStrike">
                          <a:solidFill>
                            <a:schemeClr val="bg1"/>
                          </a:solidFill>
                          <a:effectLst/>
                          <a:latin typeface="+mj-lt"/>
                        </a:rPr>
                        <a:t> 23</a:t>
                      </a:r>
                    </a:p>
                  </a:txBody>
                  <a:tcPr marL="6350" marR="6350" marT="6350" anchor="b"/>
                </a:tc>
                <a:tc>
                  <a:txBody>
                    <a:bodyPr/>
                    <a:lstStyle/>
                    <a:p>
                      <a:pPr algn="l" fontAlgn="b"/>
                      <a:r>
                        <a:rPr lang="en-GB" sz="1400" b="0" i="0" u="none" strike="noStrike">
                          <a:solidFill>
                            <a:schemeClr val="bg1"/>
                          </a:solidFill>
                          <a:effectLst/>
                          <a:latin typeface="+mj-lt"/>
                        </a:rPr>
                        <a:t> 16</a:t>
                      </a:r>
                    </a:p>
                  </a:txBody>
                  <a:tcPr marL="6350" marR="6350" marT="6350" anchor="b"/>
                </a:tc>
                <a:tc>
                  <a:txBody>
                    <a:bodyPr/>
                    <a:lstStyle/>
                    <a:p>
                      <a:pPr algn="l" fontAlgn="b"/>
                      <a:r>
                        <a:rPr lang="en-GB" sz="1400" b="0" i="0" u="none" strike="noStrike">
                          <a:solidFill>
                            <a:schemeClr val="bg1"/>
                          </a:solidFill>
                          <a:effectLst/>
                          <a:latin typeface="+mj-lt"/>
                        </a:rPr>
                        <a:t> 2</a:t>
                      </a:r>
                    </a:p>
                  </a:txBody>
                  <a:tcPr marL="6350" marR="6350" marT="6350" anchor="b"/>
                </a:tc>
                <a:extLst>
                  <a:ext uri="{0D108BD9-81ED-4DB2-BD59-A6C34878D82A}">
                    <a16:rowId xmlns:a16="http://schemas.microsoft.com/office/drawing/2014/main" val="694284032"/>
                  </a:ext>
                </a:extLst>
              </a:tr>
              <a:tr h="330631">
                <a:tc>
                  <a:txBody>
                    <a:bodyPr/>
                    <a:lstStyle/>
                    <a:p>
                      <a:pPr algn="l" fontAlgn="b"/>
                      <a:r>
                        <a:rPr lang="en-GB" sz="1400" kern="1200">
                          <a:solidFill>
                            <a:schemeClr val="dk1"/>
                          </a:solidFill>
                          <a:latin typeface="+mn-lt"/>
                          <a:ea typeface="+mn-ea"/>
                          <a:cs typeface="+mn-cs"/>
                        </a:rPr>
                        <a:t>  November </a:t>
                      </a:r>
                    </a:p>
                  </a:txBody>
                  <a:tcPr marL="6350" marR="6350" marT="6350" anchor="b"/>
                </a:tc>
                <a:tc>
                  <a:txBody>
                    <a:bodyPr/>
                    <a:lstStyle/>
                    <a:p>
                      <a:pPr algn="l" fontAlgn="b"/>
                      <a:r>
                        <a:rPr lang="en-GB" sz="1400" b="0" i="0" u="none" strike="noStrike">
                          <a:solidFill>
                            <a:srgbClr val="000000"/>
                          </a:solidFill>
                          <a:effectLst/>
                          <a:latin typeface="+mj-lt"/>
                        </a:rPr>
                        <a:t> 28</a:t>
                      </a:r>
                    </a:p>
                  </a:txBody>
                  <a:tcPr marL="6350" marR="6350" marT="6350" anchor="b"/>
                </a:tc>
                <a:tc>
                  <a:txBody>
                    <a:bodyPr/>
                    <a:lstStyle/>
                    <a:p>
                      <a:pPr algn="l" fontAlgn="b"/>
                      <a:r>
                        <a:rPr lang="en-GB" sz="1400" b="0" i="0" u="none" strike="noStrike">
                          <a:solidFill>
                            <a:srgbClr val="000000"/>
                          </a:solidFill>
                          <a:effectLst/>
                          <a:latin typeface="+mj-lt"/>
                        </a:rPr>
                        <a:t> 20</a:t>
                      </a:r>
                    </a:p>
                  </a:txBody>
                  <a:tcPr marL="6350" marR="6350" marT="6350" anchor="b"/>
                </a:tc>
                <a:tc>
                  <a:txBody>
                    <a:bodyPr/>
                    <a:lstStyle/>
                    <a:p>
                      <a:pPr algn="l" fontAlgn="b"/>
                      <a:r>
                        <a:rPr lang="en-GB" sz="1400" b="0" i="0" u="none" strike="noStrike">
                          <a:solidFill>
                            <a:srgbClr val="000000"/>
                          </a:solidFill>
                          <a:effectLst/>
                          <a:latin typeface="+mj-lt"/>
                        </a:rPr>
                        <a:t> 13</a:t>
                      </a:r>
                    </a:p>
                  </a:txBody>
                  <a:tcPr marL="6350" marR="6350" marT="6350" anchor="b"/>
                </a:tc>
                <a:tc>
                  <a:txBody>
                    <a:bodyPr/>
                    <a:lstStyle/>
                    <a:p>
                      <a:pPr algn="l" fontAlgn="b"/>
                      <a:r>
                        <a:rPr lang="en-GB" sz="1400" b="0" i="0" u="none" strike="noStrike">
                          <a:solidFill>
                            <a:srgbClr val="000000"/>
                          </a:solidFill>
                          <a:effectLst/>
                          <a:latin typeface="+mj-lt"/>
                        </a:rPr>
                        <a:t> 6</a:t>
                      </a:r>
                    </a:p>
                  </a:txBody>
                  <a:tcPr marL="6350" marR="6350" marT="6350" anchor="b"/>
                </a:tc>
                <a:extLst>
                  <a:ext uri="{0D108BD9-81ED-4DB2-BD59-A6C34878D82A}">
                    <a16:rowId xmlns:a16="http://schemas.microsoft.com/office/drawing/2014/main" val="593483069"/>
                  </a:ext>
                </a:extLst>
              </a:tr>
              <a:tr h="330631">
                <a:tc>
                  <a:txBody>
                    <a:bodyPr/>
                    <a:lstStyle/>
                    <a:p>
                      <a:pPr algn="l" fontAlgn="b"/>
                      <a:r>
                        <a:rPr lang="en-GB" sz="1400" kern="1200">
                          <a:solidFill>
                            <a:schemeClr val="dk1"/>
                          </a:solidFill>
                          <a:latin typeface="+mn-lt"/>
                          <a:ea typeface="+mn-ea"/>
                          <a:cs typeface="+mn-cs"/>
                        </a:rPr>
                        <a:t>  December </a:t>
                      </a:r>
                    </a:p>
                  </a:txBody>
                  <a:tcPr marL="6350" marR="6350" marT="6350" anchor="b"/>
                </a:tc>
                <a:tc>
                  <a:txBody>
                    <a:bodyPr/>
                    <a:lstStyle/>
                    <a:p>
                      <a:pPr algn="l" fontAlgn="b"/>
                      <a:r>
                        <a:rPr lang="en-GB" sz="1400" b="0" i="0" u="none" strike="noStrike">
                          <a:solidFill>
                            <a:srgbClr val="000000"/>
                          </a:solidFill>
                          <a:effectLst/>
                          <a:latin typeface="+mj-lt"/>
                        </a:rPr>
                        <a:t> 12</a:t>
                      </a:r>
                    </a:p>
                  </a:txBody>
                  <a:tcPr marL="6350" marR="6350" marT="6350" anchor="b"/>
                </a:tc>
                <a:tc>
                  <a:txBody>
                    <a:bodyPr/>
                    <a:lstStyle/>
                    <a:p>
                      <a:pPr algn="l" fontAlgn="b"/>
                      <a:r>
                        <a:rPr lang="en-GB" sz="1400" b="0" i="0" u="none" strike="noStrike">
                          <a:solidFill>
                            <a:srgbClr val="000000"/>
                          </a:solidFill>
                          <a:effectLst/>
                          <a:latin typeface="+mj-lt"/>
                        </a:rPr>
                        <a:t> 4</a:t>
                      </a:r>
                    </a:p>
                  </a:txBody>
                  <a:tcPr marL="6350" marR="6350" marT="6350" anchor="b"/>
                </a:tc>
                <a:tc>
                  <a:txBody>
                    <a:bodyPr/>
                    <a:lstStyle/>
                    <a:p>
                      <a:pPr algn="l" fontAlgn="b"/>
                      <a:r>
                        <a:rPr lang="en-GB" sz="1400" b="0" i="0" u="none" strike="noStrike">
                          <a:solidFill>
                            <a:srgbClr val="000000"/>
                          </a:solidFill>
                          <a:effectLst/>
                          <a:latin typeface="+mj-lt"/>
                        </a:rPr>
                        <a:t> 16</a:t>
                      </a:r>
                    </a:p>
                  </a:txBody>
                  <a:tcPr marL="6350" marR="6350" marT="6350" anchor="b"/>
                </a:tc>
                <a:tc>
                  <a:txBody>
                    <a:bodyPr/>
                    <a:lstStyle/>
                    <a:p>
                      <a:pPr algn="l" fontAlgn="b"/>
                      <a:r>
                        <a:rPr lang="en-GB" sz="1400" b="0" i="0" u="none" strike="noStrike">
                          <a:solidFill>
                            <a:srgbClr val="000000"/>
                          </a:solidFill>
                          <a:effectLst/>
                          <a:latin typeface="+mj-lt"/>
                        </a:rPr>
                        <a:t> 20 November</a:t>
                      </a:r>
                    </a:p>
                  </a:txBody>
                  <a:tcPr marL="6350" marR="6350" marT="6350" anchor="b"/>
                </a:tc>
                <a:extLst>
                  <a:ext uri="{0D108BD9-81ED-4DB2-BD59-A6C34878D82A}">
                    <a16:rowId xmlns:a16="http://schemas.microsoft.com/office/drawing/2014/main" val="2420873329"/>
                  </a:ext>
                </a:extLst>
              </a:tr>
            </a:tbl>
          </a:graphicData>
        </a:graphic>
      </p:graphicFrame>
      <p:sp>
        <p:nvSpPr>
          <p:cNvPr id="10" name="Rectangle: Rounded Corners 9">
            <a:extLst>
              <a:ext uri="{FF2B5EF4-FFF2-40B4-BE49-F238E27FC236}">
                <a16:creationId xmlns:a16="http://schemas.microsoft.com/office/drawing/2014/main" id="{0E011C18-978C-47E8-A9EE-C14EEED59381}"/>
              </a:ext>
            </a:extLst>
          </p:cNvPr>
          <p:cNvSpPr/>
          <p:nvPr/>
        </p:nvSpPr>
        <p:spPr>
          <a:xfrm>
            <a:off x="3187730" y="253948"/>
            <a:ext cx="5088835" cy="309766"/>
          </a:xfrm>
          <a:prstGeom prst="roundRect">
            <a:avLst/>
          </a:prstGeom>
          <a:solidFill>
            <a:schemeClr val="tx2">
              <a:lumMod val="90000"/>
              <a:lumOff val="10000"/>
            </a:schemeClr>
          </a:solidFill>
          <a:ln w="12700" cap="flat" cmpd="sng" algn="ctr">
            <a:solidFill>
              <a:srgbClr val="FFC000">
                <a:shade val="50000"/>
              </a:srgb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a:ln w="0"/>
                <a:solidFill>
                  <a:prstClr val="white"/>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CUSC 2025 - Panel dates</a:t>
            </a:r>
            <a:endParaRPr kumimoji="0" lang="en-US" sz="1800" b="1" i="0" u="none" strike="noStrike" kern="0" cap="none" spc="0" normalizeH="0" baseline="0" noProof="0">
              <a:ln w="0"/>
              <a:solidFill>
                <a:prstClr val="white"/>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697493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79277-FFE0-64B5-5608-66367DD3975A}"/>
            </a:ext>
          </a:extLst>
        </p:cNvPr>
        <p:cNvGrpSpPr/>
        <p:nvPr/>
      </p:nvGrpSpPr>
      <p:grpSpPr>
        <a:xfrm>
          <a:off x="0" y="0"/>
          <a:ext cx="0" cy="0"/>
          <a:chOff x="0" y="0"/>
          <a:chExt cx="0" cy="0"/>
        </a:xfrm>
      </p:grpSpPr>
      <p:sp>
        <p:nvSpPr>
          <p:cNvPr id="23" name="Title 22">
            <a:extLst>
              <a:ext uri="{FF2B5EF4-FFF2-40B4-BE49-F238E27FC236}">
                <a16:creationId xmlns:a16="http://schemas.microsoft.com/office/drawing/2014/main" id="{43E24ABB-2ECC-0961-E7CE-1532A5E9CB1C}"/>
              </a:ext>
            </a:extLst>
          </p:cNvPr>
          <p:cNvSpPr>
            <a:spLocks noGrp="1"/>
          </p:cNvSpPr>
          <p:nvPr>
            <p:ph type="title"/>
          </p:nvPr>
        </p:nvSpPr>
        <p:spPr/>
        <p:txBody>
          <a:bodyPr/>
          <a:lstStyle/>
          <a:p>
            <a:r>
              <a:rPr lang="en-GB">
                <a:solidFill>
                  <a:schemeClr val="accent1">
                    <a:lumMod val="75000"/>
                  </a:schemeClr>
                </a:solidFill>
              </a:rPr>
              <a:t>Your CUSC Panel representatives</a:t>
            </a:r>
          </a:p>
        </p:txBody>
      </p:sp>
      <p:sp>
        <p:nvSpPr>
          <p:cNvPr id="3" name="Content Placeholder 2">
            <a:extLst>
              <a:ext uri="{FF2B5EF4-FFF2-40B4-BE49-F238E27FC236}">
                <a16:creationId xmlns:a16="http://schemas.microsoft.com/office/drawing/2014/main" id="{C26FBE19-51D3-3D24-379B-CF56F805D15F}"/>
              </a:ext>
            </a:extLst>
          </p:cNvPr>
          <p:cNvSpPr>
            <a:spLocks noGrp="1"/>
          </p:cNvSpPr>
          <p:nvPr>
            <p:ph sz="half" idx="1"/>
          </p:nvPr>
        </p:nvSpPr>
        <p:spPr>
          <a:xfrm>
            <a:off x="637273" y="1235676"/>
            <a:ext cx="9709362" cy="1497693"/>
          </a:xfrm>
        </p:spPr>
        <p:txBody>
          <a:bodyPr>
            <a:normAutofit/>
          </a:bodyPr>
          <a:lstStyle/>
          <a:p>
            <a:pPr marL="457200" indent="-457200">
              <a:buFont typeface="Arial" panose="020B0604020202020204" pitchFamily="34" charset="0"/>
              <a:buChar char="•"/>
            </a:pPr>
            <a:r>
              <a:rPr lang="en-GB" dirty="0"/>
              <a:t>Industry is represented at CUSC Panel by representatives, who would love your input. Their contact details can be found </a:t>
            </a:r>
            <a:r>
              <a:rPr lang="en-GB" dirty="0">
                <a:hlinkClick r:id="rId2"/>
              </a:rPr>
              <a:t>here</a:t>
            </a:r>
            <a:r>
              <a:rPr lang="en-GB" dirty="0"/>
              <a:t>.</a:t>
            </a:r>
          </a:p>
          <a:p>
            <a:pPr marL="457200" indent="-457200">
              <a:buFont typeface="Arial" panose="020B0604020202020204" pitchFamily="34" charset="0"/>
              <a:buChar char="•"/>
            </a:pPr>
            <a:r>
              <a:rPr lang="en-GB" dirty="0"/>
              <a:t>Panel members represent their industry segments at Panel; the more input they have, the more your voice can be heard.</a:t>
            </a:r>
          </a:p>
        </p:txBody>
      </p:sp>
      <p:graphicFrame>
        <p:nvGraphicFramePr>
          <p:cNvPr id="4" name="Table 3">
            <a:extLst>
              <a:ext uri="{FF2B5EF4-FFF2-40B4-BE49-F238E27FC236}">
                <a16:creationId xmlns:a16="http://schemas.microsoft.com/office/drawing/2014/main" id="{4F599288-38D7-E13C-EC40-A62916AC1DD2}"/>
              </a:ext>
            </a:extLst>
          </p:cNvPr>
          <p:cNvGraphicFramePr>
            <a:graphicFrameLocks noGrp="1"/>
          </p:cNvGraphicFramePr>
          <p:nvPr>
            <p:extLst>
              <p:ext uri="{D42A27DB-BD31-4B8C-83A1-F6EECF244321}">
                <p14:modId xmlns:p14="http://schemas.microsoft.com/office/powerpoint/2010/main" val="872429194"/>
              </p:ext>
            </p:extLst>
          </p:nvPr>
        </p:nvGraphicFramePr>
        <p:xfrm>
          <a:off x="1196443" y="2564447"/>
          <a:ext cx="6915170" cy="3692133"/>
        </p:xfrm>
        <a:graphic>
          <a:graphicData uri="http://schemas.openxmlformats.org/drawingml/2006/table">
            <a:tbl>
              <a:tblPr>
                <a:tableStyleId>{69CF1AB2-1976-4502-BF36-3FF5EA218861}</a:tableStyleId>
              </a:tblPr>
              <a:tblGrid>
                <a:gridCol w="1226410">
                  <a:extLst>
                    <a:ext uri="{9D8B030D-6E8A-4147-A177-3AD203B41FA5}">
                      <a16:colId xmlns:a16="http://schemas.microsoft.com/office/drawing/2014/main" val="4093220090"/>
                    </a:ext>
                  </a:extLst>
                </a:gridCol>
                <a:gridCol w="1915835">
                  <a:extLst>
                    <a:ext uri="{9D8B030D-6E8A-4147-A177-3AD203B41FA5}">
                      <a16:colId xmlns:a16="http://schemas.microsoft.com/office/drawing/2014/main" val="2487523509"/>
                    </a:ext>
                  </a:extLst>
                </a:gridCol>
                <a:gridCol w="341870">
                  <a:extLst>
                    <a:ext uri="{9D8B030D-6E8A-4147-A177-3AD203B41FA5}">
                      <a16:colId xmlns:a16="http://schemas.microsoft.com/office/drawing/2014/main" val="3492196867"/>
                    </a:ext>
                  </a:extLst>
                </a:gridCol>
                <a:gridCol w="1467925">
                  <a:extLst>
                    <a:ext uri="{9D8B030D-6E8A-4147-A177-3AD203B41FA5}">
                      <a16:colId xmlns:a16="http://schemas.microsoft.com/office/drawing/2014/main" val="2452317508"/>
                    </a:ext>
                  </a:extLst>
                </a:gridCol>
                <a:gridCol w="1467925">
                  <a:extLst>
                    <a:ext uri="{9D8B030D-6E8A-4147-A177-3AD203B41FA5}">
                      <a16:colId xmlns:a16="http://schemas.microsoft.com/office/drawing/2014/main" val="2464232049"/>
                    </a:ext>
                  </a:extLst>
                </a:gridCol>
                <a:gridCol w="495205">
                  <a:extLst>
                    <a:ext uri="{9D8B030D-6E8A-4147-A177-3AD203B41FA5}">
                      <a16:colId xmlns:a16="http://schemas.microsoft.com/office/drawing/2014/main" val="4173152983"/>
                    </a:ext>
                  </a:extLst>
                </a:gridCol>
              </a:tblGrid>
              <a:tr h="379377">
                <a:tc>
                  <a:txBody>
                    <a:bodyPr/>
                    <a:lstStyle/>
                    <a:p>
                      <a:pPr algn="l" fontAlgn="ctr"/>
                      <a:r>
                        <a:rPr lang="en-GB" sz="1000" b="1" u="none" strike="noStrike">
                          <a:effectLst/>
                          <a:latin typeface="Poppins"/>
                          <a:cs typeface="Poppins"/>
                        </a:rPr>
                        <a:t>Anthony </a:t>
                      </a:r>
                      <a:r>
                        <a:rPr lang="en-GB" sz="1000" b="1" u="none" strike="noStrike" err="1">
                          <a:effectLst/>
                          <a:latin typeface="Poppins"/>
                          <a:cs typeface="Poppins"/>
                        </a:rPr>
                        <a:t>Pygram</a:t>
                      </a:r>
                      <a:r>
                        <a:rPr lang="en-GB" sz="1000" b="1" u="none" strike="noStrike">
                          <a:effectLst/>
                          <a:latin typeface="Poppins"/>
                          <a:cs typeface="Poppins"/>
                        </a:rPr>
                        <a:t> </a:t>
                      </a:r>
                    </a:p>
                  </a:txBody>
                  <a:tcPr marL="2652" marR="2652" marT="2652" marB="0" anchor="ctr"/>
                </a:tc>
                <a:tc>
                  <a:txBody>
                    <a:bodyPr/>
                    <a:lstStyle/>
                    <a:p>
                      <a:pPr algn="l" fontAlgn="ctr"/>
                      <a:r>
                        <a:rPr lang="en-GB" sz="1000" u="none" strike="noStrike">
                          <a:effectLst/>
                          <a:latin typeface="Poppins"/>
                          <a:cs typeface="Poppins"/>
                        </a:rPr>
                        <a:t>Independent Panel Chair</a:t>
                      </a:r>
                      <a:endParaRPr lang="en-GB" sz="1000" b="0" i="0" u="none" strike="noStrike">
                        <a:solidFill>
                          <a:srgbClr val="000000"/>
                        </a:solidFill>
                        <a:effectLst/>
                        <a:latin typeface="Poppins"/>
                        <a:cs typeface="Poppins"/>
                      </a:endParaRPr>
                    </a:p>
                  </a:txBody>
                  <a:tcPr marL="2652" marR="2652" marT="2652" marB="0" anchor="ctr"/>
                </a:tc>
                <a:tc>
                  <a:txBody>
                    <a:bodyPr/>
                    <a:lstStyle/>
                    <a:p>
                      <a:pPr algn="l" fontAlgn="b"/>
                      <a:endParaRPr lang="en-GB" sz="1000" b="0" i="0" u="none" strike="noStrike">
                        <a:solidFill>
                          <a:srgbClr val="000000"/>
                        </a:solidFill>
                        <a:effectLst/>
                        <a:latin typeface="Poppins" panose="00000500000000000000" pitchFamily="2" charset="0"/>
                        <a:cs typeface="Poppins" panose="00000500000000000000" pitchFamily="2" charset="0"/>
                      </a:endParaRPr>
                    </a:p>
                  </a:txBody>
                  <a:tcPr marL="2652" marR="2652" marT="2652" marB="0" anchor="b"/>
                </a:tc>
                <a:tc>
                  <a:txBody>
                    <a:bodyPr/>
                    <a:lstStyle/>
                    <a:p>
                      <a:pPr algn="l" fontAlgn="ctr"/>
                      <a:r>
                        <a:rPr lang="en-GB" sz="1000" b="1" u="none" strike="noStrike" dirty="0">
                          <a:effectLst/>
                          <a:latin typeface="Poppins"/>
                          <a:cs typeface="Poppins"/>
                        </a:rPr>
                        <a:t>Lauren Jauss</a:t>
                      </a:r>
                      <a:endParaRPr lang="en-GB" sz="1000" b="1" i="0" u="none" strike="noStrike" dirty="0">
                        <a:solidFill>
                          <a:srgbClr val="000000"/>
                        </a:solidFill>
                        <a:effectLst/>
                        <a:latin typeface="Poppins"/>
                        <a:cs typeface="Poppins"/>
                      </a:endParaRPr>
                    </a:p>
                  </a:txBody>
                  <a:tcPr marL="2652" marR="2652" marT="2652" marB="0" anchor="ctr"/>
                </a:tc>
                <a:tc>
                  <a:txBody>
                    <a:bodyPr/>
                    <a:lstStyle/>
                    <a:p>
                      <a:pPr algn="l" fontAlgn="ctr"/>
                      <a:r>
                        <a:rPr lang="en-GB" sz="1000" u="none" strike="noStrike" dirty="0">
                          <a:effectLst/>
                          <a:latin typeface="Poppins"/>
                          <a:cs typeface="Poppins"/>
                        </a:rPr>
                        <a:t>Panel Member</a:t>
                      </a:r>
                      <a:endParaRPr lang="en-GB" sz="1000" b="0" i="0" u="none" strike="noStrike" dirty="0">
                        <a:solidFill>
                          <a:srgbClr val="000000"/>
                        </a:solidFill>
                        <a:effectLst/>
                        <a:latin typeface="Poppins"/>
                        <a:cs typeface="Poppins"/>
                      </a:endParaRPr>
                    </a:p>
                  </a:txBody>
                  <a:tcPr marL="2652" marR="2652" marT="2652" marB="0" anchor="ctr"/>
                </a:tc>
                <a:tc>
                  <a:txBody>
                    <a:bodyPr/>
                    <a:lstStyle/>
                    <a:p>
                      <a:pPr algn="l" fontAlgn="b"/>
                      <a:endParaRPr lang="en-GB" sz="1000" b="0" i="0" u="none" strike="noStrike">
                        <a:solidFill>
                          <a:srgbClr val="000000"/>
                        </a:solidFill>
                        <a:effectLst/>
                        <a:latin typeface="Poppins" panose="00000500000000000000" pitchFamily="2" charset="0"/>
                        <a:cs typeface="Poppins" panose="00000500000000000000" pitchFamily="2" charset="0"/>
                      </a:endParaRPr>
                    </a:p>
                  </a:txBody>
                  <a:tcPr marL="2652" marR="2652" marT="2652" marB="0" anchor="b"/>
                </a:tc>
                <a:extLst>
                  <a:ext uri="{0D108BD9-81ED-4DB2-BD59-A6C34878D82A}">
                    <a16:rowId xmlns:a16="http://schemas.microsoft.com/office/drawing/2014/main" val="2322109466"/>
                  </a:ext>
                </a:extLst>
              </a:tr>
              <a:tr h="556460">
                <a:tc>
                  <a:txBody>
                    <a:bodyPr/>
                    <a:lstStyle/>
                    <a:p>
                      <a:pPr algn="l" fontAlgn="ctr"/>
                      <a:r>
                        <a:rPr lang="en-GB" sz="1000" b="1" u="none" strike="noStrike" dirty="0">
                          <a:effectLst/>
                          <a:latin typeface="Poppins"/>
                          <a:cs typeface="Poppins"/>
                        </a:rPr>
                        <a:t>Catia Gomes</a:t>
                      </a:r>
                      <a:endParaRPr lang="en-GB" sz="1000" b="1" i="0" u="none" strike="noStrike" dirty="0">
                        <a:solidFill>
                          <a:srgbClr val="000000"/>
                        </a:solidFill>
                        <a:effectLst/>
                        <a:latin typeface="Poppins"/>
                        <a:cs typeface="Poppins"/>
                      </a:endParaRPr>
                    </a:p>
                  </a:txBody>
                  <a:tcPr marL="2652" marR="2652" marT="2652" marB="0" anchor="ctr"/>
                </a:tc>
                <a:tc>
                  <a:txBody>
                    <a:bodyPr/>
                    <a:lstStyle/>
                    <a:p>
                      <a:pPr algn="l" fontAlgn="ctr"/>
                      <a:r>
                        <a:rPr lang="en-GB" sz="1000" u="none" strike="noStrike" dirty="0">
                          <a:effectLst/>
                          <a:latin typeface="Poppins"/>
                          <a:cs typeface="Poppins"/>
                        </a:rPr>
                        <a:t>Panel Secretary and Code Administrator Representative</a:t>
                      </a:r>
                      <a:endParaRPr lang="en-GB" sz="1000" b="0" i="0" u="none" strike="noStrike" dirty="0">
                        <a:solidFill>
                          <a:srgbClr val="000000"/>
                        </a:solidFill>
                        <a:effectLst/>
                        <a:latin typeface="Poppins"/>
                        <a:cs typeface="Poppins"/>
                      </a:endParaRPr>
                    </a:p>
                  </a:txBody>
                  <a:tcPr marL="2652" marR="2652" marT="2652" marB="0" anchor="ctr"/>
                </a:tc>
                <a:tc>
                  <a:txBody>
                    <a:bodyPr/>
                    <a:lstStyle/>
                    <a:p>
                      <a:pPr algn="l" fontAlgn="b"/>
                      <a:endParaRPr lang="en-GB" sz="1000" b="0" i="0" u="none" strike="noStrike">
                        <a:solidFill>
                          <a:srgbClr val="000000"/>
                        </a:solidFill>
                        <a:effectLst/>
                        <a:latin typeface="Poppins" panose="00000500000000000000" pitchFamily="2" charset="0"/>
                        <a:cs typeface="Poppins" panose="00000500000000000000" pitchFamily="2" charset="0"/>
                      </a:endParaRPr>
                    </a:p>
                  </a:txBody>
                  <a:tcPr marL="2652" marR="2652" marT="2652" marB="0" anchor="b"/>
                </a:tc>
                <a:tc>
                  <a:txBody>
                    <a:bodyPr/>
                    <a:lstStyle/>
                    <a:p>
                      <a:r>
                        <a:rPr lang="en-GB" sz="1000" b="1" u="none" strike="noStrike" kern="1200" dirty="0">
                          <a:solidFill>
                            <a:schemeClr val="dk1"/>
                          </a:solidFill>
                          <a:effectLst/>
                          <a:latin typeface="Poppins"/>
                          <a:ea typeface="+mn-ea"/>
                          <a:cs typeface="Poppins"/>
                        </a:rPr>
                        <a:t>Shane Cracknell</a:t>
                      </a:r>
                    </a:p>
                  </a:txBody>
                  <a:tcPr marL="2652" marR="2652" marT="2652" marB="0" anchor="ctr"/>
                </a:tc>
                <a:tc>
                  <a:txBody>
                    <a:bodyPr/>
                    <a:lstStyle/>
                    <a:p>
                      <a:pPr marL="0" algn="l" defTabSz="914400" rtl="0" eaLnBrk="1" fontAlgn="ctr" latinLnBrk="0" hangingPunct="1"/>
                      <a:r>
                        <a:rPr lang="en-GB" sz="1000" u="none" strike="noStrike" kern="1200" dirty="0">
                          <a:solidFill>
                            <a:schemeClr val="dk1"/>
                          </a:solidFill>
                          <a:effectLst/>
                          <a:latin typeface="Poppins"/>
                          <a:ea typeface="+mn-ea"/>
                          <a:cs typeface="Poppins"/>
                        </a:rPr>
                        <a:t>Panel Member</a:t>
                      </a:r>
                    </a:p>
                  </a:txBody>
                  <a:tcPr marL="2652" marR="2652" marT="2652" marB="0" anchor="ctr"/>
                </a:tc>
                <a:tc>
                  <a:txBody>
                    <a:bodyPr/>
                    <a:lstStyle/>
                    <a:p>
                      <a:pPr algn="l" fontAlgn="b"/>
                      <a:endParaRPr lang="en-GB" sz="1000" b="0" i="0" u="none" strike="noStrike">
                        <a:solidFill>
                          <a:srgbClr val="000000"/>
                        </a:solidFill>
                        <a:effectLst/>
                        <a:latin typeface="Poppins" panose="00000500000000000000" pitchFamily="2" charset="0"/>
                        <a:cs typeface="Poppins" panose="00000500000000000000" pitchFamily="2" charset="0"/>
                      </a:endParaRPr>
                    </a:p>
                  </a:txBody>
                  <a:tcPr marL="2652" marR="2652" marT="2652" marB="0" anchor="b"/>
                </a:tc>
                <a:extLst>
                  <a:ext uri="{0D108BD9-81ED-4DB2-BD59-A6C34878D82A}">
                    <a16:rowId xmlns:a16="http://schemas.microsoft.com/office/drawing/2014/main" val="2604182915"/>
                  </a:ext>
                </a:extLst>
              </a:tr>
              <a:tr h="567970">
                <a:tc>
                  <a:txBody>
                    <a:bodyPr/>
                    <a:lstStyle/>
                    <a:p>
                      <a:pPr algn="l" fontAlgn="ctr"/>
                      <a:r>
                        <a:rPr lang="en-GB" sz="1000" b="1" u="none" strike="noStrike">
                          <a:effectLst/>
                          <a:latin typeface="Poppins"/>
                          <a:cs typeface="Poppins"/>
                        </a:rPr>
                        <a:t>Ren Walker</a:t>
                      </a:r>
                      <a:endParaRPr lang="en-GB" sz="1000" b="1" i="0" u="none" strike="noStrike">
                        <a:solidFill>
                          <a:srgbClr val="000000"/>
                        </a:solidFill>
                        <a:effectLst/>
                        <a:latin typeface="Poppins"/>
                        <a:cs typeface="Poppins"/>
                      </a:endParaRPr>
                    </a:p>
                  </a:txBody>
                  <a:tcPr marL="2652" marR="2652" marT="2652" marB="0" anchor="ctr"/>
                </a:tc>
                <a:tc>
                  <a:txBody>
                    <a:bodyPr/>
                    <a:lstStyle/>
                    <a:p>
                      <a:pPr algn="l" fontAlgn="ctr"/>
                      <a:r>
                        <a:rPr lang="en-GB" sz="1000" u="none" strike="noStrike">
                          <a:effectLst/>
                          <a:latin typeface="Poppins"/>
                          <a:cs typeface="Poppins"/>
                        </a:rPr>
                        <a:t>Panel Technical Secretary</a:t>
                      </a:r>
                      <a:endParaRPr lang="en-GB" sz="1000" b="0" i="0" u="none" strike="noStrike">
                        <a:solidFill>
                          <a:srgbClr val="000000"/>
                        </a:solidFill>
                        <a:effectLst/>
                        <a:latin typeface="Poppins"/>
                        <a:cs typeface="Poppins"/>
                      </a:endParaRPr>
                    </a:p>
                  </a:txBody>
                  <a:tcPr marL="2652" marR="2652" marT="2652" marB="0" anchor="ctr"/>
                </a:tc>
                <a:tc>
                  <a:txBody>
                    <a:bodyPr/>
                    <a:lstStyle/>
                    <a:p>
                      <a:pPr algn="l" fontAlgn="b"/>
                      <a:endParaRPr lang="en-GB" sz="1000" b="0" i="0" u="none" strike="noStrike">
                        <a:solidFill>
                          <a:srgbClr val="000000"/>
                        </a:solidFill>
                        <a:effectLst/>
                        <a:latin typeface="Poppins" panose="00000500000000000000" pitchFamily="2" charset="0"/>
                        <a:cs typeface="Poppins" panose="00000500000000000000" pitchFamily="2" charset="0"/>
                      </a:endParaRPr>
                    </a:p>
                  </a:txBody>
                  <a:tcPr marL="2652" marR="2652" marT="2652" marB="0" anchor="b"/>
                </a:tc>
                <a:tc>
                  <a:txBody>
                    <a:bodyPr/>
                    <a:lstStyle/>
                    <a:p>
                      <a:pPr algn="l" fontAlgn="ctr"/>
                      <a:r>
                        <a:rPr lang="en-GB" sz="1000" b="1" u="none" strike="noStrike" dirty="0">
                          <a:effectLst/>
                          <a:latin typeface="Poppins"/>
                          <a:cs typeface="Poppins"/>
                        </a:rPr>
                        <a:t>Camille Gilsenan</a:t>
                      </a:r>
                      <a:endParaRPr lang="en-GB" sz="1000" b="1" i="0" u="none" strike="noStrike" dirty="0">
                        <a:solidFill>
                          <a:srgbClr val="000000"/>
                        </a:solidFill>
                        <a:effectLst/>
                        <a:latin typeface="Poppins"/>
                        <a:cs typeface="Poppins"/>
                      </a:endParaRPr>
                    </a:p>
                  </a:txBody>
                  <a:tcPr marL="2652" marR="2652" marT="2652" marB="0" anchor="ctr"/>
                </a:tc>
                <a:tc>
                  <a:txBody>
                    <a:bodyPr/>
                    <a:lstStyle/>
                    <a:p>
                      <a:pPr algn="l" fontAlgn="ctr"/>
                      <a:r>
                        <a:rPr lang="en-GB" sz="1000" u="none" strike="noStrike" dirty="0">
                          <a:effectLst/>
                          <a:latin typeface="Poppins"/>
                          <a:cs typeface="Poppins"/>
                        </a:rPr>
                        <a:t>NESO Representative</a:t>
                      </a:r>
                      <a:endParaRPr lang="en-GB" sz="1000" b="0" i="0" u="none" strike="noStrike" dirty="0">
                        <a:solidFill>
                          <a:srgbClr val="000000"/>
                        </a:solidFill>
                        <a:effectLst/>
                        <a:latin typeface="Poppins"/>
                        <a:cs typeface="Poppins"/>
                      </a:endParaRPr>
                    </a:p>
                  </a:txBody>
                  <a:tcPr marL="2652" marR="2652" marT="2652" marB="0" anchor="ctr"/>
                </a:tc>
                <a:tc>
                  <a:txBody>
                    <a:bodyPr/>
                    <a:lstStyle/>
                    <a:p>
                      <a:pPr algn="l" fontAlgn="b"/>
                      <a:endParaRPr lang="en-GB" sz="1000" b="0" i="0" u="none" strike="noStrike">
                        <a:solidFill>
                          <a:srgbClr val="000000"/>
                        </a:solidFill>
                        <a:effectLst/>
                        <a:latin typeface="Poppins" panose="00000500000000000000" pitchFamily="2" charset="0"/>
                        <a:cs typeface="Poppins" panose="00000500000000000000" pitchFamily="2" charset="0"/>
                      </a:endParaRPr>
                    </a:p>
                  </a:txBody>
                  <a:tcPr marL="2652" marR="2652" marT="2652" marB="0" anchor="b"/>
                </a:tc>
                <a:extLst>
                  <a:ext uri="{0D108BD9-81ED-4DB2-BD59-A6C34878D82A}">
                    <a16:rowId xmlns:a16="http://schemas.microsoft.com/office/drawing/2014/main" val="2480837956"/>
                  </a:ext>
                </a:extLst>
              </a:tr>
              <a:tr h="473674">
                <a:tc>
                  <a:txBody>
                    <a:bodyPr/>
                    <a:lstStyle/>
                    <a:p>
                      <a:pPr algn="l" fontAlgn="ctr"/>
                      <a:r>
                        <a:rPr lang="en-GB" sz="1000" b="1" u="none" strike="noStrike">
                          <a:effectLst/>
                          <a:latin typeface="Poppins"/>
                          <a:cs typeface="Poppins"/>
                        </a:rPr>
                        <a:t>Andrew Enzor</a:t>
                      </a:r>
                      <a:endParaRPr lang="en-GB" sz="1000" b="1" i="0" u="none" strike="noStrike">
                        <a:solidFill>
                          <a:srgbClr val="000000"/>
                        </a:solidFill>
                        <a:effectLst/>
                        <a:latin typeface="Poppins"/>
                        <a:cs typeface="Poppins"/>
                      </a:endParaRPr>
                    </a:p>
                  </a:txBody>
                  <a:tcPr marL="2652" marR="2652" marT="2652" marB="0" anchor="ctr"/>
                </a:tc>
                <a:tc>
                  <a:txBody>
                    <a:bodyPr/>
                    <a:lstStyle/>
                    <a:p>
                      <a:pPr algn="l" fontAlgn="ctr"/>
                      <a:r>
                        <a:rPr lang="en-GB" sz="1000" u="none" strike="noStrike">
                          <a:effectLst/>
                          <a:latin typeface="Poppins"/>
                          <a:cs typeface="Poppins"/>
                        </a:rPr>
                        <a:t>Panel Member</a:t>
                      </a:r>
                      <a:endParaRPr lang="en-GB" sz="1000" b="0" i="0" u="none" strike="noStrike">
                        <a:solidFill>
                          <a:srgbClr val="000000"/>
                        </a:solidFill>
                        <a:effectLst/>
                        <a:latin typeface="Poppins"/>
                        <a:cs typeface="Poppins"/>
                      </a:endParaRPr>
                    </a:p>
                  </a:txBody>
                  <a:tcPr marL="2652" marR="2652" marT="2652" marB="0" anchor="ctr"/>
                </a:tc>
                <a:tc>
                  <a:txBody>
                    <a:bodyPr/>
                    <a:lstStyle/>
                    <a:p>
                      <a:pPr algn="l" fontAlgn="b"/>
                      <a:endParaRPr lang="en-GB" sz="1000" b="0" i="0" u="none" strike="noStrike">
                        <a:solidFill>
                          <a:srgbClr val="000000"/>
                        </a:solidFill>
                        <a:effectLst/>
                        <a:latin typeface="Poppins" panose="00000500000000000000" pitchFamily="2" charset="0"/>
                        <a:cs typeface="Poppins" panose="00000500000000000000" pitchFamily="2" charset="0"/>
                      </a:endParaRPr>
                    </a:p>
                  </a:txBody>
                  <a:tcPr marL="2652" marR="2652" marT="2652" marB="0" anchor="b"/>
                </a:tc>
                <a:tc>
                  <a:txBody>
                    <a:bodyPr/>
                    <a:lstStyle/>
                    <a:p>
                      <a:pPr algn="l" fontAlgn="ctr"/>
                      <a:r>
                        <a:rPr lang="en-GB" sz="1000" b="1" u="none" strike="noStrike" dirty="0">
                          <a:effectLst/>
                          <a:latin typeface="Poppins"/>
                          <a:cs typeface="Poppins"/>
                        </a:rPr>
                        <a:t>Daniel Arrowsmith</a:t>
                      </a:r>
                      <a:endParaRPr lang="en-GB" sz="1000" b="1" i="0" u="none" strike="noStrike" dirty="0">
                        <a:solidFill>
                          <a:srgbClr val="000000"/>
                        </a:solidFill>
                        <a:effectLst/>
                        <a:latin typeface="Poppins"/>
                        <a:cs typeface="Poppins"/>
                      </a:endParaRPr>
                    </a:p>
                  </a:txBody>
                  <a:tcPr marL="2652" marR="2652" marT="2652" marB="0" anchor="ctr"/>
                </a:tc>
                <a:tc>
                  <a:txBody>
                    <a:bodyPr/>
                    <a:lstStyle/>
                    <a:p>
                      <a:pPr algn="l" fontAlgn="ctr"/>
                      <a:r>
                        <a:rPr lang="en-GB" sz="1000" u="none" strike="noStrike" dirty="0">
                          <a:effectLst/>
                          <a:latin typeface="Poppins"/>
                          <a:cs typeface="Poppins"/>
                        </a:rPr>
                        <a:t>NESO Representative</a:t>
                      </a:r>
                      <a:endParaRPr lang="en-GB" sz="1000" b="0" i="0" u="none" strike="noStrike" dirty="0">
                        <a:solidFill>
                          <a:srgbClr val="000000"/>
                        </a:solidFill>
                        <a:effectLst/>
                        <a:latin typeface="Poppins"/>
                        <a:cs typeface="Poppins"/>
                      </a:endParaRPr>
                    </a:p>
                  </a:txBody>
                  <a:tcPr marL="2652" marR="2652" marT="2652" marB="0" anchor="ctr"/>
                </a:tc>
                <a:tc>
                  <a:txBody>
                    <a:bodyPr/>
                    <a:lstStyle/>
                    <a:p>
                      <a:pPr algn="l" fontAlgn="b"/>
                      <a:endParaRPr lang="en-GB" sz="1000" b="0" i="0" u="none" strike="noStrike">
                        <a:solidFill>
                          <a:srgbClr val="000000"/>
                        </a:solidFill>
                        <a:effectLst/>
                        <a:latin typeface="Poppins" panose="00000500000000000000" pitchFamily="2" charset="0"/>
                        <a:cs typeface="Poppins" panose="00000500000000000000" pitchFamily="2" charset="0"/>
                      </a:endParaRPr>
                    </a:p>
                  </a:txBody>
                  <a:tcPr marL="2652" marR="2652" marT="2652" marB="0" anchor="b"/>
                </a:tc>
                <a:extLst>
                  <a:ext uri="{0D108BD9-81ED-4DB2-BD59-A6C34878D82A}">
                    <a16:rowId xmlns:a16="http://schemas.microsoft.com/office/drawing/2014/main" val="3529914679"/>
                  </a:ext>
                </a:extLst>
              </a:tr>
              <a:tr h="473674">
                <a:tc>
                  <a:txBody>
                    <a:bodyPr/>
                    <a:lstStyle/>
                    <a:p>
                      <a:pPr algn="l" fontAlgn="ctr"/>
                      <a:r>
                        <a:rPr lang="en-GB" sz="1000" b="1" u="none" strike="noStrike">
                          <a:effectLst/>
                          <a:latin typeface="Poppins"/>
                          <a:cs typeface="Poppins"/>
                        </a:rPr>
                        <a:t>Binoy </a:t>
                      </a:r>
                      <a:r>
                        <a:rPr lang="en-GB" sz="1000" b="1" u="none" strike="noStrike" err="1">
                          <a:effectLst/>
                          <a:latin typeface="Poppins"/>
                          <a:cs typeface="Poppins"/>
                        </a:rPr>
                        <a:t>Dharsi</a:t>
                      </a:r>
                      <a:endParaRPr lang="en-GB" sz="1000" b="1" i="0" u="none" strike="noStrike" err="1">
                        <a:solidFill>
                          <a:srgbClr val="000000"/>
                        </a:solidFill>
                        <a:effectLst/>
                        <a:latin typeface="Poppins"/>
                        <a:cs typeface="Poppins"/>
                      </a:endParaRPr>
                    </a:p>
                  </a:txBody>
                  <a:tcPr marL="2652" marR="2652" marT="2652" marB="0" anchor="ctr"/>
                </a:tc>
                <a:tc>
                  <a:txBody>
                    <a:bodyPr/>
                    <a:lstStyle/>
                    <a:p>
                      <a:pPr algn="l" fontAlgn="ctr"/>
                      <a:r>
                        <a:rPr lang="en-GB" sz="1000" u="none" strike="noStrike">
                          <a:effectLst/>
                          <a:latin typeface="Poppins"/>
                          <a:cs typeface="Poppins"/>
                        </a:rPr>
                        <a:t>Panel Member</a:t>
                      </a:r>
                      <a:endParaRPr lang="en-GB" sz="1000" b="0" i="0" u="none" strike="noStrike">
                        <a:solidFill>
                          <a:srgbClr val="000000"/>
                        </a:solidFill>
                        <a:effectLst/>
                        <a:latin typeface="Poppins"/>
                        <a:cs typeface="Poppins"/>
                      </a:endParaRPr>
                    </a:p>
                  </a:txBody>
                  <a:tcPr marL="2652" marR="2652" marT="2652" marB="0" anchor="ctr"/>
                </a:tc>
                <a:tc>
                  <a:txBody>
                    <a:bodyPr/>
                    <a:lstStyle/>
                    <a:p>
                      <a:pPr algn="l" fontAlgn="b"/>
                      <a:endParaRPr lang="en-GB" sz="1000" b="0" i="0" u="none" strike="noStrike">
                        <a:solidFill>
                          <a:srgbClr val="000000"/>
                        </a:solidFill>
                        <a:effectLst/>
                        <a:latin typeface="Poppins" panose="00000500000000000000" pitchFamily="2" charset="0"/>
                        <a:cs typeface="Poppins" panose="00000500000000000000" pitchFamily="2" charset="0"/>
                      </a:endParaRPr>
                    </a:p>
                  </a:txBody>
                  <a:tcPr marL="2652" marR="2652" marT="2652" marB="0" anchor="b"/>
                </a:tc>
                <a:tc>
                  <a:txBody>
                    <a:bodyPr/>
                    <a:lstStyle/>
                    <a:p>
                      <a:pPr algn="l" fontAlgn="ctr"/>
                      <a:r>
                        <a:rPr lang="en-GB" sz="1000" b="1" u="none" strike="noStrike" dirty="0">
                          <a:effectLst/>
                          <a:latin typeface="Poppins"/>
                          <a:cs typeface="Poppins"/>
                        </a:rPr>
                        <a:t>Andy Pace</a:t>
                      </a:r>
                      <a:endParaRPr lang="en-GB" sz="1000" b="1" i="0" u="none" strike="noStrike" dirty="0">
                        <a:solidFill>
                          <a:srgbClr val="000000"/>
                        </a:solidFill>
                        <a:effectLst/>
                        <a:latin typeface="Poppins"/>
                        <a:cs typeface="Poppins"/>
                      </a:endParaRPr>
                    </a:p>
                  </a:txBody>
                  <a:tcPr marL="2652" marR="2652" marT="2652" marB="0" anchor="ctr"/>
                </a:tc>
                <a:tc>
                  <a:txBody>
                    <a:bodyPr/>
                    <a:lstStyle/>
                    <a:p>
                      <a:pPr algn="l" fontAlgn="ctr"/>
                      <a:r>
                        <a:rPr lang="en-GB" sz="1000" u="none" strike="noStrike" dirty="0">
                          <a:effectLst/>
                          <a:latin typeface="Poppins"/>
                          <a:cs typeface="Poppins"/>
                        </a:rPr>
                        <a:t>Consumer Panel Representative </a:t>
                      </a:r>
                      <a:endParaRPr lang="en-GB" sz="1000" b="0" i="0" u="none" strike="noStrike" dirty="0">
                        <a:solidFill>
                          <a:srgbClr val="000000"/>
                        </a:solidFill>
                        <a:effectLst/>
                        <a:latin typeface="Poppins"/>
                        <a:cs typeface="Poppins"/>
                      </a:endParaRPr>
                    </a:p>
                  </a:txBody>
                  <a:tcPr marL="2652" marR="2652" marT="2652" marB="0" anchor="ctr"/>
                </a:tc>
                <a:tc>
                  <a:txBody>
                    <a:bodyPr/>
                    <a:lstStyle/>
                    <a:p>
                      <a:pPr algn="l" fontAlgn="b"/>
                      <a:endParaRPr lang="en-GB" sz="1000" b="0" i="0" u="none" strike="noStrike">
                        <a:solidFill>
                          <a:srgbClr val="000000"/>
                        </a:solidFill>
                        <a:effectLst/>
                        <a:latin typeface="Poppins" panose="00000500000000000000" pitchFamily="2" charset="0"/>
                        <a:cs typeface="Poppins" panose="00000500000000000000" pitchFamily="2" charset="0"/>
                      </a:endParaRPr>
                    </a:p>
                  </a:txBody>
                  <a:tcPr marL="2652" marR="2652" marT="2652" marB="0" anchor="b"/>
                </a:tc>
                <a:extLst>
                  <a:ext uri="{0D108BD9-81ED-4DB2-BD59-A6C34878D82A}">
                    <a16:rowId xmlns:a16="http://schemas.microsoft.com/office/drawing/2014/main" val="4131983471"/>
                  </a:ext>
                </a:extLst>
              </a:tr>
              <a:tr h="473674">
                <a:tc>
                  <a:txBody>
                    <a:bodyPr/>
                    <a:lstStyle/>
                    <a:p>
                      <a:pPr algn="l" fontAlgn="ctr"/>
                      <a:r>
                        <a:rPr lang="en-GB" sz="1000" b="1" u="none" strike="noStrike">
                          <a:effectLst/>
                          <a:latin typeface="Poppins"/>
                          <a:cs typeface="Poppins"/>
                        </a:rPr>
                        <a:t>Garth Graham</a:t>
                      </a:r>
                      <a:endParaRPr lang="en-GB" sz="1000" b="1" i="0" u="none" strike="noStrike">
                        <a:solidFill>
                          <a:srgbClr val="000000"/>
                        </a:solidFill>
                        <a:effectLst/>
                        <a:latin typeface="Poppins"/>
                        <a:cs typeface="Poppins"/>
                      </a:endParaRPr>
                    </a:p>
                  </a:txBody>
                  <a:tcPr marL="2652" marR="2652" marT="2652" marB="0" anchor="ctr"/>
                </a:tc>
                <a:tc>
                  <a:txBody>
                    <a:bodyPr/>
                    <a:lstStyle/>
                    <a:p>
                      <a:pPr algn="l" fontAlgn="ctr"/>
                      <a:r>
                        <a:rPr lang="en-GB" sz="1000" u="none" strike="noStrike" dirty="0">
                          <a:effectLst/>
                          <a:latin typeface="Poppins"/>
                          <a:cs typeface="Poppins"/>
                        </a:rPr>
                        <a:t>Panel Member</a:t>
                      </a:r>
                      <a:endParaRPr lang="en-GB" sz="1000" b="0" i="0" u="none" strike="noStrike" dirty="0">
                        <a:solidFill>
                          <a:srgbClr val="000000"/>
                        </a:solidFill>
                        <a:effectLst/>
                        <a:latin typeface="Poppins"/>
                        <a:cs typeface="Poppins"/>
                      </a:endParaRPr>
                    </a:p>
                  </a:txBody>
                  <a:tcPr marL="2652" marR="2652" marT="2652" marB="0" anchor="ctr"/>
                </a:tc>
                <a:tc>
                  <a:txBody>
                    <a:bodyPr/>
                    <a:lstStyle/>
                    <a:p>
                      <a:pPr algn="l" fontAlgn="b"/>
                      <a:endParaRPr lang="en-GB" sz="1000" b="0" i="0" u="none" strike="noStrike">
                        <a:solidFill>
                          <a:srgbClr val="000000"/>
                        </a:solidFill>
                        <a:effectLst/>
                        <a:latin typeface="Poppins" panose="00000500000000000000" pitchFamily="2" charset="0"/>
                        <a:cs typeface="Poppins" panose="00000500000000000000" pitchFamily="2" charset="0"/>
                      </a:endParaRPr>
                    </a:p>
                  </a:txBody>
                  <a:tcPr marL="2652" marR="2652" marT="2652" marB="0" anchor="b"/>
                </a:tc>
                <a:tc>
                  <a:txBody>
                    <a:bodyPr/>
                    <a:lstStyle/>
                    <a:p>
                      <a:pPr algn="l" fontAlgn="ctr"/>
                      <a:r>
                        <a:rPr lang="en-GB" sz="1000" b="1" u="none" strike="noStrike" dirty="0">
                          <a:effectLst/>
                          <a:latin typeface="Poppins"/>
                          <a:cs typeface="Poppins"/>
                        </a:rPr>
                        <a:t>Rashmi Radhakrishnan</a:t>
                      </a:r>
                      <a:endParaRPr lang="en-GB" sz="1000" b="1" i="0" u="none" strike="noStrike" dirty="0">
                        <a:solidFill>
                          <a:srgbClr val="000000"/>
                        </a:solidFill>
                        <a:effectLst/>
                        <a:latin typeface="Poppins"/>
                        <a:cs typeface="Poppins"/>
                      </a:endParaRPr>
                    </a:p>
                  </a:txBody>
                  <a:tcPr marL="2652" marR="2652" marT="2652" marB="0" anchor="ctr"/>
                </a:tc>
                <a:tc>
                  <a:txBody>
                    <a:bodyPr/>
                    <a:lstStyle/>
                    <a:p>
                      <a:pPr algn="l" fontAlgn="ctr"/>
                      <a:r>
                        <a:rPr lang="en-GB" sz="1000" u="none" strike="noStrike" dirty="0">
                          <a:effectLst/>
                          <a:latin typeface="Poppins"/>
                          <a:cs typeface="Poppins"/>
                        </a:rPr>
                        <a:t>BSC Representative</a:t>
                      </a:r>
                      <a:endParaRPr lang="en-GB" sz="1000" b="0" i="0" u="none" strike="noStrike" dirty="0">
                        <a:solidFill>
                          <a:srgbClr val="000000"/>
                        </a:solidFill>
                        <a:effectLst/>
                        <a:latin typeface="Poppins"/>
                        <a:cs typeface="Poppins"/>
                      </a:endParaRPr>
                    </a:p>
                  </a:txBody>
                  <a:tcPr marL="2652" marR="2652" marT="2652" marB="0" anchor="ctr"/>
                </a:tc>
                <a:tc>
                  <a:txBody>
                    <a:bodyPr/>
                    <a:lstStyle/>
                    <a:p>
                      <a:pPr algn="l" fontAlgn="b"/>
                      <a:endParaRPr lang="en-GB" sz="1000" b="0" i="0" u="none" strike="noStrike">
                        <a:solidFill>
                          <a:srgbClr val="000000"/>
                        </a:solidFill>
                        <a:effectLst/>
                        <a:latin typeface="Poppins" panose="00000500000000000000" pitchFamily="2" charset="0"/>
                        <a:cs typeface="Poppins" panose="00000500000000000000" pitchFamily="2" charset="0"/>
                      </a:endParaRPr>
                    </a:p>
                  </a:txBody>
                  <a:tcPr marL="2652" marR="2652" marT="2652" marB="0" anchor="b"/>
                </a:tc>
                <a:extLst>
                  <a:ext uri="{0D108BD9-81ED-4DB2-BD59-A6C34878D82A}">
                    <a16:rowId xmlns:a16="http://schemas.microsoft.com/office/drawing/2014/main" val="332687557"/>
                  </a:ext>
                </a:extLst>
              </a:tr>
              <a:tr h="153726">
                <a:tc>
                  <a:txBody>
                    <a:bodyPr/>
                    <a:lstStyle/>
                    <a:p>
                      <a:pPr algn="l" fontAlgn="ctr"/>
                      <a:r>
                        <a:rPr lang="en-GB" sz="1000" b="1" u="none" strike="noStrike" dirty="0">
                          <a:effectLst/>
                          <a:latin typeface="Poppins"/>
                          <a:cs typeface="Poppins"/>
                        </a:rPr>
                        <a:t>Joe Colebrook</a:t>
                      </a:r>
                      <a:endParaRPr lang="en-GB" sz="1000" b="1" i="0" u="none" strike="noStrike" dirty="0">
                        <a:solidFill>
                          <a:srgbClr val="000000"/>
                        </a:solidFill>
                        <a:effectLst/>
                        <a:latin typeface="Poppins"/>
                        <a:cs typeface="Poppins"/>
                      </a:endParaRPr>
                    </a:p>
                  </a:txBody>
                  <a:tcPr marL="2652" marR="2652" marT="2652" marB="0" anchor="ctr"/>
                </a:tc>
                <a:tc>
                  <a:txBody>
                    <a:bodyPr/>
                    <a:lstStyle/>
                    <a:p>
                      <a:pPr marL="0" algn="l" defTabSz="914400" rtl="0" eaLnBrk="1" fontAlgn="ctr" latinLnBrk="0" hangingPunct="1">
                        <a:lnSpc>
                          <a:spcPct val="200000"/>
                        </a:lnSpc>
                      </a:pPr>
                      <a:r>
                        <a:rPr lang="en-GB" sz="1000" u="none" strike="noStrike" kern="1200" dirty="0">
                          <a:solidFill>
                            <a:schemeClr val="dk1"/>
                          </a:solidFill>
                          <a:effectLst/>
                          <a:latin typeface="Poppins"/>
                          <a:ea typeface="+mn-ea"/>
                          <a:cs typeface="Poppins"/>
                        </a:rPr>
                        <a:t>Panel Member</a:t>
                      </a:r>
                    </a:p>
                    <a:p>
                      <a:pPr algn="l" fontAlgn="ctr"/>
                      <a:endParaRPr lang="en-GB" sz="1000" b="0" i="0" u="none" strike="noStrike" dirty="0">
                        <a:solidFill>
                          <a:srgbClr val="000000"/>
                        </a:solidFill>
                        <a:effectLst/>
                        <a:latin typeface="Poppins"/>
                        <a:cs typeface="Poppins"/>
                      </a:endParaRPr>
                    </a:p>
                  </a:txBody>
                  <a:tcPr marL="2652" marR="2652" marT="2652" marB="0" anchor="ctr"/>
                </a:tc>
                <a:tc>
                  <a:txBody>
                    <a:bodyPr/>
                    <a:lstStyle/>
                    <a:p>
                      <a:pPr algn="l" fontAlgn="b"/>
                      <a:endParaRPr lang="en-GB" sz="1000" b="0" i="0" u="none" strike="noStrike">
                        <a:solidFill>
                          <a:srgbClr val="000000"/>
                        </a:solidFill>
                        <a:effectLst/>
                        <a:latin typeface="Poppins" panose="00000500000000000000" pitchFamily="2" charset="0"/>
                        <a:cs typeface="Poppins" panose="00000500000000000000" pitchFamily="2" charset="0"/>
                      </a:endParaRPr>
                    </a:p>
                  </a:txBody>
                  <a:tcPr marL="2652" marR="2652" marT="2652" marB="0" anchor="b"/>
                </a:tc>
                <a:tc>
                  <a:txBody>
                    <a:bodyPr/>
                    <a:lstStyle/>
                    <a:p>
                      <a:pPr algn="l" fontAlgn="ctr"/>
                      <a:r>
                        <a:rPr lang="en-GB" sz="1000" b="1" u="none" strike="noStrike" dirty="0">
                          <a:effectLst/>
                          <a:latin typeface="Poppins"/>
                          <a:cs typeface="Poppins"/>
                        </a:rPr>
                        <a:t>Nadir Hafeez</a:t>
                      </a:r>
                      <a:endParaRPr lang="en-GB" sz="1000" b="1" i="0" u="none" strike="noStrike" dirty="0">
                        <a:solidFill>
                          <a:srgbClr val="000000"/>
                        </a:solidFill>
                        <a:effectLst/>
                        <a:latin typeface="Poppins"/>
                        <a:cs typeface="Poppins"/>
                      </a:endParaRPr>
                    </a:p>
                  </a:txBody>
                  <a:tcPr marL="2652" marR="2652" marT="2652" marB="0" anchor="ctr"/>
                </a:tc>
                <a:tc>
                  <a:txBody>
                    <a:bodyPr/>
                    <a:lstStyle/>
                    <a:p>
                      <a:pPr algn="l" fontAlgn="ctr"/>
                      <a:r>
                        <a:rPr lang="en-GB" sz="1000" u="none" strike="noStrike" dirty="0">
                          <a:effectLst/>
                          <a:latin typeface="Poppins"/>
                          <a:cs typeface="Poppins"/>
                        </a:rPr>
                        <a:t>Ofgem Representative</a:t>
                      </a:r>
                      <a:endParaRPr lang="en-GB" sz="1000" b="0" i="0" u="none" strike="noStrike" dirty="0">
                        <a:solidFill>
                          <a:srgbClr val="000000"/>
                        </a:solidFill>
                        <a:effectLst/>
                        <a:latin typeface="Poppins"/>
                        <a:cs typeface="Poppins"/>
                      </a:endParaRPr>
                    </a:p>
                  </a:txBody>
                  <a:tcPr marL="2652" marR="2652" marT="2652" marB="0" anchor="ctr"/>
                </a:tc>
                <a:tc>
                  <a:txBody>
                    <a:bodyPr/>
                    <a:lstStyle/>
                    <a:p>
                      <a:pPr algn="l" fontAlgn="b"/>
                      <a:endParaRPr lang="en-GB" sz="1000" b="0" i="0" u="none" strike="noStrike">
                        <a:solidFill>
                          <a:srgbClr val="000000"/>
                        </a:solidFill>
                        <a:effectLst/>
                        <a:latin typeface="Poppins" panose="00000500000000000000" pitchFamily="2" charset="0"/>
                        <a:cs typeface="Poppins" panose="00000500000000000000" pitchFamily="2" charset="0"/>
                      </a:endParaRPr>
                    </a:p>
                  </a:txBody>
                  <a:tcPr marL="2652" marR="2652" marT="2652" marB="0" anchor="b"/>
                </a:tc>
                <a:extLst>
                  <a:ext uri="{0D108BD9-81ED-4DB2-BD59-A6C34878D82A}">
                    <a16:rowId xmlns:a16="http://schemas.microsoft.com/office/drawing/2014/main" val="64296016"/>
                  </a:ext>
                </a:extLst>
              </a:tr>
              <a:tr h="153726">
                <a:tc>
                  <a:txBody>
                    <a:bodyPr/>
                    <a:lstStyle/>
                    <a:p>
                      <a:pPr algn="l" fontAlgn="ctr"/>
                      <a:r>
                        <a:rPr lang="en-GB" sz="1000" b="1" u="none" strike="noStrike" dirty="0">
                          <a:effectLst/>
                          <a:latin typeface="Poppins"/>
                          <a:cs typeface="Poppins"/>
                        </a:rPr>
                        <a:t>Kyran Hanks</a:t>
                      </a:r>
                      <a:endParaRPr lang="en-GB" sz="1000" b="1" i="0" u="none" strike="noStrike" dirty="0">
                        <a:solidFill>
                          <a:srgbClr val="000000"/>
                        </a:solidFill>
                        <a:effectLst/>
                        <a:latin typeface="Poppins"/>
                        <a:cs typeface="Poppins"/>
                      </a:endParaRPr>
                    </a:p>
                  </a:txBody>
                  <a:tcPr marL="2652" marR="2652" marT="2652" marB="0" anchor="ctr"/>
                </a:tc>
                <a:tc>
                  <a:txBody>
                    <a:bodyPr/>
                    <a:lstStyle/>
                    <a:p>
                      <a:pPr algn="l" fontAlgn="ctr"/>
                      <a:r>
                        <a:rPr lang="en-GB" sz="1000" u="none" strike="noStrike" dirty="0">
                          <a:effectLst/>
                          <a:latin typeface="Poppins"/>
                          <a:cs typeface="Poppins"/>
                        </a:rPr>
                        <a:t>Panel Member</a:t>
                      </a:r>
                      <a:endParaRPr lang="en-GB" sz="1000" b="0" i="0" u="none" strike="noStrike" dirty="0">
                        <a:solidFill>
                          <a:srgbClr val="000000"/>
                        </a:solidFill>
                        <a:effectLst/>
                        <a:latin typeface="Poppins"/>
                        <a:cs typeface="Poppins"/>
                      </a:endParaRPr>
                    </a:p>
                  </a:txBody>
                  <a:tcPr marL="2652" marR="2652" marT="2652" marB="0" anchor="ctr"/>
                </a:tc>
                <a:tc>
                  <a:txBody>
                    <a:bodyPr/>
                    <a:lstStyle/>
                    <a:p>
                      <a:pPr algn="l" fontAlgn="b"/>
                      <a:endParaRPr lang="en-GB" sz="1000" b="0" i="0" u="none" strike="noStrike" dirty="0">
                        <a:solidFill>
                          <a:srgbClr val="000000"/>
                        </a:solidFill>
                        <a:effectLst/>
                        <a:latin typeface="Poppins" panose="00000500000000000000" pitchFamily="2" charset="0"/>
                        <a:cs typeface="Poppins" panose="00000500000000000000" pitchFamily="2" charset="0"/>
                      </a:endParaRPr>
                    </a:p>
                    <a:p>
                      <a:pPr algn="l" fontAlgn="b"/>
                      <a:endParaRPr lang="en-GB" sz="1000" b="0" i="0" u="none" strike="noStrike" dirty="0">
                        <a:solidFill>
                          <a:srgbClr val="000000"/>
                        </a:solidFill>
                        <a:effectLst/>
                        <a:latin typeface="Poppins" panose="00000500000000000000" pitchFamily="2" charset="0"/>
                        <a:cs typeface="Poppins" panose="00000500000000000000" pitchFamily="2" charset="0"/>
                      </a:endParaRPr>
                    </a:p>
                  </a:txBody>
                  <a:tcPr marL="2652" marR="2652" marT="2652" marB="0" anchor="b"/>
                </a:tc>
                <a:tc>
                  <a:txBody>
                    <a:bodyPr/>
                    <a:lstStyle/>
                    <a:p>
                      <a:pPr algn="l" fontAlgn="ctr"/>
                      <a:r>
                        <a:rPr lang="en-GB" sz="1000" b="1" u="none" strike="noStrike" dirty="0">
                          <a:effectLst/>
                          <a:latin typeface="Poppins"/>
                          <a:cs typeface="Poppins"/>
                        </a:rPr>
                        <a:t>Harriet Harmon</a:t>
                      </a:r>
                      <a:endParaRPr lang="en-GB" sz="1000" b="1" i="0" u="none" strike="noStrike" dirty="0">
                        <a:solidFill>
                          <a:srgbClr val="000000"/>
                        </a:solidFill>
                        <a:effectLst/>
                        <a:latin typeface="Poppins"/>
                        <a:cs typeface="Poppins"/>
                      </a:endParaRPr>
                    </a:p>
                  </a:txBody>
                  <a:tcPr marL="2652" marR="2652" marT="2652" marB="0" anchor="ctr"/>
                </a:tc>
                <a:tc>
                  <a:txBody>
                    <a:bodyPr/>
                    <a:lstStyle/>
                    <a:p>
                      <a:pPr algn="l" fontAlgn="ctr"/>
                      <a:r>
                        <a:rPr lang="en-GB" sz="1000" u="none" strike="noStrike" dirty="0">
                          <a:effectLst/>
                          <a:latin typeface="Poppins"/>
                          <a:cs typeface="Poppins"/>
                        </a:rPr>
                        <a:t>Ofgem Representative</a:t>
                      </a:r>
                      <a:endParaRPr lang="en-GB" sz="1000" b="0" i="0" u="none" strike="noStrike" dirty="0">
                        <a:solidFill>
                          <a:srgbClr val="000000"/>
                        </a:solidFill>
                        <a:effectLst/>
                        <a:latin typeface="Poppins"/>
                        <a:cs typeface="Poppins"/>
                      </a:endParaRPr>
                    </a:p>
                  </a:txBody>
                  <a:tcPr marL="2652" marR="2652" marT="2652" marB="0" anchor="ctr"/>
                </a:tc>
                <a:tc>
                  <a:txBody>
                    <a:bodyPr/>
                    <a:lstStyle/>
                    <a:p>
                      <a:pPr algn="l" fontAlgn="b"/>
                      <a:endParaRPr lang="en-GB" sz="1000" b="0" i="0" u="none" strike="noStrike" dirty="0">
                        <a:solidFill>
                          <a:srgbClr val="000000"/>
                        </a:solidFill>
                        <a:effectLst/>
                        <a:latin typeface="Poppins" panose="00000500000000000000" pitchFamily="2" charset="0"/>
                        <a:cs typeface="Poppins" panose="00000500000000000000" pitchFamily="2" charset="0"/>
                      </a:endParaRPr>
                    </a:p>
                  </a:txBody>
                  <a:tcPr marL="2652" marR="2652" marT="2652" marB="0" anchor="b"/>
                </a:tc>
                <a:extLst>
                  <a:ext uri="{0D108BD9-81ED-4DB2-BD59-A6C34878D82A}">
                    <a16:rowId xmlns:a16="http://schemas.microsoft.com/office/drawing/2014/main" val="4157542541"/>
                  </a:ext>
                </a:extLst>
              </a:tr>
            </a:tbl>
          </a:graphicData>
        </a:graphic>
      </p:graphicFrame>
    </p:spTree>
    <p:extLst>
      <p:ext uri="{BB962C8B-B14F-4D97-AF65-F5344CB8AC3E}">
        <p14:creationId xmlns:p14="http://schemas.microsoft.com/office/powerpoint/2010/main" val="33315851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C9FC06-8049-1A9F-00B9-BFF07F39B198}"/>
              </a:ext>
            </a:extLst>
          </p:cNvPr>
          <p:cNvSpPr>
            <a:spLocks noGrp="1"/>
          </p:cNvSpPr>
          <p:nvPr>
            <p:ph type="ctrTitle"/>
          </p:nvPr>
        </p:nvSpPr>
        <p:spPr>
          <a:xfrm>
            <a:off x="413566" y="3179863"/>
            <a:ext cx="9358823" cy="2387600"/>
          </a:xfrm>
        </p:spPr>
        <p:txBody>
          <a:bodyPr>
            <a:normAutofit fontScale="90000"/>
          </a:bodyPr>
          <a:lstStyle/>
          <a:p>
            <a:pPr marL="571500" indent="-571500">
              <a:buFont typeface="Arial"/>
              <a:buChar char="•"/>
            </a:pPr>
            <a:br>
              <a:rPr lang="en-GB">
                <a:latin typeface="Poppins Medium"/>
                <a:cs typeface="Poppins Medium"/>
              </a:rPr>
            </a:br>
            <a:br>
              <a:rPr lang="en-GB">
                <a:latin typeface="Poppins Medium"/>
                <a:cs typeface="Poppins Medium"/>
              </a:rPr>
            </a:br>
            <a:endParaRPr lang="en-GB"/>
          </a:p>
          <a:p>
            <a:pPr marL="571500" indent="-571500">
              <a:buFont typeface="Arial"/>
              <a:buChar char="•"/>
            </a:pPr>
            <a:r>
              <a:rPr lang="en-GB">
                <a:latin typeface="Poppins Medium"/>
                <a:cs typeface="Poppins Medium"/>
              </a:rPr>
              <a:t> </a:t>
            </a:r>
            <a:br>
              <a:rPr lang="en-GB"/>
            </a:br>
            <a:br>
              <a:rPr lang="en-GB"/>
            </a:br>
            <a:endParaRPr lang="en-GB"/>
          </a:p>
        </p:txBody>
      </p:sp>
      <p:sp>
        <p:nvSpPr>
          <p:cNvPr id="2" name="TextBox 1">
            <a:extLst>
              <a:ext uri="{FF2B5EF4-FFF2-40B4-BE49-F238E27FC236}">
                <a16:creationId xmlns:a16="http://schemas.microsoft.com/office/drawing/2014/main" id="{DA59441A-56C5-442D-5855-BEB5DCD87856}"/>
              </a:ext>
            </a:extLst>
          </p:cNvPr>
          <p:cNvSpPr txBox="1"/>
          <p:nvPr/>
        </p:nvSpPr>
        <p:spPr>
          <a:xfrm>
            <a:off x="593124" y="1000897"/>
            <a:ext cx="4856206" cy="1200329"/>
          </a:xfrm>
          <a:prstGeom prst="rect">
            <a:avLst/>
          </a:prstGeom>
          <a:noFill/>
        </p:spPr>
        <p:txBody>
          <a:bodyPr wrap="square" rtlCol="0">
            <a:spAutoFit/>
          </a:bodyPr>
          <a:lstStyle/>
          <a:p>
            <a:r>
              <a:rPr lang="en-GB" sz="3600" b="1">
                <a:solidFill>
                  <a:schemeClr val="bg1"/>
                </a:solidFill>
              </a:rPr>
              <a:t>AOB and meeting close</a:t>
            </a:r>
          </a:p>
        </p:txBody>
      </p:sp>
    </p:spTree>
    <p:extLst>
      <p:ext uri="{BB962C8B-B14F-4D97-AF65-F5344CB8AC3E}">
        <p14:creationId xmlns:p14="http://schemas.microsoft.com/office/powerpoint/2010/main" val="7469388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511C7-722C-EB44-8F0E-3FE53AB0269A}"/>
              </a:ext>
            </a:extLst>
          </p:cNvPr>
          <p:cNvSpPr>
            <a:spLocks noGrp="1"/>
          </p:cNvSpPr>
          <p:nvPr>
            <p:ph type="title"/>
          </p:nvPr>
        </p:nvSpPr>
        <p:spPr>
          <a:xfrm>
            <a:off x="253246" y="422387"/>
            <a:ext cx="9709361" cy="870551"/>
          </a:xfrm>
        </p:spPr>
        <p:txBody>
          <a:bodyPr/>
          <a:lstStyle/>
          <a:p>
            <a:r>
              <a:rPr lang="en-GB">
                <a:solidFill>
                  <a:schemeClr val="accent1">
                    <a:lumMod val="75000"/>
                  </a:schemeClr>
                </a:solidFill>
              </a:rPr>
              <a:t>TCMF Objective and Expectations</a:t>
            </a:r>
          </a:p>
        </p:txBody>
      </p:sp>
      <p:graphicFrame>
        <p:nvGraphicFramePr>
          <p:cNvPr id="9" name="Table 9">
            <a:extLst>
              <a:ext uri="{FF2B5EF4-FFF2-40B4-BE49-F238E27FC236}">
                <a16:creationId xmlns:a16="http://schemas.microsoft.com/office/drawing/2014/main" id="{8254ECDD-2F90-A008-A402-9D348A268D43}"/>
              </a:ext>
            </a:extLst>
          </p:cNvPr>
          <p:cNvGraphicFramePr>
            <a:graphicFrameLocks noGrp="1"/>
          </p:cNvGraphicFramePr>
          <p:nvPr>
            <p:ph sz="half" idx="1"/>
            <p:extLst>
              <p:ext uri="{D42A27DB-BD31-4B8C-83A1-F6EECF244321}">
                <p14:modId xmlns:p14="http://schemas.microsoft.com/office/powerpoint/2010/main" val="2767037025"/>
              </p:ext>
            </p:extLst>
          </p:nvPr>
        </p:nvGraphicFramePr>
        <p:xfrm>
          <a:off x="335437" y="1529244"/>
          <a:ext cx="11521121" cy="1357795"/>
        </p:xfrm>
        <a:graphic>
          <a:graphicData uri="http://schemas.openxmlformats.org/drawingml/2006/table">
            <a:tbl>
              <a:tblPr firstRow="1" bandRow="1">
                <a:tableStyleId>{B301B821-A1FF-4177-AEE7-76D212191A09}</a:tableStyleId>
              </a:tblPr>
              <a:tblGrid>
                <a:gridCol w="11521121">
                  <a:extLst>
                    <a:ext uri="{9D8B030D-6E8A-4147-A177-3AD203B41FA5}">
                      <a16:colId xmlns:a16="http://schemas.microsoft.com/office/drawing/2014/main" val="3981428077"/>
                    </a:ext>
                  </a:extLst>
                </a:gridCol>
              </a:tblGrid>
              <a:tr h="289282">
                <a:tc>
                  <a:txBody>
                    <a:bodyPr/>
                    <a:lstStyle/>
                    <a:p>
                      <a:r>
                        <a:rPr lang="en-GB">
                          <a:latin typeface="Poppins" panose="00000500000000000000" pitchFamily="2" charset="0"/>
                          <a:cs typeface="Poppins" panose="00000500000000000000" pitchFamily="2" charset="0"/>
                        </a:rPr>
                        <a:t>Objective</a:t>
                      </a:r>
                    </a:p>
                  </a:txBody>
                  <a:tcPr>
                    <a:solidFill>
                      <a:schemeClr val="accent1">
                        <a:lumMod val="75000"/>
                      </a:schemeClr>
                    </a:solidFill>
                  </a:tcPr>
                </a:tc>
                <a:extLst>
                  <a:ext uri="{0D108BD9-81ED-4DB2-BD59-A6C34878D82A}">
                    <a16:rowId xmlns:a16="http://schemas.microsoft.com/office/drawing/2014/main" val="1346477168"/>
                  </a:ext>
                </a:extLst>
              </a:tr>
              <a:tr h="579120">
                <a:tc>
                  <a:txBody>
                    <a:bodyPr/>
                    <a:lstStyle/>
                    <a:p>
                      <a:r>
                        <a:rPr lang="en-GB" sz="1600">
                          <a:latin typeface="Poppins" panose="00000500000000000000" pitchFamily="2" charset="0"/>
                          <a:cs typeface="Poppins" panose="00000500000000000000" pitchFamily="2" charset="0"/>
                        </a:rPr>
                        <a:t>Develop ideas, understand impacts to industry and modification content discussion, related to the Charging and Connection matters.</a:t>
                      </a:r>
                    </a:p>
                  </a:txBody>
                  <a:tcPr/>
                </a:tc>
                <a:extLst>
                  <a:ext uri="{0D108BD9-81ED-4DB2-BD59-A6C34878D82A}">
                    <a16:rowId xmlns:a16="http://schemas.microsoft.com/office/drawing/2014/main" val="3168874232"/>
                  </a:ext>
                </a:extLst>
              </a:tr>
              <a:tr h="412915">
                <a:tc>
                  <a:txBody>
                    <a:bodyPr/>
                    <a:lstStyle/>
                    <a:p>
                      <a:r>
                        <a:rPr lang="en-GB" sz="1600">
                          <a:latin typeface="Poppins" panose="00000500000000000000" pitchFamily="2" charset="0"/>
                          <a:cs typeface="Poppins" panose="00000500000000000000" pitchFamily="2" charset="0"/>
                        </a:rPr>
                        <a:t>Anyone can bring an agenda item (not just the NESO!).</a:t>
                      </a:r>
                    </a:p>
                  </a:txBody>
                  <a:tcPr/>
                </a:tc>
                <a:extLst>
                  <a:ext uri="{0D108BD9-81ED-4DB2-BD59-A6C34878D82A}">
                    <a16:rowId xmlns:a16="http://schemas.microsoft.com/office/drawing/2014/main" val="3298317139"/>
                  </a:ext>
                </a:extLst>
              </a:tr>
            </a:tbl>
          </a:graphicData>
        </a:graphic>
      </p:graphicFrame>
      <p:graphicFrame>
        <p:nvGraphicFramePr>
          <p:cNvPr id="3" name="Table 9">
            <a:extLst>
              <a:ext uri="{FF2B5EF4-FFF2-40B4-BE49-F238E27FC236}">
                <a16:creationId xmlns:a16="http://schemas.microsoft.com/office/drawing/2014/main" id="{FC61B722-3D16-433B-4E36-3E0DC3B6E17E}"/>
              </a:ext>
            </a:extLst>
          </p:cNvPr>
          <p:cNvGraphicFramePr>
            <a:graphicFrameLocks/>
          </p:cNvGraphicFramePr>
          <p:nvPr>
            <p:extLst>
              <p:ext uri="{D42A27DB-BD31-4B8C-83A1-F6EECF244321}">
                <p14:modId xmlns:p14="http://schemas.microsoft.com/office/powerpoint/2010/main" val="1832668831"/>
              </p:ext>
            </p:extLst>
          </p:nvPr>
        </p:nvGraphicFramePr>
        <p:xfrm>
          <a:off x="335438" y="3429000"/>
          <a:ext cx="11521121" cy="2373331"/>
        </p:xfrm>
        <a:graphic>
          <a:graphicData uri="http://schemas.openxmlformats.org/drawingml/2006/table">
            <a:tbl>
              <a:tblPr firstRow="1" bandRow="1">
                <a:tableStyleId>{B301B821-A1FF-4177-AEE7-76D212191A09}</a:tableStyleId>
              </a:tblPr>
              <a:tblGrid>
                <a:gridCol w="11521121">
                  <a:extLst>
                    <a:ext uri="{9D8B030D-6E8A-4147-A177-3AD203B41FA5}">
                      <a16:colId xmlns:a16="http://schemas.microsoft.com/office/drawing/2014/main" val="3981428077"/>
                    </a:ext>
                  </a:extLst>
                </a:gridCol>
              </a:tblGrid>
              <a:tr h="403706">
                <a:tc>
                  <a:txBody>
                    <a:bodyPr/>
                    <a:lstStyle/>
                    <a:p>
                      <a:r>
                        <a:rPr lang="en-GB">
                          <a:latin typeface="Poppins" panose="00000500000000000000" pitchFamily="2" charset="0"/>
                          <a:cs typeface="Poppins" panose="00000500000000000000" pitchFamily="2" charset="0"/>
                        </a:rPr>
                        <a:t>Expectations</a:t>
                      </a:r>
                    </a:p>
                  </a:txBody>
                  <a:tcPr>
                    <a:solidFill>
                      <a:schemeClr val="accent1">
                        <a:lumMod val="75000"/>
                      </a:schemeClr>
                    </a:solidFill>
                  </a:tcPr>
                </a:tc>
                <a:extLst>
                  <a:ext uri="{0D108BD9-81ED-4DB2-BD59-A6C34878D82A}">
                    <a16:rowId xmlns:a16="http://schemas.microsoft.com/office/drawing/2014/main" val="1346477168"/>
                  </a:ext>
                </a:extLst>
              </a:tr>
              <a:tr h="305211">
                <a:tc>
                  <a:txBody>
                    <a:bodyPr/>
                    <a:lstStyle/>
                    <a:p>
                      <a:r>
                        <a:rPr lang="en-GB" sz="1600">
                          <a:latin typeface="Poppins" panose="00000500000000000000" pitchFamily="2" charset="0"/>
                          <a:cs typeface="Poppins" panose="00000500000000000000" pitchFamily="2" charset="0"/>
                        </a:rPr>
                        <a:t>Explain acronyms and context of the update or change.</a:t>
                      </a:r>
                    </a:p>
                  </a:txBody>
                  <a:tcPr/>
                </a:tc>
                <a:extLst>
                  <a:ext uri="{0D108BD9-81ED-4DB2-BD59-A6C34878D82A}">
                    <a16:rowId xmlns:a16="http://schemas.microsoft.com/office/drawing/2014/main" val="3168874232"/>
                  </a:ext>
                </a:extLst>
              </a:tr>
              <a:tr h="391171">
                <a:tc>
                  <a:txBody>
                    <a:bodyPr/>
                    <a:lstStyle/>
                    <a:p>
                      <a:r>
                        <a:rPr lang="en-GB" sz="1600">
                          <a:latin typeface="Poppins" panose="00000500000000000000" pitchFamily="2" charset="0"/>
                          <a:cs typeface="Poppins" panose="00000500000000000000" pitchFamily="2" charset="0"/>
                        </a:rPr>
                        <a:t>Be respectful of each other’s opinions and polite when providing feedback and asking questions</a:t>
                      </a:r>
                    </a:p>
                  </a:txBody>
                  <a:tcPr/>
                </a:tc>
                <a:extLst>
                  <a:ext uri="{0D108BD9-81ED-4DB2-BD59-A6C34878D82A}">
                    <a16:rowId xmlns:a16="http://schemas.microsoft.com/office/drawing/2014/main" val="3298317139"/>
                  </a:ext>
                </a:extLst>
              </a:tr>
              <a:tr h="400692">
                <a:tc>
                  <a:txBody>
                    <a:bodyPr/>
                    <a:lstStyle/>
                    <a:p>
                      <a:r>
                        <a:rPr lang="en-GB" sz="1600">
                          <a:latin typeface="Poppins" panose="00000500000000000000" pitchFamily="2" charset="0"/>
                          <a:cs typeface="Poppins" panose="00000500000000000000" pitchFamily="2" charset="0"/>
                        </a:rPr>
                        <a:t>Contribute to the discussion</a:t>
                      </a:r>
                    </a:p>
                  </a:txBody>
                  <a:tcPr/>
                </a:tc>
                <a:extLst>
                  <a:ext uri="{0D108BD9-81ED-4DB2-BD59-A6C34878D82A}">
                    <a16:rowId xmlns:a16="http://schemas.microsoft.com/office/drawing/2014/main" val="3183341970"/>
                  </a:ext>
                </a:extLst>
              </a:tr>
              <a:tr h="431515">
                <a:tc>
                  <a:txBody>
                    <a:bodyPr/>
                    <a:lstStyle/>
                    <a:p>
                      <a:r>
                        <a:rPr lang="en-GB"/>
                        <a:t>Language and Conduct to be consistent with the values of equality and diversity</a:t>
                      </a:r>
                    </a:p>
                  </a:txBody>
                  <a:tcPr/>
                </a:tc>
                <a:extLst>
                  <a:ext uri="{0D108BD9-81ED-4DB2-BD59-A6C34878D82A}">
                    <a16:rowId xmlns:a16="http://schemas.microsoft.com/office/drawing/2014/main" val="149118299"/>
                  </a:ext>
                </a:extLst>
              </a:tr>
              <a:tr h="410967">
                <a:tc>
                  <a:txBody>
                    <a:bodyPr/>
                    <a:lstStyle/>
                    <a:p>
                      <a:r>
                        <a:rPr lang="en-GB"/>
                        <a:t>Keep to agreed scope</a:t>
                      </a:r>
                    </a:p>
                  </a:txBody>
                  <a:tcPr/>
                </a:tc>
                <a:extLst>
                  <a:ext uri="{0D108BD9-81ED-4DB2-BD59-A6C34878D82A}">
                    <a16:rowId xmlns:a16="http://schemas.microsoft.com/office/drawing/2014/main" val="673846114"/>
                  </a:ext>
                </a:extLst>
              </a:tr>
            </a:tbl>
          </a:graphicData>
        </a:graphic>
      </p:graphicFrame>
    </p:spTree>
    <p:extLst>
      <p:ext uri="{BB962C8B-B14F-4D97-AF65-F5344CB8AC3E}">
        <p14:creationId xmlns:p14="http://schemas.microsoft.com/office/powerpoint/2010/main" val="39202469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1B845-2BD5-455A-8082-8BC52DDAA762}"/>
            </a:ext>
          </a:extLst>
        </p:cNvPr>
        <p:cNvGrpSpPr/>
        <p:nvPr/>
      </p:nvGrpSpPr>
      <p:grpSpPr>
        <a:xfrm>
          <a:off x="0" y="0"/>
          <a:ext cx="0" cy="0"/>
          <a:chOff x="0" y="0"/>
          <a:chExt cx="0" cy="0"/>
        </a:xfrm>
      </p:grpSpPr>
      <p:sp>
        <p:nvSpPr>
          <p:cNvPr id="23" name="Title 22">
            <a:extLst>
              <a:ext uri="{FF2B5EF4-FFF2-40B4-BE49-F238E27FC236}">
                <a16:creationId xmlns:a16="http://schemas.microsoft.com/office/drawing/2014/main" id="{97701244-E86E-D50A-C87C-67E4F782F232}"/>
              </a:ext>
            </a:extLst>
          </p:cNvPr>
          <p:cNvSpPr>
            <a:spLocks noGrp="1"/>
          </p:cNvSpPr>
          <p:nvPr>
            <p:ph type="title"/>
          </p:nvPr>
        </p:nvSpPr>
        <p:spPr>
          <a:xfrm>
            <a:off x="498727" y="792307"/>
            <a:ext cx="10515600" cy="1325563"/>
          </a:xfrm>
        </p:spPr>
        <p:txBody>
          <a:bodyPr>
            <a:normAutofit/>
          </a:bodyPr>
          <a:lstStyle/>
          <a:p>
            <a:r>
              <a:rPr lang="en-GB">
                <a:solidFill>
                  <a:schemeClr val="tx2">
                    <a:lumMod val="76000"/>
                    <a:lumOff val="24000"/>
                  </a:schemeClr>
                </a:solidFill>
                <a:latin typeface="Poppins Medium"/>
                <a:cs typeface="Poppins Medium"/>
              </a:rPr>
              <a:t>Active X Controls in T and T Model</a:t>
            </a:r>
          </a:p>
        </p:txBody>
      </p:sp>
      <p:sp>
        <p:nvSpPr>
          <p:cNvPr id="2" name="TextBox 1">
            <a:extLst>
              <a:ext uri="{FF2B5EF4-FFF2-40B4-BE49-F238E27FC236}">
                <a16:creationId xmlns:a16="http://schemas.microsoft.com/office/drawing/2014/main" id="{0395133E-70EF-A936-9898-77BC6D517456}"/>
              </a:ext>
            </a:extLst>
          </p:cNvPr>
          <p:cNvSpPr txBox="1"/>
          <p:nvPr/>
        </p:nvSpPr>
        <p:spPr>
          <a:xfrm>
            <a:off x="499759" y="2753886"/>
            <a:ext cx="653972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2000">
                <a:solidFill>
                  <a:srgbClr val="000000"/>
                </a:solidFill>
                <a:latin typeface="Poppins" panose="00000500000000000000" pitchFamily="2" charset="0"/>
                <a:cs typeface="Poppins" panose="00000500000000000000" pitchFamily="2" charset="0"/>
              </a:rPr>
              <a:t>Nick Everitt, NESO</a:t>
            </a:r>
            <a:endParaRPr lang="en-US">
              <a:cs typeface="Arial"/>
            </a:endParaRPr>
          </a:p>
        </p:txBody>
      </p:sp>
    </p:spTree>
    <p:extLst>
      <p:ext uri="{BB962C8B-B14F-4D97-AF65-F5344CB8AC3E}">
        <p14:creationId xmlns:p14="http://schemas.microsoft.com/office/powerpoint/2010/main" val="24867447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269F527-BBEB-866C-E204-5F3CACDE8924}"/>
              </a:ext>
            </a:extLst>
          </p:cNvPr>
          <p:cNvPicPr>
            <a:picLocks noChangeAspect="1"/>
          </p:cNvPicPr>
          <p:nvPr/>
        </p:nvPicPr>
        <p:blipFill>
          <a:blip r:embed="rId2"/>
          <a:srcRect r="52781" b="13361"/>
          <a:stretch>
            <a:fillRect/>
          </a:stretch>
        </p:blipFill>
        <p:spPr>
          <a:xfrm>
            <a:off x="4594860" y="3088090"/>
            <a:ext cx="5725453" cy="2533479"/>
          </a:xfrm>
          <a:prstGeom prst="rect">
            <a:avLst/>
          </a:prstGeom>
          <a:ln>
            <a:solidFill>
              <a:schemeClr val="tx1"/>
            </a:solidFill>
          </a:ln>
        </p:spPr>
      </p:pic>
      <p:sp>
        <p:nvSpPr>
          <p:cNvPr id="2" name="Title 1">
            <a:extLst>
              <a:ext uri="{FF2B5EF4-FFF2-40B4-BE49-F238E27FC236}">
                <a16:creationId xmlns:a16="http://schemas.microsoft.com/office/drawing/2014/main" id="{28F3EC7C-3713-76A0-6393-023C0DEC7E06}"/>
              </a:ext>
            </a:extLst>
          </p:cNvPr>
          <p:cNvSpPr>
            <a:spLocks noGrp="1"/>
          </p:cNvSpPr>
          <p:nvPr>
            <p:ph type="title"/>
          </p:nvPr>
        </p:nvSpPr>
        <p:spPr/>
        <p:txBody>
          <a:bodyPr/>
          <a:lstStyle/>
          <a:p>
            <a:r>
              <a:rPr lang="en-GB">
                <a:solidFill>
                  <a:srgbClr val="813366"/>
                </a:solidFill>
              </a:rPr>
              <a:t>Problem Statement</a:t>
            </a:r>
          </a:p>
        </p:txBody>
      </p:sp>
      <p:sp>
        <p:nvSpPr>
          <p:cNvPr id="3" name="Text Placeholder 2">
            <a:extLst>
              <a:ext uri="{FF2B5EF4-FFF2-40B4-BE49-F238E27FC236}">
                <a16:creationId xmlns:a16="http://schemas.microsoft.com/office/drawing/2014/main" id="{4BEAFA68-D766-3D17-B122-656A940B59C7}"/>
              </a:ext>
            </a:extLst>
          </p:cNvPr>
          <p:cNvSpPr>
            <a:spLocks noGrp="1"/>
          </p:cNvSpPr>
          <p:nvPr>
            <p:ph sz="half" idx="1"/>
          </p:nvPr>
        </p:nvSpPr>
        <p:spPr>
          <a:xfrm>
            <a:off x="637273" y="1492852"/>
            <a:ext cx="9709362" cy="2861978"/>
          </a:xfrm>
        </p:spPr>
        <p:txBody>
          <a:bodyPr>
            <a:normAutofit/>
          </a:bodyPr>
          <a:lstStyle/>
          <a:p>
            <a:r>
              <a:rPr lang="en-GB"/>
              <a:t>ActiveX controls are being disabled by default by Microsoft 365 and Office 2024 due to security concerns</a:t>
            </a:r>
            <a:r>
              <a:rPr lang="en-GB" baseline="30000">
                <a:solidFill>
                  <a:schemeClr val="accent4"/>
                </a:solidFill>
              </a:rPr>
              <a:t>1.</a:t>
            </a:r>
            <a:endParaRPr lang="en-GB">
              <a:solidFill>
                <a:schemeClr val="accent4"/>
              </a:solidFill>
            </a:endParaRPr>
          </a:p>
          <a:p>
            <a:endParaRPr lang="en-GB"/>
          </a:p>
          <a:p>
            <a:r>
              <a:rPr lang="en-GB"/>
              <a:t>This will result in the Transport and Tariff (T and T) model being rendered unusable by several parties.</a:t>
            </a:r>
          </a:p>
        </p:txBody>
      </p:sp>
      <p:grpSp>
        <p:nvGrpSpPr>
          <p:cNvPr id="15" name="Group 14">
            <a:extLst>
              <a:ext uri="{FF2B5EF4-FFF2-40B4-BE49-F238E27FC236}">
                <a16:creationId xmlns:a16="http://schemas.microsoft.com/office/drawing/2014/main" id="{4B300C7A-2DF3-D173-79C2-699D77471522}"/>
              </a:ext>
            </a:extLst>
          </p:cNvPr>
          <p:cNvGrpSpPr/>
          <p:nvPr/>
        </p:nvGrpSpPr>
        <p:grpSpPr>
          <a:xfrm>
            <a:off x="4053840" y="3517866"/>
            <a:ext cx="1343372" cy="937260"/>
            <a:chOff x="3971578" y="4354830"/>
            <a:chExt cx="1343372" cy="937260"/>
          </a:xfrm>
        </p:grpSpPr>
        <p:sp>
          <p:nvSpPr>
            <p:cNvPr id="11" name="Arrow: Right 10">
              <a:extLst>
                <a:ext uri="{FF2B5EF4-FFF2-40B4-BE49-F238E27FC236}">
                  <a16:creationId xmlns:a16="http://schemas.microsoft.com/office/drawing/2014/main" id="{72195B76-C05B-1CFC-889D-F2D2F880C392}"/>
                </a:ext>
              </a:extLst>
            </p:cNvPr>
            <p:cNvSpPr/>
            <p:nvPr/>
          </p:nvSpPr>
          <p:spPr>
            <a:xfrm>
              <a:off x="3971578" y="4612005"/>
              <a:ext cx="623282" cy="42291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14DFA71C-1DBB-7F87-C7FB-C8A16A53E26E}"/>
                </a:ext>
              </a:extLst>
            </p:cNvPr>
            <p:cNvSpPr/>
            <p:nvPr/>
          </p:nvSpPr>
          <p:spPr>
            <a:xfrm>
              <a:off x="4594860" y="4354830"/>
              <a:ext cx="720090" cy="937260"/>
            </a:xfrm>
            <a:prstGeom prst="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Text Placeholder 2">
            <a:extLst>
              <a:ext uri="{FF2B5EF4-FFF2-40B4-BE49-F238E27FC236}">
                <a16:creationId xmlns:a16="http://schemas.microsoft.com/office/drawing/2014/main" id="{6A31EEF8-737D-F01C-54F7-2717D9FB7F3F}"/>
              </a:ext>
            </a:extLst>
          </p:cNvPr>
          <p:cNvSpPr txBox="1">
            <a:spLocks/>
          </p:cNvSpPr>
          <p:nvPr/>
        </p:nvSpPr>
        <p:spPr>
          <a:xfrm>
            <a:off x="637273" y="3088090"/>
            <a:ext cx="3215591" cy="1982333"/>
          </a:xfrm>
          <a:prstGeom prst="rect">
            <a:avLst/>
          </a:prstGeom>
        </p:spPr>
        <p:txBody>
          <a:bodyPr vert="horz" lIns="91440" tIns="45720" rIns="91440" bIns="45720" rtlCol="0" anchor="ctr">
            <a:normAutofit/>
          </a:bodyPr>
          <a:lstStyle>
            <a:lvl1pPr marL="0" indent="0" algn="l" defTabSz="914400" rtl="0" eaLnBrk="1" latinLnBrk="0" hangingPunct="1">
              <a:lnSpc>
                <a:spcPct val="100000"/>
              </a:lnSpc>
              <a:spcBef>
                <a:spcPts val="1000"/>
              </a:spcBef>
              <a:buFont typeface="Arial" panose="020B0604020202020204" pitchFamily="34" charset="0"/>
              <a:buNone/>
              <a:defRPr sz="1800" b="0" i="0" kern="1200">
                <a:solidFill>
                  <a:schemeClr val="tx1"/>
                </a:solidFill>
                <a:latin typeface="Poppins" panose="00000500000000000000" pitchFamily="2"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b="0" i="0" kern="1200">
                <a:solidFill>
                  <a:schemeClr val="tx1"/>
                </a:solidFill>
                <a:latin typeface="+mj-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chemeClr val="tx1"/>
                </a:solidFill>
                <a:latin typeface="+mj-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mj-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ActiveX controls are currently in the Transport tab (pictured) and Tariff calculation.</a:t>
            </a:r>
          </a:p>
        </p:txBody>
      </p:sp>
      <p:sp>
        <p:nvSpPr>
          <p:cNvPr id="16" name="TextBox 15">
            <a:extLst>
              <a:ext uri="{FF2B5EF4-FFF2-40B4-BE49-F238E27FC236}">
                <a16:creationId xmlns:a16="http://schemas.microsoft.com/office/drawing/2014/main" id="{325AB16A-DB08-D652-D039-83A27D2A0B69}"/>
              </a:ext>
            </a:extLst>
          </p:cNvPr>
          <p:cNvSpPr txBox="1"/>
          <p:nvPr/>
        </p:nvSpPr>
        <p:spPr>
          <a:xfrm>
            <a:off x="4594860" y="5621569"/>
            <a:ext cx="5725453" cy="276999"/>
          </a:xfrm>
          <a:prstGeom prst="rect">
            <a:avLst/>
          </a:prstGeom>
          <a:noFill/>
        </p:spPr>
        <p:txBody>
          <a:bodyPr wrap="square" rtlCol="0">
            <a:spAutoFit/>
          </a:bodyPr>
          <a:lstStyle/>
          <a:p>
            <a:r>
              <a:rPr lang="en-GB" sz="1200"/>
              <a:t>Extract from Public 2026/27 5 Year Tariff Model</a:t>
            </a:r>
          </a:p>
        </p:txBody>
      </p:sp>
      <p:sp>
        <p:nvSpPr>
          <p:cNvPr id="19" name="TextBox 18">
            <a:extLst>
              <a:ext uri="{FF2B5EF4-FFF2-40B4-BE49-F238E27FC236}">
                <a16:creationId xmlns:a16="http://schemas.microsoft.com/office/drawing/2014/main" id="{2C6D298F-9610-15A6-AE75-19A061A9116B}"/>
              </a:ext>
            </a:extLst>
          </p:cNvPr>
          <p:cNvSpPr txBox="1"/>
          <p:nvPr/>
        </p:nvSpPr>
        <p:spPr>
          <a:xfrm>
            <a:off x="637273" y="6170020"/>
            <a:ext cx="7718057" cy="276999"/>
          </a:xfrm>
          <a:prstGeom prst="rect">
            <a:avLst/>
          </a:prstGeom>
          <a:noFill/>
        </p:spPr>
        <p:txBody>
          <a:bodyPr wrap="square" rtlCol="0">
            <a:spAutoFit/>
          </a:bodyPr>
          <a:lstStyle/>
          <a:p>
            <a:r>
              <a:rPr lang="en-GB" sz="1200" baseline="30000">
                <a:solidFill>
                  <a:schemeClr val="accent4"/>
                </a:solidFill>
                <a:hlinkClick r:id="rId3">
                  <a:extLst>
                    <a:ext uri="{A12FA001-AC4F-418D-AE19-62706E023703}">
                      <ahyp:hlinkClr xmlns:ahyp="http://schemas.microsoft.com/office/drawing/2018/hyperlinkcolor" val="tx"/>
                    </a:ext>
                  </a:extLst>
                </a:hlinkClick>
              </a:rPr>
              <a:t>1</a:t>
            </a:r>
            <a:r>
              <a:rPr lang="en-GB" sz="1200">
                <a:solidFill>
                  <a:schemeClr val="accent4"/>
                </a:solidFill>
                <a:hlinkClick r:id="rId3">
                  <a:extLst>
                    <a:ext uri="{A12FA001-AC4F-418D-AE19-62706E023703}">
                      <ahyp:hlinkClr xmlns:ahyp="http://schemas.microsoft.com/office/drawing/2018/hyperlinkcolor" val="tx"/>
                    </a:ext>
                  </a:extLst>
                </a:hlinkClick>
              </a:rPr>
              <a:t>ActiveX controls are disabled by default in Microsoft 365 and Office 2024 - Microsoft Support</a:t>
            </a:r>
            <a:endParaRPr lang="en-GB" sz="1200">
              <a:solidFill>
                <a:schemeClr val="accent4"/>
              </a:solidFill>
            </a:endParaRPr>
          </a:p>
        </p:txBody>
      </p:sp>
    </p:spTree>
    <p:extLst>
      <p:ext uri="{BB962C8B-B14F-4D97-AF65-F5344CB8AC3E}">
        <p14:creationId xmlns:p14="http://schemas.microsoft.com/office/powerpoint/2010/main" val="9939978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C8F966-7A94-4FC6-D944-F5B35380201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FECFCAF-F23F-8E72-58DC-0046E36A8CEF}"/>
              </a:ext>
            </a:extLst>
          </p:cNvPr>
          <p:cNvSpPr>
            <a:spLocks noGrp="1"/>
          </p:cNvSpPr>
          <p:nvPr>
            <p:ph type="title"/>
          </p:nvPr>
        </p:nvSpPr>
        <p:spPr/>
        <p:txBody>
          <a:bodyPr>
            <a:normAutofit/>
          </a:bodyPr>
          <a:lstStyle/>
          <a:p>
            <a:r>
              <a:rPr lang="en-GB">
                <a:solidFill>
                  <a:srgbClr val="813366"/>
                </a:solidFill>
              </a:rPr>
              <a:t>Change Proposal</a:t>
            </a:r>
          </a:p>
        </p:txBody>
      </p:sp>
      <p:graphicFrame>
        <p:nvGraphicFramePr>
          <p:cNvPr id="15" name="Content Placeholder 8">
            <a:extLst>
              <a:ext uri="{FF2B5EF4-FFF2-40B4-BE49-F238E27FC236}">
                <a16:creationId xmlns:a16="http://schemas.microsoft.com/office/drawing/2014/main" id="{1D9F3ACD-1D6E-14F3-5EB1-554091053D14}"/>
              </a:ext>
            </a:extLst>
          </p:cNvPr>
          <p:cNvGraphicFramePr>
            <a:graphicFrameLocks noGrp="1"/>
          </p:cNvGraphicFramePr>
          <p:nvPr>
            <p:ph sz="half" idx="1"/>
            <p:extLst>
              <p:ext uri="{D42A27DB-BD31-4B8C-83A1-F6EECF244321}">
                <p14:modId xmlns:p14="http://schemas.microsoft.com/office/powerpoint/2010/main" val="1311017519"/>
              </p:ext>
            </p:extLst>
          </p:nvPr>
        </p:nvGraphicFramePr>
        <p:xfrm>
          <a:off x="636588" y="1235676"/>
          <a:ext cx="10918139" cy="49412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297816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D650BC-F0A5-A481-1852-5EE168368D73}"/>
              </a:ext>
            </a:extLst>
          </p:cNvPr>
          <p:cNvSpPr>
            <a:spLocks noGrp="1"/>
          </p:cNvSpPr>
          <p:nvPr>
            <p:ph type="ctrTitle"/>
          </p:nvPr>
        </p:nvSpPr>
        <p:spPr/>
        <p:txBody>
          <a:bodyPr/>
          <a:lstStyle/>
          <a:p>
            <a:r>
              <a:rPr lang="en-GB" dirty="0"/>
              <a:t>STCP Changes</a:t>
            </a:r>
          </a:p>
        </p:txBody>
      </p:sp>
      <p:sp>
        <p:nvSpPr>
          <p:cNvPr id="5" name="Subtitle 4">
            <a:extLst>
              <a:ext uri="{FF2B5EF4-FFF2-40B4-BE49-F238E27FC236}">
                <a16:creationId xmlns:a16="http://schemas.microsoft.com/office/drawing/2014/main" id="{3B5167A3-4A0A-1FD4-0498-8A738F8345C3}"/>
              </a:ext>
            </a:extLst>
          </p:cNvPr>
          <p:cNvSpPr>
            <a:spLocks noGrp="1"/>
          </p:cNvSpPr>
          <p:nvPr>
            <p:ph type="subTitle" idx="1"/>
          </p:nvPr>
        </p:nvSpPr>
        <p:spPr/>
        <p:txBody>
          <a:bodyPr/>
          <a:lstStyle/>
          <a:p>
            <a:r>
              <a:rPr lang="en-GB" dirty="0"/>
              <a:t>November 2025</a:t>
            </a:r>
          </a:p>
        </p:txBody>
      </p:sp>
    </p:spTree>
    <p:extLst>
      <p:ext uri="{BB962C8B-B14F-4D97-AF65-F5344CB8AC3E}">
        <p14:creationId xmlns:p14="http://schemas.microsoft.com/office/powerpoint/2010/main" val="40902165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6318A9D0-9816-A9CE-E57D-783F0ECC043E}"/>
              </a:ext>
            </a:extLst>
          </p:cNvPr>
          <p:cNvSpPr>
            <a:spLocks noGrp="1"/>
          </p:cNvSpPr>
          <p:nvPr>
            <p:ph type="title"/>
          </p:nvPr>
        </p:nvSpPr>
        <p:spPr/>
        <p:txBody>
          <a:bodyPr/>
          <a:lstStyle/>
          <a:p>
            <a:r>
              <a:rPr lang="en-GB" dirty="0">
                <a:solidFill>
                  <a:srgbClr val="813366"/>
                </a:solidFill>
              </a:rPr>
              <a:t>STCP Issues Update</a:t>
            </a:r>
          </a:p>
        </p:txBody>
      </p:sp>
      <p:sp>
        <p:nvSpPr>
          <p:cNvPr id="3" name="Content Placeholder 2">
            <a:extLst>
              <a:ext uri="{FF2B5EF4-FFF2-40B4-BE49-F238E27FC236}">
                <a16:creationId xmlns:a16="http://schemas.microsoft.com/office/drawing/2014/main" id="{E892D09A-F913-2C89-6D9C-053F50F7034B}"/>
              </a:ext>
            </a:extLst>
          </p:cNvPr>
          <p:cNvSpPr>
            <a:spLocks noGrp="1"/>
          </p:cNvSpPr>
          <p:nvPr>
            <p:ph idx="1"/>
          </p:nvPr>
        </p:nvSpPr>
        <p:spPr/>
        <p:txBody>
          <a:bodyPr/>
          <a:lstStyle/>
          <a:p>
            <a:pPr marL="0" indent="0">
              <a:buNone/>
            </a:pPr>
            <a:r>
              <a:rPr lang="en-GB" b="1" dirty="0"/>
              <a:t>Onshore Transmission Owners</a:t>
            </a:r>
          </a:p>
          <a:p>
            <a:r>
              <a:rPr lang="en-GB" dirty="0"/>
              <a:t>Use of Substitute Data</a:t>
            </a:r>
          </a:p>
          <a:p>
            <a:r>
              <a:rPr lang="en-GB" dirty="0"/>
              <a:t>Additional Data</a:t>
            </a:r>
          </a:p>
          <a:p>
            <a:r>
              <a:rPr lang="en-GB" dirty="0"/>
              <a:t>Improved Transparency</a:t>
            </a:r>
          </a:p>
          <a:p>
            <a:pPr marL="0" indent="0">
              <a:buNone/>
            </a:pPr>
            <a:endParaRPr lang="en-GB" dirty="0"/>
          </a:p>
          <a:p>
            <a:pPr marL="0" indent="0">
              <a:buNone/>
            </a:pPr>
            <a:r>
              <a:rPr lang="en-GB" b="1" dirty="0"/>
              <a:t>Offshore Transmission Owners</a:t>
            </a:r>
          </a:p>
          <a:p>
            <a:pPr marL="0" indent="0">
              <a:buNone/>
            </a:pPr>
            <a:r>
              <a:rPr lang="en-GB" dirty="0"/>
              <a:t>1. Timing of Submissions</a:t>
            </a:r>
          </a:p>
        </p:txBody>
      </p:sp>
    </p:spTree>
    <p:extLst>
      <p:ext uri="{BB962C8B-B14F-4D97-AF65-F5344CB8AC3E}">
        <p14:creationId xmlns:p14="http://schemas.microsoft.com/office/powerpoint/2010/main" val="9976258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3EC7C-3713-76A0-6393-023C0DEC7E06}"/>
              </a:ext>
            </a:extLst>
          </p:cNvPr>
          <p:cNvSpPr>
            <a:spLocks noGrp="1"/>
          </p:cNvSpPr>
          <p:nvPr>
            <p:ph type="title"/>
          </p:nvPr>
        </p:nvSpPr>
        <p:spPr/>
        <p:txBody>
          <a:bodyPr/>
          <a:lstStyle/>
          <a:p>
            <a:r>
              <a:rPr lang="en-GB" dirty="0">
                <a:solidFill>
                  <a:srgbClr val="813366"/>
                </a:solidFill>
              </a:rPr>
              <a:t>Next Steps</a:t>
            </a:r>
          </a:p>
        </p:txBody>
      </p:sp>
      <p:sp>
        <p:nvSpPr>
          <p:cNvPr id="3" name="Text Placeholder 2">
            <a:extLst>
              <a:ext uri="{FF2B5EF4-FFF2-40B4-BE49-F238E27FC236}">
                <a16:creationId xmlns:a16="http://schemas.microsoft.com/office/drawing/2014/main" id="{4BEAFA68-D766-3D17-B122-656A940B59C7}"/>
              </a:ext>
            </a:extLst>
          </p:cNvPr>
          <p:cNvSpPr>
            <a:spLocks noGrp="1"/>
          </p:cNvSpPr>
          <p:nvPr>
            <p:ph sz="half" idx="1"/>
          </p:nvPr>
        </p:nvSpPr>
        <p:spPr>
          <a:xfrm>
            <a:off x="637273" y="1492851"/>
            <a:ext cx="9709362" cy="4599029"/>
          </a:xfrm>
        </p:spPr>
        <p:txBody>
          <a:bodyPr>
            <a:noAutofit/>
          </a:bodyPr>
          <a:lstStyle/>
          <a:p>
            <a:pPr marL="285750" indent="-285750">
              <a:buFont typeface="Arial" panose="020B0604020202020204" pitchFamily="34" charset="0"/>
              <a:buChar char="•"/>
            </a:pPr>
            <a:r>
              <a:rPr lang="en-GB" sz="2800" dirty="0"/>
              <a:t>Continue work with NESO codes team on proposal template</a:t>
            </a:r>
          </a:p>
          <a:p>
            <a:pPr marL="285750" indent="-285750">
              <a:buFont typeface="Arial" panose="020B0604020202020204" pitchFamily="34" charset="0"/>
              <a:buChar char="•"/>
            </a:pPr>
            <a:r>
              <a:rPr lang="en-GB" sz="2800" dirty="0"/>
              <a:t>Onshore Transmission Owner engagement</a:t>
            </a:r>
          </a:p>
          <a:p>
            <a:pPr marL="285750" indent="-285750">
              <a:buFont typeface="Arial" panose="020B0604020202020204" pitchFamily="34" charset="0"/>
              <a:buChar char="•"/>
            </a:pPr>
            <a:r>
              <a:rPr lang="en-GB" sz="2800" dirty="0"/>
              <a:t>Feedback on impact of pushing TNUoS Final tariffs back 1 week </a:t>
            </a:r>
          </a:p>
          <a:p>
            <a:pPr marL="285750" indent="-285750">
              <a:buFont typeface="Arial" panose="020B0604020202020204" pitchFamily="34" charset="0"/>
              <a:buChar char="•"/>
            </a:pPr>
            <a:r>
              <a:rPr lang="en-GB" sz="2800" dirty="0"/>
              <a:t>Feedback on any ideas for improved transparency</a:t>
            </a:r>
          </a:p>
          <a:p>
            <a:pPr marL="285750" indent="-285750">
              <a:buFont typeface="Arial" panose="020B0604020202020204" pitchFamily="34" charset="0"/>
              <a:buChar char="•"/>
            </a:pPr>
            <a:r>
              <a:rPr lang="en-GB" sz="2800" dirty="0"/>
              <a:t>Come back to TCMF in Jan with more detailed information</a:t>
            </a:r>
          </a:p>
          <a:p>
            <a:pPr marL="285750" indent="-285750">
              <a:buFont typeface="Arial" panose="020B0604020202020204" pitchFamily="34" charset="0"/>
              <a:buChar char="•"/>
            </a:pPr>
            <a:endParaRPr lang="en-GB" sz="2800" dirty="0"/>
          </a:p>
          <a:p>
            <a:r>
              <a:rPr lang="en-GB" sz="2800" dirty="0"/>
              <a:t>	Feedback to </a:t>
            </a:r>
            <a:r>
              <a:rPr lang="en-GB" sz="2800" dirty="0" err="1">
                <a:hlinkClick r:id="rId2"/>
              </a:rPr>
              <a:t>TNUoS.queries@neso.energy</a:t>
            </a:r>
            <a:r>
              <a:rPr lang="en-GB" sz="2800" dirty="0"/>
              <a:t> </a:t>
            </a:r>
          </a:p>
        </p:txBody>
      </p:sp>
    </p:spTree>
    <p:extLst>
      <p:ext uri="{BB962C8B-B14F-4D97-AF65-F5344CB8AC3E}">
        <p14:creationId xmlns:p14="http://schemas.microsoft.com/office/powerpoint/2010/main" val="32367337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031426-AE19-439D-594D-363504887C2B}"/>
              </a:ext>
            </a:extLst>
          </p:cNvPr>
          <p:cNvSpPr>
            <a:spLocks noGrp="1"/>
          </p:cNvSpPr>
          <p:nvPr>
            <p:ph type="body" sz="quarter" idx="18"/>
          </p:nvPr>
        </p:nvSpPr>
        <p:spPr/>
        <p:txBody>
          <a:bodyPr>
            <a:normAutofit/>
          </a:bodyPr>
          <a:lstStyle/>
          <a:p>
            <a:r>
              <a:rPr lang="en-GB" dirty="0"/>
              <a:t>Stabilising the Specific Onshore Expansion Factors from 1st April 2026</a:t>
            </a:r>
          </a:p>
        </p:txBody>
      </p:sp>
      <p:sp>
        <p:nvSpPr>
          <p:cNvPr id="3" name="Text Placeholder 2">
            <a:extLst>
              <a:ext uri="{FF2B5EF4-FFF2-40B4-BE49-F238E27FC236}">
                <a16:creationId xmlns:a16="http://schemas.microsoft.com/office/drawing/2014/main" id="{8B35987B-A761-8D75-4E97-3EC3C87E199B}"/>
              </a:ext>
            </a:extLst>
          </p:cNvPr>
          <p:cNvSpPr>
            <a:spLocks noGrp="1"/>
          </p:cNvSpPr>
          <p:nvPr>
            <p:ph type="body" sz="quarter" idx="16"/>
          </p:nvPr>
        </p:nvSpPr>
        <p:spPr/>
        <p:txBody>
          <a:bodyPr/>
          <a:lstStyle/>
          <a:p>
            <a:r>
              <a:rPr lang="en-GB" dirty="0"/>
              <a:t>Damian Clough</a:t>
            </a:r>
          </a:p>
        </p:txBody>
      </p:sp>
      <p:sp>
        <p:nvSpPr>
          <p:cNvPr id="4" name="Title 3">
            <a:extLst>
              <a:ext uri="{FF2B5EF4-FFF2-40B4-BE49-F238E27FC236}">
                <a16:creationId xmlns:a16="http://schemas.microsoft.com/office/drawing/2014/main" id="{D55DE8B0-0974-6D06-6469-155B3C9EF41F}"/>
              </a:ext>
            </a:extLst>
          </p:cNvPr>
          <p:cNvSpPr>
            <a:spLocks noGrp="1"/>
          </p:cNvSpPr>
          <p:nvPr>
            <p:ph type="title"/>
          </p:nvPr>
        </p:nvSpPr>
        <p:spPr/>
        <p:txBody>
          <a:bodyPr/>
          <a:lstStyle/>
          <a:p>
            <a:r>
              <a:rPr lang="en-GB" dirty="0"/>
              <a:t>TCMF: CMP​463</a:t>
            </a:r>
          </a:p>
        </p:txBody>
      </p:sp>
    </p:spTree>
    <p:extLst>
      <p:ext uri="{BB962C8B-B14F-4D97-AF65-F5344CB8AC3E}">
        <p14:creationId xmlns:p14="http://schemas.microsoft.com/office/powerpoint/2010/main" val="35388923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1E299-C7B7-1FFB-D19C-E271FA4090EC}"/>
              </a:ext>
            </a:extLst>
          </p:cNvPr>
          <p:cNvSpPr>
            <a:spLocks noGrp="1"/>
          </p:cNvSpPr>
          <p:nvPr>
            <p:ph type="title"/>
          </p:nvPr>
        </p:nvSpPr>
        <p:spPr/>
        <p:txBody>
          <a:bodyPr/>
          <a:lstStyle/>
          <a:p>
            <a:r>
              <a:rPr lang="en-GB" dirty="0"/>
              <a:t>Overview</a:t>
            </a:r>
          </a:p>
        </p:txBody>
      </p:sp>
      <p:sp>
        <p:nvSpPr>
          <p:cNvPr id="3" name="Content Placeholder 2">
            <a:extLst>
              <a:ext uri="{FF2B5EF4-FFF2-40B4-BE49-F238E27FC236}">
                <a16:creationId xmlns:a16="http://schemas.microsoft.com/office/drawing/2014/main" id="{AD4AF1BE-B31E-48B8-78EF-C4E2971E06AE}"/>
              </a:ext>
            </a:extLst>
          </p:cNvPr>
          <p:cNvSpPr>
            <a:spLocks noGrp="1"/>
          </p:cNvSpPr>
          <p:nvPr>
            <p:ph idx="1"/>
          </p:nvPr>
        </p:nvSpPr>
        <p:spPr/>
        <p:txBody>
          <a:bodyPr/>
          <a:lstStyle/>
          <a:p>
            <a:r>
              <a:rPr lang="en-GB" dirty="0"/>
              <a:t>The Price Control from April 2026 has led to large (41%), unexpected increases in Specific Onshore Expansion Factors. </a:t>
            </a:r>
          </a:p>
          <a:p>
            <a:endParaRPr lang="en-GB" dirty="0"/>
          </a:p>
          <a:p>
            <a:r>
              <a:rPr lang="en-GB" dirty="0"/>
              <a:t>This modification seeks to hold those Specific Expansion Factors, for 2026/27 onwards, at 2025/26 levels, similar to the CMP353 approach, ahead of a larger more fundamental review of </a:t>
            </a:r>
            <a:r>
              <a:rPr lang="en-GB" dirty="0" err="1"/>
              <a:t>TNUoS</a:t>
            </a:r>
            <a:r>
              <a:rPr lang="en-GB" dirty="0"/>
              <a:t> (by Ofgem).</a:t>
            </a:r>
          </a:p>
        </p:txBody>
      </p:sp>
    </p:spTree>
    <p:extLst>
      <p:ext uri="{BB962C8B-B14F-4D97-AF65-F5344CB8AC3E}">
        <p14:creationId xmlns:p14="http://schemas.microsoft.com/office/powerpoint/2010/main" val="40484058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FCE16-3408-6C77-8C67-48B47C422FEA}"/>
              </a:ext>
            </a:extLst>
          </p:cNvPr>
          <p:cNvSpPr>
            <a:spLocks noGrp="1"/>
          </p:cNvSpPr>
          <p:nvPr>
            <p:ph type="title"/>
          </p:nvPr>
        </p:nvSpPr>
        <p:spPr/>
        <p:txBody>
          <a:bodyPr>
            <a:normAutofit fontScale="90000"/>
          </a:bodyPr>
          <a:lstStyle/>
          <a:p>
            <a:r>
              <a:rPr lang="en-GB" dirty="0"/>
              <a:t>Changes to the current, individually calculated, SEF as of latest </a:t>
            </a:r>
            <a:r>
              <a:rPr lang="en-GB" dirty="0" err="1"/>
              <a:t>TNUoS</a:t>
            </a:r>
            <a:r>
              <a:rPr lang="en-GB" dirty="0"/>
              <a:t> 5 year forecast</a:t>
            </a:r>
          </a:p>
        </p:txBody>
      </p:sp>
      <p:graphicFrame>
        <p:nvGraphicFramePr>
          <p:cNvPr id="4" name="Content Placeholder 3">
            <a:extLst>
              <a:ext uri="{FF2B5EF4-FFF2-40B4-BE49-F238E27FC236}">
                <a16:creationId xmlns:a16="http://schemas.microsoft.com/office/drawing/2014/main" id="{4F0E7D1C-441B-7921-76C0-CA5BDF426BD2}"/>
              </a:ext>
            </a:extLst>
          </p:cNvPr>
          <p:cNvGraphicFramePr>
            <a:graphicFrameLocks noGrp="1"/>
          </p:cNvGraphicFramePr>
          <p:nvPr>
            <p:ph idx="1"/>
          </p:nvPr>
        </p:nvGraphicFramePr>
        <p:xfrm>
          <a:off x="990600" y="2197671"/>
          <a:ext cx="10363200" cy="3822130"/>
        </p:xfrm>
        <a:graphic>
          <a:graphicData uri="http://schemas.openxmlformats.org/drawingml/2006/table">
            <a:tbl>
              <a:tblPr firstRow="1" firstCol="1" bandRow="1"/>
              <a:tblGrid>
                <a:gridCol w="2017718">
                  <a:extLst>
                    <a:ext uri="{9D8B030D-6E8A-4147-A177-3AD203B41FA5}">
                      <a16:colId xmlns:a16="http://schemas.microsoft.com/office/drawing/2014/main" val="2988448034"/>
                    </a:ext>
                  </a:extLst>
                </a:gridCol>
                <a:gridCol w="977581">
                  <a:extLst>
                    <a:ext uri="{9D8B030D-6E8A-4147-A177-3AD203B41FA5}">
                      <a16:colId xmlns:a16="http://schemas.microsoft.com/office/drawing/2014/main" val="1565086293"/>
                    </a:ext>
                  </a:extLst>
                </a:gridCol>
                <a:gridCol w="1170552">
                  <a:extLst>
                    <a:ext uri="{9D8B030D-6E8A-4147-A177-3AD203B41FA5}">
                      <a16:colId xmlns:a16="http://schemas.microsoft.com/office/drawing/2014/main" val="2419632143"/>
                    </a:ext>
                  </a:extLst>
                </a:gridCol>
                <a:gridCol w="1187515">
                  <a:extLst>
                    <a:ext uri="{9D8B030D-6E8A-4147-A177-3AD203B41FA5}">
                      <a16:colId xmlns:a16="http://schemas.microsoft.com/office/drawing/2014/main" val="347830259"/>
                    </a:ext>
                  </a:extLst>
                </a:gridCol>
                <a:gridCol w="899119">
                  <a:extLst>
                    <a:ext uri="{9D8B030D-6E8A-4147-A177-3AD203B41FA5}">
                      <a16:colId xmlns:a16="http://schemas.microsoft.com/office/drawing/2014/main" val="4063229697"/>
                    </a:ext>
                  </a:extLst>
                </a:gridCol>
                <a:gridCol w="1402754">
                  <a:extLst>
                    <a:ext uri="{9D8B030D-6E8A-4147-A177-3AD203B41FA5}">
                      <a16:colId xmlns:a16="http://schemas.microsoft.com/office/drawing/2014/main" val="2633992292"/>
                    </a:ext>
                  </a:extLst>
                </a:gridCol>
                <a:gridCol w="1402754">
                  <a:extLst>
                    <a:ext uri="{9D8B030D-6E8A-4147-A177-3AD203B41FA5}">
                      <a16:colId xmlns:a16="http://schemas.microsoft.com/office/drawing/2014/main" val="1448497735"/>
                    </a:ext>
                  </a:extLst>
                </a:gridCol>
                <a:gridCol w="1305207">
                  <a:extLst>
                    <a:ext uri="{9D8B030D-6E8A-4147-A177-3AD203B41FA5}">
                      <a16:colId xmlns:a16="http://schemas.microsoft.com/office/drawing/2014/main" val="864146110"/>
                    </a:ext>
                  </a:extLst>
                </a:gridCol>
              </a:tblGrid>
              <a:tr h="978895">
                <a:tc rowSpan="2">
                  <a:txBody>
                    <a:bodyPr/>
                    <a:lstStyle/>
                    <a:p>
                      <a:pPr algn="ctr">
                        <a:lnSpc>
                          <a:spcPct val="115000"/>
                        </a:lnSpc>
                        <a:spcAft>
                          <a:spcPts val="800"/>
                        </a:spcAft>
                        <a:buNone/>
                      </a:pPr>
                      <a:r>
                        <a:rPr lang="en-GB" sz="1200" b="1" kern="1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Network</a:t>
                      </a:r>
                      <a:endParaRPr lang="en-GB" sz="12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algn="ctr">
                        <a:lnSpc>
                          <a:spcPct val="115000"/>
                        </a:lnSpc>
                        <a:spcAft>
                          <a:spcPts val="800"/>
                        </a:spcAft>
                        <a:buNone/>
                      </a:pPr>
                      <a:r>
                        <a:rPr lang="en-GB" sz="1000" b="1"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Region</a:t>
                      </a:r>
                      <a:endParaRPr lang="en-GB" sz="12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algn="ctr">
                        <a:lnSpc>
                          <a:spcPct val="115000"/>
                        </a:lnSpc>
                        <a:spcAft>
                          <a:spcPts val="800"/>
                        </a:spcAft>
                        <a:buNone/>
                      </a:pPr>
                      <a:r>
                        <a:rPr lang="en-GB" sz="1000" b="1"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Bus 1</a:t>
                      </a:r>
                      <a:endParaRPr lang="en-GB" sz="12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algn="ctr">
                        <a:lnSpc>
                          <a:spcPct val="115000"/>
                        </a:lnSpc>
                        <a:spcAft>
                          <a:spcPts val="800"/>
                        </a:spcAft>
                        <a:buNone/>
                      </a:pPr>
                      <a:r>
                        <a:rPr lang="en-GB" sz="1000" b="1"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Bus 2</a:t>
                      </a:r>
                      <a:endParaRPr lang="en-GB" sz="12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algn="ctr">
                        <a:lnSpc>
                          <a:spcPct val="115000"/>
                        </a:lnSpc>
                        <a:spcAft>
                          <a:spcPts val="800"/>
                        </a:spcAft>
                        <a:buNone/>
                      </a:pPr>
                      <a:r>
                        <a:rPr lang="en-GB" sz="1000" b="1"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Link Type</a:t>
                      </a:r>
                      <a:endParaRPr lang="en-GB" sz="12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GB" sz="1000" b="1"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Link specific expansion factor:</a:t>
                      </a:r>
                      <a:endParaRPr lang="en-GB" sz="12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rowSpan="2">
                  <a:txBody>
                    <a:bodyPr/>
                    <a:lstStyle/>
                    <a:p>
                      <a:pPr algn="ctr">
                        <a:lnSpc>
                          <a:spcPct val="115000"/>
                        </a:lnSpc>
                        <a:spcAft>
                          <a:spcPts val="800"/>
                        </a:spcAft>
                        <a:buNone/>
                      </a:pPr>
                      <a:r>
                        <a:rPr lang="en-GB" sz="1000" b="1"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Link specific expansion factor: RIIO-T3</a:t>
                      </a:r>
                      <a:endParaRPr lang="en-GB" sz="12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algn="ctr">
                        <a:lnSpc>
                          <a:spcPct val="115000"/>
                        </a:lnSpc>
                        <a:spcAft>
                          <a:spcPts val="800"/>
                        </a:spcAft>
                        <a:buNone/>
                      </a:pPr>
                      <a:r>
                        <a:rPr lang="en-GB" sz="1000" b="1"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Link specific </a:t>
                      </a:r>
                      <a:r>
                        <a:rPr lang="en-GB" sz="1200" b="1" kern="1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RIIO-T3 vs RIIO-T2</a:t>
                      </a:r>
                      <a:endParaRPr lang="en-GB" sz="12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21550209"/>
                  </a:ext>
                </a:extLst>
              </a:tr>
              <a:tr h="365032">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ctr">
                        <a:lnSpc>
                          <a:spcPct val="115000"/>
                        </a:lnSpc>
                        <a:spcAft>
                          <a:spcPts val="800"/>
                        </a:spcAft>
                        <a:buNone/>
                      </a:pPr>
                      <a:r>
                        <a:rPr lang="en-GB" sz="1000" b="1"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RIIO-T2</a:t>
                      </a:r>
                      <a:endParaRPr lang="en-GB" sz="12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926707357"/>
                  </a:ext>
                </a:extLst>
              </a:tr>
              <a:tr h="365032">
                <a:tc>
                  <a:txBody>
                    <a:bodyPr/>
                    <a:lstStyle/>
                    <a:p>
                      <a:pPr>
                        <a:lnSpc>
                          <a:spcPct val="115000"/>
                        </a:lnSpc>
                        <a:spcAft>
                          <a:spcPts val="800"/>
                        </a:spcAft>
                        <a:buNone/>
                      </a:pPr>
                      <a:r>
                        <a:rPr lang="en-GB" sz="1000" kern="100">
                          <a:solidFill>
                            <a:srgbClr val="000000"/>
                          </a:solidFill>
                          <a:effectLst/>
                          <a:latin typeface="Poppins" panose="00000500000000000000" pitchFamily="2" charset="0"/>
                          <a:ea typeface="Times New Roman" panose="02020603050405020304" pitchFamily="18" charset="0"/>
                          <a:cs typeface="Times New Roman" panose="02020603050405020304" pitchFamily="18" charset="0"/>
                        </a:rPr>
                        <a:t>Western Bootstrap</a:t>
                      </a:r>
                      <a:endParaRPr lang="en-GB" sz="12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800"/>
                        </a:spcAft>
                        <a:buNone/>
                      </a:pPr>
                      <a:r>
                        <a:rPr lang="en-GB" sz="1000" kern="100">
                          <a:solidFill>
                            <a:srgbClr val="000000"/>
                          </a:solidFill>
                          <a:effectLst/>
                          <a:latin typeface="Poppins" panose="00000500000000000000" pitchFamily="2" charset="0"/>
                          <a:ea typeface="Times New Roman" panose="02020603050405020304" pitchFamily="18" charset="0"/>
                          <a:cs typeface="Times New Roman" panose="02020603050405020304" pitchFamily="18" charset="0"/>
                        </a:rPr>
                        <a:t>SP</a:t>
                      </a:r>
                      <a:endParaRPr lang="en-GB" sz="12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800"/>
                        </a:spcAft>
                        <a:buNone/>
                      </a:pPr>
                      <a:r>
                        <a:rPr lang="en-GB" sz="1000" kern="100">
                          <a:solidFill>
                            <a:srgbClr val="000000"/>
                          </a:solidFill>
                          <a:effectLst/>
                          <a:latin typeface="Poppins" panose="00000500000000000000" pitchFamily="2" charset="0"/>
                          <a:ea typeface="Times New Roman" panose="02020603050405020304" pitchFamily="18" charset="0"/>
                          <a:cs typeface="Times New Roman" panose="02020603050405020304" pitchFamily="18" charset="0"/>
                        </a:rPr>
                        <a:t>FLIB40</a:t>
                      </a:r>
                      <a:endParaRPr lang="en-GB" sz="12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800"/>
                        </a:spcAft>
                        <a:buNone/>
                      </a:pPr>
                      <a:r>
                        <a:rPr lang="en-GB" sz="1000" kern="100">
                          <a:solidFill>
                            <a:srgbClr val="000000"/>
                          </a:solidFill>
                          <a:effectLst/>
                          <a:latin typeface="Poppins" panose="00000500000000000000" pitchFamily="2" charset="0"/>
                          <a:ea typeface="Times New Roman" panose="02020603050405020304" pitchFamily="18" charset="0"/>
                          <a:cs typeface="Times New Roman" panose="02020603050405020304" pitchFamily="18" charset="0"/>
                        </a:rPr>
                        <a:t>HUNE40</a:t>
                      </a:r>
                      <a:endParaRPr lang="en-GB" sz="12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800"/>
                        </a:spcAft>
                        <a:buNone/>
                      </a:pPr>
                      <a:r>
                        <a:rPr lang="en-GB" sz="1000" kern="100">
                          <a:solidFill>
                            <a:srgbClr val="000000"/>
                          </a:solidFill>
                          <a:effectLst/>
                          <a:latin typeface="Poppins" panose="00000500000000000000" pitchFamily="2" charset="0"/>
                          <a:ea typeface="Times New Roman" panose="02020603050405020304" pitchFamily="18" charset="0"/>
                          <a:cs typeface="Times New Roman" panose="02020603050405020304" pitchFamily="18" charset="0"/>
                        </a:rPr>
                        <a:t>HVDC</a:t>
                      </a:r>
                      <a:endParaRPr lang="en-GB" sz="12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GB" sz="1000" kern="100">
                          <a:solidFill>
                            <a:srgbClr val="000000"/>
                          </a:solidFill>
                          <a:effectLst/>
                          <a:latin typeface="Poppins" panose="00000500000000000000" pitchFamily="2" charset="0"/>
                          <a:ea typeface="Times New Roman" panose="02020603050405020304" pitchFamily="18" charset="0"/>
                          <a:cs typeface="Times New Roman" panose="02020603050405020304" pitchFamily="18" charset="0"/>
                        </a:rPr>
                        <a:t>4.66</a:t>
                      </a:r>
                      <a:endParaRPr lang="en-GB" sz="12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GB" sz="1000" kern="100">
                          <a:solidFill>
                            <a:srgbClr val="000000"/>
                          </a:solidFill>
                          <a:effectLst/>
                          <a:latin typeface="Poppins" panose="00000500000000000000" pitchFamily="2" charset="0"/>
                          <a:ea typeface="Times New Roman" panose="02020603050405020304" pitchFamily="18" charset="0"/>
                          <a:cs typeface="Times New Roman" panose="02020603050405020304" pitchFamily="18" charset="0"/>
                        </a:rPr>
                        <a:t>6.55</a:t>
                      </a:r>
                      <a:endParaRPr lang="en-GB" sz="12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GB" sz="1000" kern="100">
                          <a:solidFill>
                            <a:srgbClr val="000000"/>
                          </a:solidFill>
                          <a:effectLst/>
                          <a:latin typeface="Poppins" panose="00000500000000000000" pitchFamily="2" charset="0"/>
                          <a:ea typeface="Times New Roman" panose="02020603050405020304" pitchFamily="18" charset="0"/>
                          <a:cs typeface="Times New Roman" panose="02020603050405020304" pitchFamily="18" charset="0"/>
                        </a:rPr>
                        <a:t>141%</a:t>
                      </a:r>
                      <a:endParaRPr lang="en-GB" sz="12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89045586"/>
                  </a:ext>
                </a:extLst>
              </a:tr>
              <a:tr h="653043">
                <a:tc>
                  <a:txBody>
                    <a:bodyPr/>
                    <a:lstStyle/>
                    <a:p>
                      <a:pPr>
                        <a:lnSpc>
                          <a:spcPct val="115000"/>
                        </a:lnSpc>
                        <a:spcAft>
                          <a:spcPts val="800"/>
                        </a:spcAft>
                        <a:buNone/>
                      </a:pPr>
                      <a:r>
                        <a:rPr lang="en-GB" sz="1000" kern="100">
                          <a:solidFill>
                            <a:srgbClr val="000000"/>
                          </a:solidFill>
                          <a:effectLst/>
                          <a:latin typeface="Poppins" panose="00000500000000000000" pitchFamily="2" charset="0"/>
                          <a:ea typeface="Times New Roman" panose="02020603050405020304" pitchFamily="18" charset="0"/>
                          <a:cs typeface="Times New Roman" panose="02020603050405020304" pitchFamily="18" charset="0"/>
                        </a:rPr>
                        <a:t>Caithness Moray bootstrap</a:t>
                      </a:r>
                      <a:endParaRPr lang="en-GB" sz="12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800"/>
                        </a:spcAft>
                        <a:buNone/>
                      </a:pPr>
                      <a:r>
                        <a:rPr lang="en-GB" sz="1000" kern="100">
                          <a:solidFill>
                            <a:srgbClr val="000000"/>
                          </a:solidFill>
                          <a:effectLst/>
                          <a:latin typeface="Poppins" panose="00000500000000000000" pitchFamily="2" charset="0"/>
                          <a:ea typeface="Times New Roman" panose="02020603050405020304" pitchFamily="18" charset="0"/>
                          <a:cs typeface="Times New Roman" panose="02020603050405020304" pitchFamily="18" charset="0"/>
                        </a:rPr>
                        <a:t>SSE</a:t>
                      </a:r>
                      <a:endParaRPr lang="en-GB" sz="12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800"/>
                        </a:spcAft>
                        <a:buNone/>
                      </a:pPr>
                      <a:r>
                        <a:rPr lang="en-GB" sz="1000" kern="100">
                          <a:solidFill>
                            <a:srgbClr val="000000"/>
                          </a:solidFill>
                          <a:effectLst/>
                          <a:latin typeface="Poppins" panose="00000500000000000000" pitchFamily="2" charset="0"/>
                          <a:ea typeface="Times New Roman" panose="02020603050405020304" pitchFamily="18" charset="0"/>
                          <a:cs typeface="Times New Roman" panose="02020603050405020304" pitchFamily="18" charset="0"/>
                        </a:rPr>
                        <a:t>BLHI20</a:t>
                      </a:r>
                      <a:endParaRPr lang="en-GB" sz="12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800"/>
                        </a:spcAft>
                        <a:buNone/>
                      </a:pPr>
                      <a:r>
                        <a:rPr lang="en-GB" sz="1000" kern="100">
                          <a:solidFill>
                            <a:srgbClr val="000000"/>
                          </a:solidFill>
                          <a:effectLst/>
                          <a:latin typeface="Poppins" panose="00000500000000000000" pitchFamily="2" charset="0"/>
                          <a:ea typeface="Times New Roman" panose="02020603050405020304" pitchFamily="18" charset="0"/>
                          <a:cs typeface="Times New Roman" panose="02020603050405020304" pitchFamily="18" charset="0"/>
                        </a:rPr>
                        <a:t>SPIT20</a:t>
                      </a:r>
                      <a:endParaRPr lang="en-GB" sz="12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800"/>
                        </a:spcAft>
                        <a:buNone/>
                      </a:pPr>
                      <a:r>
                        <a:rPr lang="en-GB" sz="1000" kern="100">
                          <a:solidFill>
                            <a:srgbClr val="000000"/>
                          </a:solidFill>
                          <a:effectLst/>
                          <a:latin typeface="Poppins" panose="00000500000000000000" pitchFamily="2" charset="0"/>
                          <a:ea typeface="Times New Roman" panose="02020603050405020304" pitchFamily="18" charset="0"/>
                          <a:cs typeface="Times New Roman" panose="02020603050405020304" pitchFamily="18" charset="0"/>
                        </a:rPr>
                        <a:t>HVDC</a:t>
                      </a:r>
                      <a:endParaRPr lang="en-GB" sz="12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GB" sz="1000" kern="100">
                          <a:solidFill>
                            <a:srgbClr val="000000"/>
                          </a:solidFill>
                          <a:effectLst/>
                          <a:latin typeface="Poppins" panose="00000500000000000000" pitchFamily="2" charset="0"/>
                          <a:ea typeface="Times New Roman" panose="02020603050405020304" pitchFamily="18" charset="0"/>
                          <a:cs typeface="Times New Roman" panose="02020603050405020304" pitchFamily="18" charset="0"/>
                        </a:rPr>
                        <a:t>14.69</a:t>
                      </a:r>
                      <a:endParaRPr lang="en-GB" sz="12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GB" sz="1000" kern="100">
                          <a:solidFill>
                            <a:srgbClr val="000000"/>
                          </a:solidFill>
                          <a:effectLst/>
                          <a:latin typeface="Poppins" panose="00000500000000000000" pitchFamily="2" charset="0"/>
                          <a:ea typeface="Times New Roman" panose="02020603050405020304" pitchFamily="18" charset="0"/>
                          <a:cs typeface="Times New Roman" panose="02020603050405020304" pitchFamily="18" charset="0"/>
                        </a:rPr>
                        <a:t>20.67</a:t>
                      </a:r>
                      <a:endParaRPr lang="en-GB" sz="12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GB" sz="1000" kern="100">
                          <a:solidFill>
                            <a:srgbClr val="000000"/>
                          </a:solidFill>
                          <a:effectLst/>
                          <a:latin typeface="Poppins" panose="00000500000000000000" pitchFamily="2" charset="0"/>
                          <a:ea typeface="Times New Roman" panose="02020603050405020304" pitchFamily="18" charset="0"/>
                          <a:cs typeface="Times New Roman" panose="02020603050405020304" pitchFamily="18" charset="0"/>
                        </a:rPr>
                        <a:t>141%</a:t>
                      </a:r>
                      <a:endParaRPr lang="en-GB" sz="12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50182241"/>
                  </a:ext>
                </a:extLst>
              </a:tr>
              <a:tr h="365032">
                <a:tc>
                  <a:txBody>
                    <a:bodyPr/>
                    <a:lstStyle/>
                    <a:p>
                      <a:pPr>
                        <a:lnSpc>
                          <a:spcPct val="115000"/>
                        </a:lnSpc>
                        <a:spcAft>
                          <a:spcPts val="800"/>
                        </a:spcAft>
                        <a:buNone/>
                      </a:pPr>
                      <a:r>
                        <a:rPr lang="en-GB" sz="1000" kern="100">
                          <a:solidFill>
                            <a:srgbClr val="000000"/>
                          </a:solidFill>
                          <a:effectLst/>
                          <a:latin typeface="Poppins" panose="00000500000000000000" pitchFamily="2" charset="0"/>
                          <a:ea typeface="Times New Roman" panose="02020603050405020304" pitchFamily="18" charset="0"/>
                          <a:cs typeface="Times New Roman" panose="02020603050405020304" pitchFamily="18" charset="0"/>
                        </a:rPr>
                        <a:t>Shetland Link</a:t>
                      </a:r>
                      <a:endParaRPr lang="en-GB" sz="12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800"/>
                        </a:spcAft>
                        <a:buNone/>
                      </a:pPr>
                      <a:r>
                        <a:rPr lang="en-GB" sz="1000" kern="100">
                          <a:solidFill>
                            <a:srgbClr val="000000"/>
                          </a:solidFill>
                          <a:effectLst/>
                          <a:latin typeface="Poppins" panose="00000500000000000000" pitchFamily="2" charset="0"/>
                          <a:ea typeface="Times New Roman" panose="02020603050405020304" pitchFamily="18" charset="0"/>
                          <a:cs typeface="Times New Roman" panose="02020603050405020304" pitchFamily="18" charset="0"/>
                        </a:rPr>
                        <a:t>SSE</a:t>
                      </a:r>
                      <a:endParaRPr lang="en-GB" sz="12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800"/>
                        </a:spcAft>
                        <a:buNone/>
                      </a:pPr>
                      <a:r>
                        <a:rPr lang="en-GB" sz="1000" kern="100">
                          <a:solidFill>
                            <a:srgbClr val="000000"/>
                          </a:solidFill>
                          <a:effectLst/>
                          <a:latin typeface="Poppins" panose="00000500000000000000" pitchFamily="2" charset="0"/>
                          <a:ea typeface="Times New Roman" panose="02020603050405020304" pitchFamily="18" charset="0"/>
                          <a:cs typeface="Times New Roman" panose="02020603050405020304" pitchFamily="18" charset="0"/>
                        </a:rPr>
                        <a:t>KERG20</a:t>
                      </a:r>
                      <a:endParaRPr lang="en-GB" sz="12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800"/>
                        </a:spcAft>
                        <a:buNone/>
                      </a:pPr>
                      <a:r>
                        <a:rPr lang="en-GB" sz="1000" kern="100">
                          <a:solidFill>
                            <a:srgbClr val="000000"/>
                          </a:solidFill>
                          <a:effectLst/>
                          <a:latin typeface="Poppins" panose="00000500000000000000" pitchFamily="2" charset="0"/>
                          <a:ea typeface="Times New Roman" panose="02020603050405020304" pitchFamily="18" charset="0"/>
                          <a:cs typeface="Times New Roman" panose="02020603050405020304" pitchFamily="18" charset="0"/>
                        </a:rPr>
                        <a:t>BLHI20</a:t>
                      </a:r>
                      <a:endParaRPr lang="en-GB" sz="12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800"/>
                        </a:spcAft>
                        <a:buNone/>
                      </a:pPr>
                      <a:r>
                        <a:rPr lang="en-GB" sz="1000" kern="100">
                          <a:solidFill>
                            <a:srgbClr val="000000"/>
                          </a:solidFill>
                          <a:effectLst/>
                          <a:latin typeface="Poppins" panose="00000500000000000000" pitchFamily="2" charset="0"/>
                          <a:ea typeface="Times New Roman" panose="02020603050405020304" pitchFamily="18" charset="0"/>
                          <a:cs typeface="Times New Roman" panose="02020603050405020304" pitchFamily="18" charset="0"/>
                        </a:rPr>
                        <a:t>Cable</a:t>
                      </a:r>
                      <a:endParaRPr lang="en-GB" sz="12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GB" sz="1000" kern="100">
                          <a:solidFill>
                            <a:srgbClr val="000000"/>
                          </a:solidFill>
                          <a:effectLst/>
                          <a:latin typeface="Poppins" panose="00000500000000000000" pitchFamily="2" charset="0"/>
                          <a:ea typeface="Times New Roman" panose="02020603050405020304" pitchFamily="18" charset="0"/>
                          <a:cs typeface="Times New Roman" panose="02020603050405020304" pitchFamily="18" charset="0"/>
                        </a:rPr>
                        <a:t>8.7</a:t>
                      </a:r>
                      <a:endParaRPr lang="en-GB" sz="12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GB" sz="1000" kern="100">
                          <a:solidFill>
                            <a:srgbClr val="000000"/>
                          </a:solidFill>
                          <a:effectLst/>
                          <a:latin typeface="Poppins" panose="00000500000000000000" pitchFamily="2" charset="0"/>
                          <a:ea typeface="Times New Roman" panose="02020603050405020304" pitchFamily="18" charset="0"/>
                          <a:cs typeface="Times New Roman" panose="02020603050405020304" pitchFamily="18" charset="0"/>
                        </a:rPr>
                        <a:t>12.24</a:t>
                      </a:r>
                      <a:endParaRPr lang="en-GB" sz="12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GB" sz="1000" kern="100">
                          <a:solidFill>
                            <a:srgbClr val="000000"/>
                          </a:solidFill>
                          <a:effectLst/>
                          <a:latin typeface="Poppins" panose="00000500000000000000" pitchFamily="2" charset="0"/>
                          <a:ea typeface="Times New Roman" panose="02020603050405020304" pitchFamily="18" charset="0"/>
                          <a:cs typeface="Times New Roman" panose="02020603050405020304" pitchFamily="18" charset="0"/>
                        </a:rPr>
                        <a:t>141%</a:t>
                      </a:r>
                      <a:endParaRPr lang="en-GB" sz="12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49616648"/>
                  </a:ext>
                </a:extLst>
              </a:tr>
              <a:tr h="365032">
                <a:tc>
                  <a:txBody>
                    <a:bodyPr/>
                    <a:lstStyle/>
                    <a:p>
                      <a:pPr>
                        <a:lnSpc>
                          <a:spcPct val="115000"/>
                        </a:lnSpc>
                        <a:spcAft>
                          <a:spcPts val="800"/>
                        </a:spcAft>
                        <a:buNone/>
                      </a:pPr>
                      <a:r>
                        <a:rPr lang="en-GB" sz="1000" kern="100">
                          <a:solidFill>
                            <a:srgbClr val="000000"/>
                          </a:solidFill>
                          <a:effectLst/>
                          <a:latin typeface="Poppins" panose="00000500000000000000" pitchFamily="2" charset="0"/>
                          <a:ea typeface="Times New Roman" panose="02020603050405020304" pitchFamily="18" charset="0"/>
                          <a:cs typeface="Times New Roman" panose="02020603050405020304" pitchFamily="18" charset="0"/>
                        </a:rPr>
                        <a:t>Western Isles </a:t>
                      </a:r>
                      <a:endParaRPr lang="en-GB" sz="12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800"/>
                        </a:spcAft>
                        <a:buNone/>
                      </a:pPr>
                      <a:r>
                        <a:rPr lang="en-GB" sz="1000" kern="100">
                          <a:solidFill>
                            <a:srgbClr val="000000"/>
                          </a:solidFill>
                          <a:effectLst/>
                          <a:latin typeface="Poppins" panose="00000500000000000000" pitchFamily="2" charset="0"/>
                          <a:ea typeface="Times New Roman" panose="02020603050405020304" pitchFamily="18" charset="0"/>
                          <a:cs typeface="Times New Roman" panose="02020603050405020304" pitchFamily="18" charset="0"/>
                        </a:rPr>
                        <a:t>SSE</a:t>
                      </a:r>
                      <a:endParaRPr lang="en-GB" sz="12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800"/>
                        </a:spcAft>
                        <a:buNone/>
                      </a:pPr>
                      <a:r>
                        <a:rPr lang="en-GB" sz="1000" kern="100">
                          <a:solidFill>
                            <a:srgbClr val="000000"/>
                          </a:solidFill>
                          <a:effectLst/>
                          <a:latin typeface="Poppins" panose="00000500000000000000" pitchFamily="2" charset="0"/>
                          <a:ea typeface="Times New Roman" panose="02020603050405020304" pitchFamily="18" charset="0"/>
                          <a:cs typeface="Times New Roman" panose="02020603050405020304" pitchFamily="18" charset="0"/>
                        </a:rPr>
                        <a:t>DOUN20</a:t>
                      </a:r>
                      <a:endParaRPr lang="en-GB" sz="12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800"/>
                        </a:spcAft>
                        <a:buNone/>
                      </a:pPr>
                      <a:r>
                        <a:rPr lang="en-GB" sz="1000" kern="100">
                          <a:solidFill>
                            <a:srgbClr val="000000"/>
                          </a:solidFill>
                          <a:effectLst/>
                          <a:latin typeface="Poppins" panose="00000500000000000000" pitchFamily="2" charset="0"/>
                          <a:ea typeface="Times New Roman" panose="02020603050405020304" pitchFamily="18" charset="0"/>
                          <a:cs typeface="Times New Roman" panose="02020603050405020304" pitchFamily="18" charset="0"/>
                        </a:rPr>
                        <a:t>FINS20</a:t>
                      </a:r>
                      <a:endParaRPr lang="en-GB" sz="12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800"/>
                        </a:spcAft>
                        <a:buNone/>
                      </a:pPr>
                      <a:r>
                        <a:rPr lang="en-GB" sz="1000" kern="100">
                          <a:solidFill>
                            <a:srgbClr val="000000"/>
                          </a:solidFill>
                          <a:effectLst/>
                          <a:latin typeface="Poppins" panose="00000500000000000000" pitchFamily="2" charset="0"/>
                          <a:ea typeface="Times New Roman" panose="02020603050405020304" pitchFamily="18" charset="0"/>
                          <a:cs typeface="Times New Roman" panose="02020603050405020304" pitchFamily="18" charset="0"/>
                        </a:rPr>
                        <a:t>Cable</a:t>
                      </a:r>
                      <a:endParaRPr lang="en-GB" sz="12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GB" sz="1000" kern="100">
                          <a:solidFill>
                            <a:srgbClr val="000000"/>
                          </a:solidFill>
                          <a:effectLst/>
                          <a:latin typeface="Poppins" panose="00000500000000000000" pitchFamily="2" charset="0"/>
                          <a:ea typeface="Times New Roman" panose="02020603050405020304" pitchFamily="18" charset="0"/>
                          <a:cs typeface="Times New Roman" panose="02020603050405020304" pitchFamily="18" charset="0"/>
                        </a:rPr>
                        <a:t>16.26</a:t>
                      </a:r>
                      <a:endParaRPr lang="en-GB" sz="12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GB" sz="1000" kern="100">
                          <a:solidFill>
                            <a:srgbClr val="000000"/>
                          </a:solidFill>
                          <a:effectLst/>
                          <a:latin typeface="Poppins" panose="00000500000000000000" pitchFamily="2" charset="0"/>
                          <a:ea typeface="Times New Roman" panose="02020603050405020304" pitchFamily="18" charset="0"/>
                          <a:cs typeface="Times New Roman" panose="02020603050405020304" pitchFamily="18" charset="0"/>
                        </a:rPr>
                        <a:t>22.88</a:t>
                      </a:r>
                      <a:endParaRPr lang="en-GB" sz="12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GB" sz="1000" kern="100">
                          <a:solidFill>
                            <a:srgbClr val="000000"/>
                          </a:solidFill>
                          <a:effectLst/>
                          <a:latin typeface="Poppins" panose="00000500000000000000" pitchFamily="2" charset="0"/>
                          <a:ea typeface="Times New Roman" panose="02020603050405020304" pitchFamily="18" charset="0"/>
                          <a:cs typeface="Times New Roman" panose="02020603050405020304" pitchFamily="18" charset="0"/>
                        </a:rPr>
                        <a:t>141%</a:t>
                      </a:r>
                      <a:endParaRPr lang="en-GB" sz="12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8761437"/>
                  </a:ext>
                </a:extLst>
              </a:tr>
              <a:tr h="365032">
                <a:tc>
                  <a:txBody>
                    <a:bodyPr/>
                    <a:lstStyle/>
                    <a:p>
                      <a:pPr>
                        <a:lnSpc>
                          <a:spcPct val="115000"/>
                        </a:lnSpc>
                        <a:spcAft>
                          <a:spcPts val="800"/>
                        </a:spcAft>
                        <a:buNone/>
                      </a:pPr>
                      <a:r>
                        <a:rPr lang="en-GB" sz="1000" kern="100">
                          <a:solidFill>
                            <a:srgbClr val="000000"/>
                          </a:solidFill>
                          <a:effectLst/>
                          <a:latin typeface="Poppins" panose="00000500000000000000" pitchFamily="2" charset="0"/>
                          <a:ea typeface="Times New Roman" panose="02020603050405020304" pitchFamily="18" charset="0"/>
                          <a:cs typeface="Times New Roman" panose="02020603050405020304" pitchFamily="18" charset="0"/>
                        </a:rPr>
                        <a:t>Eastern bootstrap</a:t>
                      </a:r>
                      <a:endParaRPr lang="en-GB" sz="12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800"/>
                        </a:spcAft>
                        <a:buNone/>
                      </a:pPr>
                      <a:r>
                        <a:rPr lang="en-GB" sz="1000" kern="100">
                          <a:solidFill>
                            <a:srgbClr val="000000"/>
                          </a:solidFill>
                          <a:effectLst/>
                          <a:latin typeface="Poppins" panose="00000500000000000000" pitchFamily="2" charset="0"/>
                          <a:ea typeface="Times New Roman" panose="02020603050405020304" pitchFamily="18" charset="0"/>
                          <a:cs typeface="Times New Roman" panose="02020603050405020304" pitchFamily="18" charset="0"/>
                        </a:rPr>
                        <a:t>SP</a:t>
                      </a:r>
                      <a:endParaRPr lang="en-GB" sz="12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800"/>
                        </a:spcAft>
                        <a:buNone/>
                      </a:pPr>
                      <a:r>
                        <a:rPr lang="en-GB" sz="1000" kern="100">
                          <a:solidFill>
                            <a:srgbClr val="000000"/>
                          </a:solidFill>
                          <a:effectLst/>
                          <a:latin typeface="Poppins" panose="00000500000000000000" pitchFamily="2" charset="0"/>
                          <a:ea typeface="Times New Roman" panose="02020603050405020304" pitchFamily="18" charset="0"/>
                          <a:cs typeface="Times New Roman" panose="02020603050405020304" pitchFamily="18" charset="0"/>
                        </a:rPr>
                        <a:t>BRNX4A</a:t>
                      </a:r>
                      <a:endParaRPr lang="en-GB" sz="12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800"/>
                        </a:spcAft>
                        <a:buNone/>
                      </a:pPr>
                      <a:r>
                        <a:rPr lang="en-GB" sz="1000" kern="100">
                          <a:solidFill>
                            <a:srgbClr val="000000"/>
                          </a:solidFill>
                          <a:effectLst/>
                          <a:latin typeface="Poppins" panose="00000500000000000000" pitchFamily="2" charset="0"/>
                          <a:ea typeface="Times New Roman" panose="02020603050405020304" pitchFamily="18" charset="0"/>
                          <a:cs typeface="Times New Roman" panose="02020603050405020304" pitchFamily="18" charset="0"/>
                        </a:rPr>
                        <a:t>HAWP4A</a:t>
                      </a:r>
                      <a:endParaRPr lang="en-GB" sz="12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800"/>
                        </a:spcAft>
                        <a:buNone/>
                      </a:pPr>
                      <a:r>
                        <a:rPr lang="en-GB" sz="1000" kern="100">
                          <a:solidFill>
                            <a:srgbClr val="000000"/>
                          </a:solidFill>
                          <a:effectLst/>
                          <a:latin typeface="Poppins" panose="00000500000000000000" pitchFamily="2" charset="0"/>
                          <a:ea typeface="Times New Roman" panose="02020603050405020304" pitchFamily="18" charset="0"/>
                          <a:cs typeface="Times New Roman" panose="02020603050405020304" pitchFamily="18" charset="0"/>
                        </a:rPr>
                        <a:t>HVDC</a:t>
                      </a:r>
                      <a:endParaRPr lang="en-GB" sz="12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GB" sz="1000" kern="100">
                          <a:solidFill>
                            <a:srgbClr val="000000"/>
                          </a:solidFill>
                          <a:effectLst/>
                          <a:latin typeface="Poppins" panose="00000500000000000000" pitchFamily="2" charset="0"/>
                          <a:ea typeface="Times New Roman" panose="02020603050405020304" pitchFamily="18" charset="0"/>
                          <a:cs typeface="Times New Roman" panose="02020603050405020304" pitchFamily="18" charset="0"/>
                        </a:rPr>
                        <a:t>11.01</a:t>
                      </a:r>
                      <a:endParaRPr lang="en-GB" sz="12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GB" sz="1000" kern="100">
                          <a:solidFill>
                            <a:srgbClr val="000000"/>
                          </a:solidFill>
                          <a:effectLst/>
                          <a:latin typeface="Poppins" panose="00000500000000000000" pitchFamily="2" charset="0"/>
                          <a:ea typeface="Times New Roman" panose="02020603050405020304" pitchFamily="18" charset="0"/>
                          <a:cs typeface="Times New Roman" panose="02020603050405020304" pitchFamily="18" charset="0"/>
                        </a:rPr>
                        <a:t>15.49</a:t>
                      </a:r>
                      <a:endParaRPr lang="en-GB" sz="12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GB" sz="1000" kern="100">
                          <a:solidFill>
                            <a:srgbClr val="000000"/>
                          </a:solidFill>
                          <a:effectLst/>
                          <a:latin typeface="Poppins" panose="00000500000000000000" pitchFamily="2" charset="0"/>
                          <a:ea typeface="Times New Roman" panose="02020603050405020304" pitchFamily="18" charset="0"/>
                          <a:cs typeface="Times New Roman" panose="02020603050405020304" pitchFamily="18" charset="0"/>
                        </a:rPr>
                        <a:t>141%</a:t>
                      </a:r>
                      <a:endParaRPr lang="en-GB" sz="12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92019968"/>
                  </a:ext>
                </a:extLst>
              </a:tr>
              <a:tr h="365032">
                <a:tc>
                  <a:txBody>
                    <a:bodyPr/>
                    <a:lstStyle/>
                    <a:p>
                      <a:pPr>
                        <a:lnSpc>
                          <a:spcPct val="115000"/>
                        </a:lnSpc>
                        <a:spcAft>
                          <a:spcPts val="800"/>
                        </a:spcAft>
                        <a:buNone/>
                      </a:pPr>
                      <a:r>
                        <a:rPr lang="en-GB" sz="1000" kern="100">
                          <a:solidFill>
                            <a:srgbClr val="000000"/>
                          </a:solidFill>
                          <a:effectLst/>
                          <a:latin typeface="Poppins" panose="00000500000000000000" pitchFamily="2" charset="0"/>
                          <a:ea typeface="Times New Roman" panose="02020603050405020304" pitchFamily="18" charset="0"/>
                          <a:cs typeface="Times New Roman" panose="02020603050405020304" pitchFamily="18" charset="0"/>
                        </a:rPr>
                        <a:t>Eastern bootstrap</a:t>
                      </a:r>
                      <a:endParaRPr lang="en-GB" sz="12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800"/>
                        </a:spcAft>
                        <a:buNone/>
                      </a:pPr>
                      <a:r>
                        <a:rPr lang="en-GB" sz="1000" kern="100">
                          <a:solidFill>
                            <a:srgbClr val="000000"/>
                          </a:solidFill>
                          <a:effectLst/>
                          <a:latin typeface="Poppins" panose="00000500000000000000" pitchFamily="2" charset="0"/>
                          <a:ea typeface="Times New Roman" panose="02020603050405020304" pitchFamily="18" charset="0"/>
                          <a:cs typeface="Times New Roman" panose="02020603050405020304" pitchFamily="18" charset="0"/>
                        </a:rPr>
                        <a:t>SSE</a:t>
                      </a:r>
                      <a:endParaRPr lang="en-GB" sz="12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800"/>
                        </a:spcAft>
                        <a:buNone/>
                      </a:pPr>
                      <a:r>
                        <a:rPr lang="en-GB" sz="1000" kern="100">
                          <a:solidFill>
                            <a:srgbClr val="000000"/>
                          </a:solidFill>
                          <a:effectLst/>
                          <a:latin typeface="Poppins" panose="00000500000000000000" pitchFamily="2" charset="0"/>
                          <a:ea typeface="Times New Roman" panose="02020603050405020304" pitchFamily="18" charset="0"/>
                          <a:cs typeface="Times New Roman" panose="02020603050405020304" pitchFamily="18" charset="0"/>
                        </a:rPr>
                        <a:t>PEHE40</a:t>
                      </a:r>
                      <a:endParaRPr lang="en-GB" sz="12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800"/>
                        </a:spcAft>
                        <a:buNone/>
                      </a:pPr>
                      <a:r>
                        <a:rPr lang="en-GB" sz="1000" kern="100">
                          <a:solidFill>
                            <a:srgbClr val="000000"/>
                          </a:solidFill>
                          <a:effectLst/>
                          <a:latin typeface="Poppins" panose="00000500000000000000" pitchFamily="2" charset="0"/>
                          <a:ea typeface="Times New Roman" panose="02020603050405020304" pitchFamily="18" charset="0"/>
                          <a:cs typeface="Times New Roman" panose="02020603050405020304" pitchFamily="18" charset="0"/>
                        </a:rPr>
                        <a:t>DRAX40</a:t>
                      </a:r>
                      <a:endParaRPr lang="en-GB" sz="12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nSpc>
                          <a:spcPct val="115000"/>
                        </a:lnSpc>
                        <a:spcAft>
                          <a:spcPts val="800"/>
                        </a:spcAft>
                        <a:buNone/>
                      </a:pPr>
                      <a:r>
                        <a:rPr lang="en-GB" sz="1000" kern="100">
                          <a:solidFill>
                            <a:srgbClr val="000000"/>
                          </a:solidFill>
                          <a:effectLst/>
                          <a:latin typeface="Poppins" panose="00000500000000000000" pitchFamily="2" charset="0"/>
                          <a:ea typeface="Times New Roman" panose="02020603050405020304" pitchFamily="18" charset="0"/>
                          <a:cs typeface="Times New Roman" panose="02020603050405020304" pitchFamily="18" charset="0"/>
                        </a:rPr>
                        <a:t>HVDC</a:t>
                      </a:r>
                      <a:endParaRPr lang="en-GB" sz="12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GB" sz="1000" kern="100">
                          <a:solidFill>
                            <a:srgbClr val="000000"/>
                          </a:solidFill>
                          <a:effectLst/>
                          <a:latin typeface="Poppins" panose="00000500000000000000" pitchFamily="2" charset="0"/>
                          <a:ea typeface="Times New Roman" panose="02020603050405020304" pitchFamily="18" charset="0"/>
                          <a:cs typeface="Times New Roman" panose="02020603050405020304" pitchFamily="18" charset="0"/>
                        </a:rPr>
                        <a:t>6.7</a:t>
                      </a:r>
                      <a:endParaRPr lang="en-GB" sz="12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GB" sz="1000" kern="100">
                          <a:solidFill>
                            <a:srgbClr val="000000"/>
                          </a:solidFill>
                          <a:effectLst/>
                          <a:latin typeface="Poppins" panose="00000500000000000000" pitchFamily="2" charset="0"/>
                          <a:ea typeface="Times New Roman" panose="02020603050405020304" pitchFamily="18" charset="0"/>
                          <a:cs typeface="Times New Roman" panose="02020603050405020304" pitchFamily="18" charset="0"/>
                        </a:rPr>
                        <a:t>9.42</a:t>
                      </a:r>
                      <a:endParaRPr lang="en-GB" sz="12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800"/>
                        </a:spcAft>
                        <a:buNone/>
                      </a:pPr>
                      <a:r>
                        <a:rPr lang="en-GB" sz="1000" kern="100" dirty="0">
                          <a:solidFill>
                            <a:srgbClr val="000000"/>
                          </a:solidFill>
                          <a:effectLst/>
                          <a:latin typeface="Poppins" panose="00000500000000000000" pitchFamily="2" charset="0"/>
                          <a:ea typeface="Times New Roman" panose="02020603050405020304" pitchFamily="18" charset="0"/>
                          <a:cs typeface="Times New Roman" panose="02020603050405020304" pitchFamily="18" charset="0"/>
                        </a:rPr>
                        <a:t>141%</a:t>
                      </a:r>
                      <a:endParaRPr lang="en-GB" sz="1200" kern="1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1354558"/>
                  </a:ext>
                </a:extLst>
              </a:tr>
            </a:tbl>
          </a:graphicData>
        </a:graphic>
      </p:graphicFrame>
      <p:sp>
        <p:nvSpPr>
          <p:cNvPr id="5" name="Rectangle 1">
            <a:extLst>
              <a:ext uri="{FF2B5EF4-FFF2-40B4-BE49-F238E27FC236}">
                <a16:creationId xmlns:a16="http://schemas.microsoft.com/office/drawing/2014/main" id="{611BD0B2-5200-EC9D-9794-9E759E0AB38B}"/>
              </a:ext>
            </a:extLst>
          </p:cNvPr>
          <p:cNvSpPr>
            <a:spLocks noChangeArrowheads="1"/>
          </p:cNvSpPr>
          <p:nvPr/>
        </p:nvSpPr>
        <p:spPr bwMode="auto">
          <a:xfrm>
            <a:off x="1" y="-48398"/>
            <a:ext cx="71365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790700" algn="l"/>
              </a:tabLst>
              <a:defRPr>
                <a:solidFill>
                  <a:schemeClr val="tx1"/>
                </a:solidFill>
                <a:latin typeface="Arial" panose="020B0604020202020204" pitchFamily="34" charset="0"/>
              </a:defRPr>
            </a:lvl1pPr>
            <a:lvl2pPr eaLnBrk="0" fontAlgn="base" hangingPunct="0">
              <a:spcBef>
                <a:spcPct val="0"/>
              </a:spcBef>
              <a:spcAft>
                <a:spcPct val="0"/>
              </a:spcAft>
              <a:tabLst>
                <a:tab pos="1790700" algn="l"/>
              </a:tabLst>
              <a:defRPr>
                <a:solidFill>
                  <a:schemeClr val="tx1"/>
                </a:solidFill>
                <a:latin typeface="Arial" panose="020B0604020202020204" pitchFamily="34" charset="0"/>
              </a:defRPr>
            </a:lvl2pPr>
            <a:lvl3pPr eaLnBrk="0" fontAlgn="base" hangingPunct="0">
              <a:spcBef>
                <a:spcPct val="0"/>
              </a:spcBef>
              <a:spcAft>
                <a:spcPct val="0"/>
              </a:spcAft>
              <a:tabLst>
                <a:tab pos="1790700" algn="l"/>
              </a:tabLst>
              <a:defRPr>
                <a:solidFill>
                  <a:schemeClr val="tx1"/>
                </a:solidFill>
                <a:latin typeface="Arial" panose="020B0604020202020204" pitchFamily="34" charset="0"/>
              </a:defRPr>
            </a:lvl3pPr>
            <a:lvl4pPr eaLnBrk="0" fontAlgn="base" hangingPunct="0">
              <a:spcBef>
                <a:spcPct val="0"/>
              </a:spcBef>
              <a:spcAft>
                <a:spcPct val="0"/>
              </a:spcAft>
              <a:tabLst>
                <a:tab pos="1790700" algn="l"/>
              </a:tabLst>
              <a:defRPr>
                <a:solidFill>
                  <a:schemeClr val="tx1"/>
                </a:solidFill>
                <a:latin typeface="Arial" panose="020B0604020202020204" pitchFamily="34" charset="0"/>
              </a:defRPr>
            </a:lvl4pPr>
            <a:lvl5pPr eaLnBrk="0" fontAlgn="base" hangingPunct="0">
              <a:spcBef>
                <a:spcPct val="0"/>
              </a:spcBef>
              <a:spcAft>
                <a:spcPct val="0"/>
              </a:spcAft>
              <a:tabLst>
                <a:tab pos="1790700" algn="l"/>
              </a:tabLst>
              <a:defRPr>
                <a:solidFill>
                  <a:schemeClr val="tx1"/>
                </a:solidFill>
                <a:latin typeface="Arial" panose="020B0604020202020204" pitchFamily="34" charset="0"/>
              </a:defRPr>
            </a:lvl5pPr>
            <a:lvl6pPr eaLnBrk="0" fontAlgn="base" hangingPunct="0">
              <a:spcBef>
                <a:spcPct val="0"/>
              </a:spcBef>
              <a:spcAft>
                <a:spcPct val="0"/>
              </a:spcAft>
              <a:tabLst>
                <a:tab pos="1790700" algn="l"/>
              </a:tabLst>
              <a:defRPr>
                <a:solidFill>
                  <a:schemeClr val="tx1"/>
                </a:solidFill>
                <a:latin typeface="Arial" panose="020B0604020202020204" pitchFamily="34" charset="0"/>
              </a:defRPr>
            </a:lvl6pPr>
            <a:lvl7pPr eaLnBrk="0" fontAlgn="base" hangingPunct="0">
              <a:spcBef>
                <a:spcPct val="0"/>
              </a:spcBef>
              <a:spcAft>
                <a:spcPct val="0"/>
              </a:spcAft>
              <a:tabLst>
                <a:tab pos="1790700" algn="l"/>
              </a:tabLst>
              <a:defRPr>
                <a:solidFill>
                  <a:schemeClr val="tx1"/>
                </a:solidFill>
                <a:latin typeface="Arial" panose="020B0604020202020204" pitchFamily="34" charset="0"/>
              </a:defRPr>
            </a:lvl7pPr>
            <a:lvl8pPr eaLnBrk="0" fontAlgn="base" hangingPunct="0">
              <a:spcBef>
                <a:spcPct val="0"/>
              </a:spcBef>
              <a:spcAft>
                <a:spcPct val="0"/>
              </a:spcAft>
              <a:tabLst>
                <a:tab pos="1790700" algn="l"/>
              </a:tabLst>
              <a:defRPr>
                <a:solidFill>
                  <a:schemeClr val="tx1"/>
                </a:solidFill>
                <a:latin typeface="Arial" panose="020B0604020202020204" pitchFamily="34" charset="0"/>
              </a:defRPr>
            </a:lvl8pPr>
            <a:lvl9pPr eaLnBrk="0" fontAlgn="base" hangingPunct="0">
              <a:spcBef>
                <a:spcPct val="0"/>
              </a:spcBef>
              <a:spcAft>
                <a:spcPct val="0"/>
              </a:spcAft>
              <a:tabLst>
                <a:tab pos="1790700" algn="l"/>
              </a:tabLst>
              <a:defRPr>
                <a:solidFill>
                  <a:schemeClr val="tx1"/>
                </a:solidFill>
                <a:latin typeface="Arial" panose="020B0604020202020204" pitchFamily="34" charset="0"/>
              </a:defRPr>
            </a:lvl9pPr>
          </a:lstStyle>
          <a:p>
            <a:pPr defTabSz="914378">
              <a:tabLst>
                <a:tab pos="1790655" algn="l"/>
              </a:tabLst>
            </a:pPr>
            <a:r>
              <a:rPr lang="en-GB" altLang="en-US" sz="1200" b="1">
                <a:solidFill>
                  <a:srgbClr val="3F3F3F"/>
                </a:solidFill>
                <a:latin typeface="Poppins" panose="00000500000000000000" pitchFamily="2" charset="0"/>
                <a:ea typeface="Arial" panose="020B0604020202020204" pitchFamily="34" charset="0"/>
                <a:cs typeface="Poppins" panose="00000500000000000000" pitchFamily="2" charset="0"/>
              </a:rPr>
              <a:t>Table 1</a:t>
            </a:r>
            <a:endParaRPr lang="en-GB" altLang="en-US" sz="800">
              <a:solidFill>
                <a:srgbClr val="3F3F3F"/>
              </a:solidFill>
            </a:endParaRPr>
          </a:p>
          <a:p>
            <a:pPr defTabSz="914378">
              <a:tabLst>
                <a:tab pos="1790655" algn="l"/>
              </a:tabLst>
            </a:pPr>
            <a:endParaRPr lang="en-GB" altLang="en-US">
              <a:solidFill>
                <a:srgbClr val="3F3F3F"/>
              </a:solidFill>
            </a:endParaRPr>
          </a:p>
        </p:txBody>
      </p:sp>
    </p:spTree>
    <p:extLst>
      <p:ext uri="{BB962C8B-B14F-4D97-AF65-F5344CB8AC3E}">
        <p14:creationId xmlns:p14="http://schemas.microsoft.com/office/powerpoint/2010/main" val="25225763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2D1F5-A52F-254D-EED2-7326E51F0594}"/>
              </a:ext>
            </a:extLst>
          </p:cNvPr>
          <p:cNvSpPr>
            <a:spLocks noGrp="1"/>
          </p:cNvSpPr>
          <p:nvPr>
            <p:ph type="title"/>
          </p:nvPr>
        </p:nvSpPr>
        <p:spPr/>
        <p:txBody>
          <a:bodyPr/>
          <a:lstStyle/>
          <a:p>
            <a:r>
              <a:rPr lang="en-GB" dirty="0"/>
              <a:t>Background</a:t>
            </a:r>
          </a:p>
        </p:txBody>
      </p:sp>
      <p:sp>
        <p:nvSpPr>
          <p:cNvPr id="3" name="Content Placeholder 2">
            <a:extLst>
              <a:ext uri="{FF2B5EF4-FFF2-40B4-BE49-F238E27FC236}">
                <a16:creationId xmlns:a16="http://schemas.microsoft.com/office/drawing/2014/main" id="{E87428B6-C933-B0B9-557A-9FEE837BAB9D}"/>
              </a:ext>
            </a:extLst>
          </p:cNvPr>
          <p:cNvSpPr>
            <a:spLocks noGrp="1"/>
          </p:cNvSpPr>
          <p:nvPr>
            <p:ph idx="1"/>
          </p:nvPr>
        </p:nvSpPr>
        <p:spPr/>
        <p:txBody>
          <a:bodyPr>
            <a:normAutofit/>
          </a:bodyPr>
          <a:lstStyle/>
          <a:p>
            <a:r>
              <a:rPr lang="en-GB" dirty="0"/>
              <a:t>Latest NESO forecast of </a:t>
            </a:r>
            <a:r>
              <a:rPr lang="en-GB" dirty="0" err="1"/>
              <a:t>TNUoS</a:t>
            </a:r>
            <a:r>
              <a:rPr lang="en-GB" dirty="0"/>
              <a:t> tariffs for 2026/27 indicated a large uplift of 41% in Specific Expansion Factors (SEF). </a:t>
            </a:r>
          </a:p>
          <a:p>
            <a:endParaRPr lang="en-GB" dirty="0"/>
          </a:p>
          <a:p>
            <a:r>
              <a:rPr lang="en-GB" dirty="0"/>
              <a:t>This is based on using new RIIO-T3 Price Control financial treatments. </a:t>
            </a:r>
          </a:p>
          <a:p>
            <a:endParaRPr lang="en-GB" dirty="0"/>
          </a:p>
          <a:p>
            <a:r>
              <a:rPr lang="en-GB" dirty="0"/>
              <a:t>This uplift would cause very large detrimental impacts to some Users and relatively large impacts on others in ways that Users could not have reasonably expected and cannot usefully respond to.</a:t>
            </a:r>
          </a:p>
          <a:p>
            <a:endParaRPr lang="en-GB" dirty="0"/>
          </a:p>
        </p:txBody>
      </p:sp>
    </p:spTree>
    <p:extLst>
      <p:ext uri="{BB962C8B-B14F-4D97-AF65-F5344CB8AC3E}">
        <p14:creationId xmlns:p14="http://schemas.microsoft.com/office/powerpoint/2010/main" val="1357342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511C7-722C-EB44-8F0E-3FE53AB0269A}"/>
              </a:ext>
            </a:extLst>
          </p:cNvPr>
          <p:cNvSpPr>
            <a:spLocks noGrp="1"/>
          </p:cNvSpPr>
          <p:nvPr>
            <p:ph type="title"/>
          </p:nvPr>
        </p:nvSpPr>
        <p:spPr>
          <a:xfrm>
            <a:off x="253246" y="422387"/>
            <a:ext cx="9709361" cy="870551"/>
          </a:xfrm>
        </p:spPr>
        <p:txBody>
          <a:bodyPr/>
          <a:lstStyle/>
          <a:p>
            <a:r>
              <a:rPr lang="en-GB">
                <a:solidFill>
                  <a:schemeClr val="accent1">
                    <a:lumMod val="75000"/>
                  </a:schemeClr>
                </a:solidFill>
              </a:rPr>
              <a:t>Review of previous action</a:t>
            </a:r>
          </a:p>
        </p:txBody>
      </p:sp>
      <p:graphicFrame>
        <p:nvGraphicFramePr>
          <p:cNvPr id="9" name="Table 9">
            <a:extLst>
              <a:ext uri="{FF2B5EF4-FFF2-40B4-BE49-F238E27FC236}">
                <a16:creationId xmlns:a16="http://schemas.microsoft.com/office/drawing/2014/main" id="{8254ECDD-2F90-A008-A402-9D348A268D43}"/>
              </a:ext>
            </a:extLst>
          </p:cNvPr>
          <p:cNvGraphicFramePr>
            <a:graphicFrameLocks noGrp="1"/>
          </p:cNvGraphicFramePr>
          <p:nvPr>
            <p:ph sz="half" idx="1"/>
            <p:extLst>
              <p:ext uri="{D42A27DB-BD31-4B8C-83A1-F6EECF244321}">
                <p14:modId xmlns:p14="http://schemas.microsoft.com/office/powerpoint/2010/main" val="3828521873"/>
              </p:ext>
            </p:extLst>
          </p:nvPr>
        </p:nvGraphicFramePr>
        <p:xfrm>
          <a:off x="379869" y="1117154"/>
          <a:ext cx="11432262" cy="5432316"/>
        </p:xfrm>
        <a:graphic>
          <a:graphicData uri="http://schemas.openxmlformats.org/drawingml/2006/table">
            <a:tbl>
              <a:tblPr firstRow="1" bandRow="1">
                <a:tableStyleId>{5C22544A-7EE6-4342-B048-85BDC9FD1C3A}</a:tableStyleId>
              </a:tblPr>
              <a:tblGrid>
                <a:gridCol w="1015606">
                  <a:extLst>
                    <a:ext uri="{9D8B030D-6E8A-4147-A177-3AD203B41FA5}">
                      <a16:colId xmlns:a16="http://schemas.microsoft.com/office/drawing/2014/main" val="3981428077"/>
                    </a:ext>
                  </a:extLst>
                </a:gridCol>
                <a:gridCol w="1746785">
                  <a:extLst>
                    <a:ext uri="{9D8B030D-6E8A-4147-A177-3AD203B41FA5}">
                      <a16:colId xmlns:a16="http://schemas.microsoft.com/office/drawing/2014/main" val="1197265128"/>
                    </a:ext>
                  </a:extLst>
                </a:gridCol>
                <a:gridCol w="2137149">
                  <a:extLst>
                    <a:ext uri="{9D8B030D-6E8A-4147-A177-3AD203B41FA5}">
                      <a16:colId xmlns:a16="http://schemas.microsoft.com/office/drawing/2014/main" val="2669921789"/>
                    </a:ext>
                  </a:extLst>
                </a:gridCol>
                <a:gridCol w="1066427">
                  <a:extLst>
                    <a:ext uri="{9D8B030D-6E8A-4147-A177-3AD203B41FA5}">
                      <a16:colId xmlns:a16="http://schemas.microsoft.com/office/drawing/2014/main" val="3756161126"/>
                    </a:ext>
                  </a:extLst>
                </a:gridCol>
                <a:gridCol w="2199934">
                  <a:extLst>
                    <a:ext uri="{9D8B030D-6E8A-4147-A177-3AD203B41FA5}">
                      <a16:colId xmlns:a16="http://schemas.microsoft.com/office/drawing/2014/main" val="3630505237"/>
                    </a:ext>
                  </a:extLst>
                </a:gridCol>
                <a:gridCol w="1633181">
                  <a:extLst>
                    <a:ext uri="{9D8B030D-6E8A-4147-A177-3AD203B41FA5}">
                      <a16:colId xmlns:a16="http://schemas.microsoft.com/office/drawing/2014/main" val="2328469146"/>
                    </a:ext>
                  </a:extLst>
                </a:gridCol>
                <a:gridCol w="1633180">
                  <a:extLst>
                    <a:ext uri="{9D8B030D-6E8A-4147-A177-3AD203B41FA5}">
                      <a16:colId xmlns:a16="http://schemas.microsoft.com/office/drawing/2014/main" val="485381290"/>
                    </a:ext>
                  </a:extLst>
                </a:gridCol>
              </a:tblGrid>
              <a:tr h="330384">
                <a:tc>
                  <a:txBody>
                    <a:bodyPr/>
                    <a:lstStyle/>
                    <a:p>
                      <a:r>
                        <a:rPr lang="en-GB"/>
                        <a:t>ID</a:t>
                      </a:r>
                      <a:endParaRPr lang="en-GB">
                        <a:latin typeface="Poppins" panose="00000500000000000000" pitchFamily="2" charset="0"/>
                        <a:cs typeface="Poppins" panose="00000500000000000000" pitchFamily="2" charset="0"/>
                      </a:endParaRPr>
                    </a:p>
                  </a:txBody>
                  <a:tcPr>
                    <a:solidFill>
                      <a:schemeClr val="accent1">
                        <a:lumMod val="75000"/>
                      </a:schemeClr>
                    </a:solidFill>
                  </a:tcPr>
                </a:tc>
                <a:tc>
                  <a:txBody>
                    <a:bodyPr/>
                    <a:lstStyle/>
                    <a:p>
                      <a:r>
                        <a:rPr lang="en-GB">
                          <a:latin typeface="Poppins"/>
                          <a:cs typeface="Poppins"/>
                        </a:rPr>
                        <a:t>Month</a:t>
                      </a:r>
                    </a:p>
                  </a:txBody>
                  <a:tcPr>
                    <a:solidFill>
                      <a:schemeClr val="accent1">
                        <a:lumMod val="75000"/>
                      </a:schemeClr>
                    </a:solidFill>
                  </a:tcPr>
                </a:tc>
                <a:tc>
                  <a:txBody>
                    <a:bodyPr/>
                    <a:lstStyle/>
                    <a:p>
                      <a:r>
                        <a:rPr lang="en-GB">
                          <a:latin typeface="Poppins"/>
                          <a:cs typeface="Poppins"/>
                        </a:rPr>
                        <a:t>Description</a:t>
                      </a:r>
                    </a:p>
                  </a:txBody>
                  <a:tcPr>
                    <a:solidFill>
                      <a:schemeClr val="accent1">
                        <a:lumMod val="75000"/>
                      </a:schemeClr>
                    </a:solidFill>
                  </a:tcPr>
                </a:tc>
                <a:tc>
                  <a:txBody>
                    <a:bodyPr/>
                    <a:lstStyle/>
                    <a:p>
                      <a:r>
                        <a:rPr lang="en-GB">
                          <a:latin typeface="Poppins"/>
                          <a:cs typeface="Poppins"/>
                        </a:rPr>
                        <a:t>Owner</a:t>
                      </a:r>
                    </a:p>
                  </a:txBody>
                  <a:tcPr>
                    <a:solidFill>
                      <a:schemeClr val="accent1">
                        <a:lumMod val="75000"/>
                      </a:schemeClr>
                    </a:solidFill>
                  </a:tcPr>
                </a:tc>
                <a:tc>
                  <a:txBody>
                    <a:bodyPr/>
                    <a:lstStyle/>
                    <a:p>
                      <a:r>
                        <a:rPr lang="en-GB">
                          <a:latin typeface="Poppins"/>
                          <a:cs typeface="Poppins"/>
                        </a:rPr>
                        <a:t>Notes</a:t>
                      </a:r>
                    </a:p>
                  </a:txBody>
                  <a:tcPr>
                    <a:solidFill>
                      <a:schemeClr val="accent1">
                        <a:lumMod val="75000"/>
                      </a:schemeClr>
                    </a:solidFill>
                  </a:tcPr>
                </a:tc>
                <a:tc>
                  <a:txBody>
                    <a:bodyPr/>
                    <a:lstStyle/>
                    <a:p>
                      <a:r>
                        <a:rPr lang="en-GB">
                          <a:latin typeface="Poppins"/>
                          <a:cs typeface="Poppins"/>
                        </a:rPr>
                        <a:t>Target Date</a:t>
                      </a:r>
                    </a:p>
                  </a:txBody>
                  <a:tcPr>
                    <a:solidFill>
                      <a:schemeClr val="accent1">
                        <a:lumMod val="75000"/>
                      </a:schemeClr>
                    </a:solidFill>
                  </a:tcPr>
                </a:tc>
                <a:tc>
                  <a:txBody>
                    <a:bodyPr/>
                    <a:lstStyle/>
                    <a:p>
                      <a:r>
                        <a:rPr lang="en-GB">
                          <a:latin typeface="Poppins"/>
                          <a:cs typeface="Poppins"/>
                        </a:rPr>
                        <a:t>Status</a:t>
                      </a:r>
                    </a:p>
                  </a:txBody>
                  <a:tcPr>
                    <a:solidFill>
                      <a:schemeClr val="accent1">
                        <a:lumMod val="75000"/>
                      </a:schemeClr>
                    </a:solidFill>
                  </a:tcPr>
                </a:tc>
                <a:extLst>
                  <a:ext uri="{0D108BD9-81ED-4DB2-BD59-A6C34878D82A}">
                    <a16:rowId xmlns:a16="http://schemas.microsoft.com/office/drawing/2014/main" val="1346477168"/>
                  </a:ext>
                </a:extLst>
              </a:tr>
              <a:tr h="1079134">
                <a:tc>
                  <a:txBody>
                    <a:bodyPr/>
                    <a:lstStyle/>
                    <a:p>
                      <a:pPr algn="l" rtl="0" fontAlgn="base"/>
                      <a:r>
                        <a:rPr lang="en-GB" sz="1150" b="0" i="0">
                          <a:solidFill>
                            <a:srgbClr val="000000"/>
                          </a:solidFill>
                          <a:effectLst/>
                          <a:latin typeface="Poppins"/>
                        </a:rPr>
                        <a:t>24-12​</a:t>
                      </a:r>
                      <a:endParaRPr lang="en-GB" b="0" i="0">
                        <a:solidFill>
                          <a:srgbClr val="000000"/>
                        </a:solidFill>
                        <a:effectLst/>
                        <a:latin typeface="Poppins"/>
                      </a:endParaRPr>
                    </a:p>
                  </a:txBody>
                  <a:tcPr/>
                </a:tc>
                <a:tc>
                  <a:txBody>
                    <a:bodyPr/>
                    <a:lstStyle/>
                    <a:p>
                      <a:pPr algn="l" rtl="0" fontAlgn="base"/>
                      <a:r>
                        <a:rPr lang="en-GB" sz="1150" b="0" i="0">
                          <a:solidFill>
                            <a:srgbClr val="000000"/>
                          </a:solidFill>
                          <a:effectLst/>
                          <a:latin typeface="Poppins"/>
                        </a:rPr>
                        <a:t>July​</a:t>
                      </a:r>
                      <a:endParaRPr lang="en-GB" b="0" i="0">
                        <a:solidFill>
                          <a:srgbClr val="000000"/>
                        </a:solidFill>
                        <a:effectLst/>
                        <a:latin typeface="Poppins"/>
                      </a:endParaRPr>
                    </a:p>
                  </a:txBody>
                  <a:tcPr/>
                </a:tc>
                <a:tc>
                  <a:txBody>
                    <a:bodyPr/>
                    <a:lstStyle/>
                    <a:p>
                      <a:pPr algn="l" rtl="0" fontAlgn="base"/>
                      <a:r>
                        <a:rPr lang="en-GB" sz="1150" b="0" i="0">
                          <a:solidFill>
                            <a:srgbClr val="000000"/>
                          </a:solidFill>
                          <a:effectLst/>
                          <a:latin typeface="Poppins"/>
                        </a:rPr>
                        <a:t>Post implementation analysis of CMP376: Inclusion of Queue Management process within the CUSC.​</a:t>
                      </a:r>
                      <a:endParaRPr lang="en-GB" b="0" i="0">
                        <a:solidFill>
                          <a:srgbClr val="000000"/>
                        </a:solidFill>
                        <a:effectLst/>
                        <a:latin typeface="Poppins"/>
                      </a:endParaRPr>
                    </a:p>
                  </a:txBody>
                  <a:tcPr/>
                </a:tc>
                <a:tc>
                  <a:txBody>
                    <a:bodyPr/>
                    <a:lstStyle/>
                    <a:p>
                      <a:pPr algn="l" rtl="0" fontAlgn="base"/>
                      <a:r>
                        <a:rPr lang="en-GB" sz="1150" b="0" i="0">
                          <a:solidFill>
                            <a:srgbClr val="000000"/>
                          </a:solidFill>
                          <a:effectLst/>
                          <a:latin typeface="Poppins"/>
                        </a:rPr>
                        <a:t>DA​</a:t>
                      </a:r>
                      <a:endParaRPr lang="en-GB" b="0" i="0">
                        <a:solidFill>
                          <a:srgbClr val="000000"/>
                        </a:solidFill>
                        <a:effectLst/>
                        <a:latin typeface="Poppins"/>
                      </a:endParaRPr>
                    </a:p>
                  </a:txBody>
                  <a:tcPr/>
                </a:tc>
                <a:tc>
                  <a:txBody>
                    <a:bodyPr/>
                    <a:lstStyle/>
                    <a:p>
                      <a:pPr algn="l" rtl="0" fontAlgn="base"/>
                      <a:r>
                        <a:rPr lang="en-GB" sz="1150" b="0" i="0">
                          <a:solidFill>
                            <a:srgbClr val="000000"/>
                          </a:solidFill>
                          <a:effectLst/>
                          <a:latin typeface="Poppins"/>
                        </a:rPr>
                        <a:t>NESO will reopen this action in April 2025, as that will be 12 months after CMP376 was included in contract terms.</a:t>
                      </a:r>
                      <a:endParaRPr lang="en-GB" b="0" i="0">
                        <a:solidFill>
                          <a:srgbClr val="000000"/>
                        </a:solidFill>
                        <a:effectLst/>
                        <a:latin typeface="Poppins"/>
                      </a:endParaRPr>
                    </a:p>
                  </a:txBody>
                  <a:tcPr/>
                </a:tc>
                <a:tc>
                  <a:txBody>
                    <a:bodyPr/>
                    <a:lstStyle/>
                    <a:p>
                      <a:pPr algn="l" rtl="0" fontAlgn="base"/>
                      <a:r>
                        <a:rPr lang="en-GB" sz="1150" b="0" i="0">
                          <a:solidFill>
                            <a:srgbClr val="000000"/>
                          </a:solidFill>
                          <a:effectLst/>
                          <a:latin typeface="Poppins"/>
                        </a:rPr>
                        <a:t>Pending formed queue</a:t>
                      </a:r>
                      <a:endParaRPr lang="en-GB" b="0" i="0">
                        <a:solidFill>
                          <a:srgbClr val="000000"/>
                        </a:solidFill>
                        <a:effectLst/>
                        <a:latin typeface="Poppins"/>
                      </a:endParaRPr>
                    </a:p>
                  </a:txBody>
                  <a:tcPr/>
                </a:tc>
                <a:tc>
                  <a:txBody>
                    <a:bodyPr/>
                    <a:lstStyle/>
                    <a:p>
                      <a:pPr algn="l" rtl="0" fontAlgn="base"/>
                      <a:r>
                        <a:rPr lang="en-GB" sz="1150" b="0" i="0">
                          <a:solidFill>
                            <a:srgbClr val="000000"/>
                          </a:solidFill>
                          <a:effectLst/>
                          <a:latin typeface="Poppins"/>
                        </a:rPr>
                        <a:t>On Hold</a:t>
                      </a:r>
                      <a:endParaRPr lang="en-GB" b="0" i="0">
                        <a:solidFill>
                          <a:srgbClr val="000000"/>
                        </a:solidFill>
                        <a:effectLst/>
                        <a:latin typeface="Poppins"/>
                      </a:endParaRPr>
                    </a:p>
                  </a:txBody>
                  <a:tcPr/>
                </a:tc>
                <a:extLst>
                  <a:ext uri="{0D108BD9-81ED-4DB2-BD59-A6C34878D82A}">
                    <a16:rowId xmlns:a16="http://schemas.microsoft.com/office/drawing/2014/main" val="3168874232"/>
                  </a:ext>
                </a:extLst>
              </a:tr>
              <a:tr h="1079134">
                <a:tc>
                  <a:txBody>
                    <a:bodyPr/>
                    <a:lstStyle/>
                    <a:p>
                      <a:pPr algn="l" rtl="0" fontAlgn="base"/>
                      <a:r>
                        <a:rPr lang="en-GB" sz="1150" b="0" i="0">
                          <a:solidFill>
                            <a:srgbClr val="000000"/>
                          </a:solidFill>
                          <a:effectLst/>
                          <a:latin typeface="Poppins"/>
                        </a:rPr>
                        <a:t>24-14​</a:t>
                      </a:r>
                      <a:endParaRPr lang="en-GB" b="0" i="0">
                        <a:solidFill>
                          <a:srgbClr val="000000"/>
                        </a:solidFill>
                        <a:effectLst/>
                        <a:latin typeface="Poppins"/>
                      </a:endParaRPr>
                    </a:p>
                  </a:txBody>
                  <a:tcPr/>
                </a:tc>
                <a:tc>
                  <a:txBody>
                    <a:bodyPr/>
                    <a:lstStyle/>
                    <a:p>
                      <a:pPr algn="l" rtl="0" fontAlgn="base"/>
                      <a:r>
                        <a:rPr lang="en-GB" sz="1150" b="0" i="0">
                          <a:solidFill>
                            <a:srgbClr val="000000"/>
                          </a:solidFill>
                          <a:effectLst/>
                          <a:latin typeface="Poppins"/>
                        </a:rPr>
                        <a:t>October​</a:t>
                      </a:r>
                      <a:endParaRPr lang="en-GB" b="0" i="0">
                        <a:solidFill>
                          <a:srgbClr val="000000"/>
                        </a:solidFill>
                        <a:effectLst/>
                        <a:latin typeface="Poppins"/>
                      </a:endParaRPr>
                    </a:p>
                  </a:txBody>
                  <a:tcPr/>
                </a:tc>
                <a:tc>
                  <a:txBody>
                    <a:bodyPr/>
                    <a:lstStyle/>
                    <a:p>
                      <a:pPr algn="l" rtl="0" fontAlgn="base"/>
                      <a:r>
                        <a:rPr lang="en-GB" sz="1150" b="0" i="0">
                          <a:solidFill>
                            <a:srgbClr val="000000"/>
                          </a:solidFill>
                          <a:effectLst/>
                          <a:latin typeface="Poppins"/>
                        </a:rPr>
                        <a:t>Data post CMP376 implementation on the TEC register around projects moving forward, backward or staying the same.​</a:t>
                      </a:r>
                      <a:endParaRPr lang="en-GB" b="0" i="0">
                        <a:solidFill>
                          <a:srgbClr val="000000"/>
                        </a:solidFill>
                        <a:effectLst/>
                        <a:latin typeface="Poppins"/>
                      </a:endParaRPr>
                    </a:p>
                  </a:txBody>
                  <a:tcPr/>
                </a:tc>
                <a:tc>
                  <a:txBody>
                    <a:bodyPr/>
                    <a:lstStyle/>
                    <a:p>
                      <a:pPr algn="l" rtl="0" fontAlgn="base"/>
                      <a:r>
                        <a:rPr lang="en-GB" sz="1150" b="0" i="0">
                          <a:solidFill>
                            <a:srgbClr val="000000"/>
                          </a:solidFill>
                          <a:effectLst/>
                          <a:latin typeface="Poppins"/>
                        </a:rPr>
                        <a:t>DA​</a:t>
                      </a:r>
                      <a:endParaRPr lang="en-GB" b="0" i="0">
                        <a:solidFill>
                          <a:srgbClr val="000000"/>
                        </a:solidFill>
                        <a:effectLst/>
                        <a:latin typeface="Poppins"/>
                      </a:endParaRPr>
                    </a:p>
                  </a:txBody>
                  <a:tcPr/>
                </a:tc>
                <a:tc>
                  <a:txBody>
                    <a:bodyPr/>
                    <a:lstStyle/>
                    <a:p>
                      <a:pPr algn="l" rtl="0" fontAlgn="base"/>
                      <a:r>
                        <a:rPr lang="en-GB" sz="1150" b="0" i="0">
                          <a:solidFill>
                            <a:srgbClr val="000000"/>
                          </a:solidFill>
                          <a:effectLst/>
                          <a:latin typeface="Poppins"/>
                        </a:rPr>
                        <a:t> ​</a:t>
                      </a:r>
                      <a:endParaRPr lang="en-GB" b="0" i="0">
                        <a:solidFill>
                          <a:srgbClr val="000000"/>
                        </a:solidFill>
                        <a:effectLst/>
                        <a:latin typeface="Poppins"/>
                      </a:endParaRPr>
                    </a:p>
                  </a:txBody>
                  <a:tcPr/>
                </a:tc>
                <a:tc>
                  <a:txBody>
                    <a:bodyPr/>
                    <a:lstStyle/>
                    <a:p>
                      <a:pPr marL="0" marR="0" lvl="0" indent="0" algn="l" rtl="0" eaLnBrk="1" fontAlgn="base" latinLnBrk="0" hangingPunct="1">
                        <a:lnSpc>
                          <a:spcPct val="100000"/>
                        </a:lnSpc>
                        <a:spcBef>
                          <a:spcPts val="0"/>
                        </a:spcBef>
                        <a:spcAft>
                          <a:spcPts val="0"/>
                        </a:spcAft>
                        <a:buClrTx/>
                        <a:buSzTx/>
                        <a:buFontTx/>
                        <a:buNone/>
                      </a:pPr>
                      <a:r>
                        <a:rPr lang="en-GB" sz="1150" b="0" i="0">
                          <a:solidFill>
                            <a:srgbClr val="000000"/>
                          </a:solidFill>
                          <a:effectLst/>
                          <a:latin typeface="Poppins"/>
                        </a:rPr>
                        <a:t>Pending formed queue</a:t>
                      </a:r>
                      <a:endParaRPr lang="en-GB" sz="1200" b="0" i="0">
                        <a:solidFill>
                          <a:srgbClr val="000000"/>
                        </a:solidFill>
                        <a:effectLst/>
                        <a:latin typeface="Poppins"/>
                      </a:endParaRPr>
                    </a:p>
                    <a:p>
                      <a:pPr algn="l" rtl="0" fontAlgn="base"/>
                      <a:endParaRPr lang="en-GB" b="0" i="0">
                        <a:solidFill>
                          <a:srgbClr val="000000"/>
                        </a:solidFill>
                        <a:effectLst/>
                        <a:latin typeface="Poppins"/>
                      </a:endParaRPr>
                    </a:p>
                  </a:txBody>
                  <a:tcPr/>
                </a:tc>
                <a:tc>
                  <a:txBody>
                    <a:bodyPr/>
                    <a:lstStyle/>
                    <a:p>
                      <a:pPr algn="l" rtl="0" fontAlgn="base"/>
                      <a:r>
                        <a:rPr lang="en-GB" sz="1150" b="0" i="0" dirty="0">
                          <a:solidFill>
                            <a:srgbClr val="000000"/>
                          </a:solidFill>
                          <a:effectLst/>
                          <a:latin typeface="Poppins"/>
                        </a:rPr>
                        <a:t>On Hold</a:t>
                      </a:r>
                      <a:endParaRPr lang="en-GB" b="0" i="0" dirty="0">
                        <a:solidFill>
                          <a:srgbClr val="000000"/>
                        </a:solidFill>
                        <a:effectLst/>
                        <a:latin typeface="Poppins"/>
                      </a:endParaRPr>
                    </a:p>
                  </a:txBody>
                  <a:tcPr/>
                </a:tc>
                <a:extLst>
                  <a:ext uri="{0D108BD9-81ED-4DB2-BD59-A6C34878D82A}">
                    <a16:rowId xmlns:a16="http://schemas.microsoft.com/office/drawing/2014/main" val="1277372717"/>
                  </a:ext>
                </a:extLst>
              </a:tr>
              <a:tr h="1422211">
                <a:tc>
                  <a:txBody>
                    <a:bodyPr/>
                    <a:lstStyle/>
                    <a:p>
                      <a:pPr algn="l" rtl="0" fontAlgn="base"/>
                      <a:r>
                        <a:rPr lang="en-GB" sz="1200" b="0" i="0">
                          <a:solidFill>
                            <a:srgbClr val="000000"/>
                          </a:solidFill>
                          <a:effectLst/>
                          <a:latin typeface="Poppins"/>
                        </a:rPr>
                        <a:t>24-15</a:t>
                      </a:r>
                      <a:endParaRPr lang="en-US"/>
                    </a:p>
                  </a:txBody>
                  <a:tcPr/>
                </a:tc>
                <a:tc>
                  <a:txBody>
                    <a:bodyPr/>
                    <a:lstStyle/>
                    <a:p>
                      <a:pPr algn="l" rtl="0" fontAlgn="base"/>
                      <a:r>
                        <a:rPr lang="en-GB" sz="1200" b="0" i="0">
                          <a:solidFill>
                            <a:srgbClr val="000000"/>
                          </a:solidFill>
                          <a:effectLst/>
                          <a:latin typeface="Poppins"/>
                        </a:rPr>
                        <a:t>May</a:t>
                      </a:r>
                      <a:endParaRPr lang="en-US"/>
                    </a:p>
                  </a:txBody>
                  <a:tcPr/>
                </a:tc>
                <a:tc>
                  <a:txBody>
                    <a:bodyPr/>
                    <a:lstStyle/>
                    <a:p>
                      <a:pPr lvl="0" algn="l">
                        <a:lnSpc>
                          <a:spcPct val="100000"/>
                        </a:lnSpc>
                        <a:spcBef>
                          <a:spcPts val="0"/>
                        </a:spcBef>
                        <a:spcAft>
                          <a:spcPts val="0"/>
                        </a:spcAft>
                        <a:buNone/>
                      </a:pPr>
                      <a:r>
                        <a:rPr lang="en-GB" sz="1200" b="0" i="0" u="none" strike="noStrike" noProof="0">
                          <a:solidFill>
                            <a:srgbClr val="000000"/>
                          </a:solidFill>
                          <a:effectLst/>
                          <a:latin typeface="Poppins"/>
                        </a:rPr>
                        <a:t>Consider how to report meaningful connections data following the recent 'Pause' in connections reform activity.</a:t>
                      </a:r>
                      <a:endParaRPr lang="en-US"/>
                    </a:p>
                    <a:p>
                      <a:pPr lvl="0" algn="l">
                        <a:buNone/>
                      </a:pPr>
                      <a:endParaRPr lang="en-GB" sz="1000" b="0" i="0">
                        <a:solidFill>
                          <a:srgbClr val="000000"/>
                        </a:solidFill>
                        <a:effectLst/>
                        <a:latin typeface="Poppins"/>
                      </a:endParaRPr>
                    </a:p>
                  </a:txBody>
                  <a:tcPr/>
                </a:tc>
                <a:tc>
                  <a:txBody>
                    <a:bodyPr/>
                    <a:lstStyle/>
                    <a:p>
                      <a:pPr algn="l" rtl="0" fontAlgn="base"/>
                      <a:r>
                        <a:rPr lang="en-GB" sz="1200" b="0" i="0">
                          <a:solidFill>
                            <a:srgbClr val="000000"/>
                          </a:solidFill>
                          <a:effectLst/>
                          <a:latin typeface="Poppins"/>
                        </a:rPr>
                        <a:t>JS</a:t>
                      </a:r>
                      <a:endParaRPr lang="en-US"/>
                    </a:p>
                  </a:txBody>
                  <a:tcPr/>
                </a:tc>
                <a:tc>
                  <a:txBody>
                    <a:bodyPr/>
                    <a:lstStyle/>
                    <a:p>
                      <a:pPr lvl="0" algn="l">
                        <a:lnSpc>
                          <a:spcPct val="100000"/>
                        </a:lnSpc>
                        <a:spcBef>
                          <a:spcPts val="0"/>
                        </a:spcBef>
                        <a:spcAft>
                          <a:spcPts val="0"/>
                        </a:spcAft>
                        <a:buNone/>
                      </a:pPr>
                      <a:r>
                        <a:rPr lang="en-GB" sz="1200" b="0" i="0" u="none" strike="noStrike" noProof="0">
                          <a:solidFill>
                            <a:srgbClr val="000000"/>
                          </a:solidFill>
                          <a:effectLst/>
                          <a:latin typeface="Poppins"/>
                        </a:rPr>
                        <a:t>Whilst there is a pause in the new connection data being shared at TCMF, JS to consider how data can be made more accessible to Industry</a:t>
                      </a:r>
                    </a:p>
                  </a:txBody>
                  <a:tcPr/>
                </a:tc>
                <a:tc>
                  <a:txBody>
                    <a:bodyPr/>
                    <a:lstStyle/>
                    <a:p>
                      <a:pPr algn="l" rtl="0" fontAlgn="base"/>
                      <a:r>
                        <a:rPr lang="en-GB" sz="1200" kern="1200">
                          <a:solidFill>
                            <a:schemeClr val="dk1"/>
                          </a:solidFill>
                          <a:effectLst/>
                          <a:latin typeface="Poppins"/>
                          <a:ea typeface="+mn-ea"/>
                          <a:cs typeface="Poppins"/>
                        </a:rPr>
                        <a:t>Pending formed queue</a:t>
                      </a:r>
                      <a:endParaRPr lang="en-US" sz="1200">
                        <a:latin typeface="Poppins"/>
                        <a:cs typeface="Poppins"/>
                      </a:endParaRPr>
                    </a:p>
                  </a:txBody>
                  <a:tcPr/>
                </a:tc>
                <a:tc>
                  <a:txBody>
                    <a:bodyPr/>
                    <a:lstStyle/>
                    <a:p>
                      <a:pPr algn="l" rtl="0" fontAlgn="base"/>
                      <a:r>
                        <a:rPr lang="en-GB" sz="1200" b="0" i="0" dirty="0">
                          <a:solidFill>
                            <a:srgbClr val="000000"/>
                          </a:solidFill>
                          <a:effectLst/>
                          <a:latin typeface="Poppins"/>
                        </a:rPr>
                        <a:t>On Hold</a:t>
                      </a:r>
                      <a:endParaRPr lang="en-US" dirty="0"/>
                    </a:p>
                  </a:txBody>
                  <a:tcPr/>
                </a:tc>
                <a:extLst>
                  <a:ext uri="{0D108BD9-81ED-4DB2-BD59-A6C34878D82A}">
                    <a16:rowId xmlns:a16="http://schemas.microsoft.com/office/drawing/2014/main" val="709734843"/>
                  </a:ext>
                </a:extLst>
              </a:tr>
              <a:tr h="1422211">
                <a:tc>
                  <a:txBody>
                    <a:bodyPr/>
                    <a:lstStyle/>
                    <a:p>
                      <a:pPr algn="l" rtl="0" fontAlgn="base"/>
                      <a:r>
                        <a:rPr lang="en-GB" sz="1200" b="0" i="0">
                          <a:solidFill>
                            <a:srgbClr val="000000"/>
                          </a:solidFill>
                          <a:effectLst/>
                          <a:latin typeface="Poppins"/>
                        </a:rPr>
                        <a:t>24-16</a:t>
                      </a:r>
                      <a:endParaRPr lang="en-US"/>
                    </a:p>
                  </a:txBody>
                  <a:tcPr/>
                </a:tc>
                <a:tc>
                  <a:txBody>
                    <a:bodyPr/>
                    <a:lstStyle/>
                    <a:p>
                      <a:pPr algn="l" rtl="0" fontAlgn="base"/>
                      <a:r>
                        <a:rPr lang="en-GB" sz="1200" b="0" i="0">
                          <a:solidFill>
                            <a:srgbClr val="000000"/>
                          </a:solidFill>
                          <a:effectLst/>
                          <a:latin typeface="Poppins"/>
                        </a:rPr>
                        <a:t>Sept</a:t>
                      </a:r>
                      <a:endParaRPr lang="en-US"/>
                    </a:p>
                  </a:txBody>
                  <a:tcPr/>
                </a:tc>
                <a:tc>
                  <a:txBody>
                    <a:bodyPr/>
                    <a:lstStyle/>
                    <a:p>
                      <a:pPr lvl="0" algn="l">
                        <a:lnSpc>
                          <a:spcPct val="100000"/>
                        </a:lnSpc>
                        <a:spcBef>
                          <a:spcPts val="0"/>
                        </a:spcBef>
                        <a:spcAft>
                          <a:spcPts val="0"/>
                        </a:spcAft>
                        <a:buNone/>
                      </a:pPr>
                      <a:r>
                        <a:rPr lang="en-GB" sz="1150" err="1">
                          <a:latin typeface="Poppins"/>
                          <a:cs typeface="Poppins"/>
                        </a:rPr>
                        <a:t>TNUoS</a:t>
                      </a:r>
                      <a:r>
                        <a:rPr lang="en-GB" sz="1150">
                          <a:latin typeface="Poppins"/>
                          <a:cs typeface="Poppins"/>
                        </a:rPr>
                        <a:t> Tariffs 5 Year View Updates</a:t>
                      </a:r>
                      <a:endParaRPr lang="en-US" sz="1150">
                        <a:latin typeface="Poppins"/>
                        <a:cs typeface="Poppins"/>
                      </a:endParaRPr>
                    </a:p>
                  </a:txBody>
                  <a:tcPr/>
                </a:tc>
                <a:tc>
                  <a:txBody>
                    <a:bodyPr/>
                    <a:lstStyle/>
                    <a:p>
                      <a:pPr algn="l" rtl="0" fontAlgn="base"/>
                      <a:r>
                        <a:rPr lang="en-GB" sz="1200" b="0" i="0">
                          <a:solidFill>
                            <a:srgbClr val="000000"/>
                          </a:solidFill>
                          <a:effectLst/>
                          <a:latin typeface="Poppins"/>
                        </a:rPr>
                        <a:t>NE</a:t>
                      </a:r>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dk1"/>
                          </a:solidFill>
                          <a:effectLst/>
                          <a:latin typeface="Poppins"/>
                          <a:ea typeface="+mn-ea"/>
                          <a:cs typeface="Poppins"/>
                        </a:rPr>
                        <a:t>NESO to provide quarterly updates on the progress of the STC modification.</a:t>
                      </a:r>
                      <a:endParaRPr lang="en-US" sz="1200">
                        <a:latin typeface="Poppins"/>
                        <a:cs typeface="Poppins"/>
                      </a:endParaRPr>
                    </a:p>
                    <a:p>
                      <a:pPr lvl="0" algn="l">
                        <a:lnSpc>
                          <a:spcPct val="100000"/>
                        </a:lnSpc>
                        <a:spcBef>
                          <a:spcPts val="0"/>
                        </a:spcBef>
                        <a:spcAft>
                          <a:spcPts val="0"/>
                        </a:spcAft>
                        <a:buNone/>
                      </a:pPr>
                      <a:endParaRPr lang="en-GB" sz="1200" b="0" i="0" u="none" strike="noStrike" noProof="0">
                        <a:solidFill>
                          <a:srgbClr val="000000"/>
                        </a:solidFill>
                        <a:effectLst/>
                        <a:latin typeface="Poppins"/>
                      </a:endParaRPr>
                    </a:p>
                  </a:txBody>
                  <a:tcPr/>
                </a:tc>
                <a:tc>
                  <a:txBody>
                    <a:bodyPr/>
                    <a:lstStyle/>
                    <a:p>
                      <a:pPr algn="l" rtl="0" fontAlgn="base"/>
                      <a:r>
                        <a:rPr lang="en-US" sz="1200">
                          <a:latin typeface="Poppins"/>
                          <a:cs typeface="Poppins"/>
                        </a:rPr>
                        <a:t>TBC</a:t>
                      </a:r>
                    </a:p>
                  </a:txBody>
                  <a:tcPr/>
                </a:tc>
                <a:tc>
                  <a:txBody>
                    <a:bodyPr/>
                    <a:lstStyle/>
                    <a:p>
                      <a:pPr algn="l" rtl="0" fontAlgn="base"/>
                      <a:r>
                        <a:rPr lang="en-GB" sz="1200" b="0" i="0" dirty="0">
                          <a:solidFill>
                            <a:srgbClr val="000000"/>
                          </a:solidFill>
                          <a:effectLst/>
                          <a:latin typeface="Poppins"/>
                        </a:rPr>
                        <a:t>Ongoing</a:t>
                      </a:r>
                      <a:endParaRPr lang="en-US" dirty="0"/>
                    </a:p>
                  </a:txBody>
                  <a:tcPr/>
                </a:tc>
                <a:extLst>
                  <a:ext uri="{0D108BD9-81ED-4DB2-BD59-A6C34878D82A}">
                    <a16:rowId xmlns:a16="http://schemas.microsoft.com/office/drawing/2014/main" val="1026588986"/>
                  </a:ext>
                </a:extLst>
              </a:tr>
            </a:tbl>
          </a:graphicData>
        </a:graphic>
      </p:graphicFrame>
    </p:spTree>
    <p:extLst>
      <p:ext uri="{BB962C8B-B14F-4D97-AF65-F5344CB8AC3E}">
        <p14:creationId xmlns:p14="http://schemas.microsoft.com/office/powerpoint/2010/main" val="24163880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E7549-900B-EA50-C6F4-D38167808E60}"/>
              </a:ext>
            </a:extLst>
          </p:cNvPr>
          <p:cNvSpPr>
            <a:spLocks noGrp="1"/>
          </p:cNvSpPr>
          <p:nvPr>
            <p:ph type="title"/>
          </p:nvPr>
        </p:nvSpPr>
        <p:spPr/>
        <p:txBody>
          <a:bodyPr/>
          <a:lstStyle/>
          <a:p>
            <a:r>
              <a:rPr lang="en-GB" dirty="0"/>
              <a:t>Justification for this modification</a:t>
            </a:r>
          </a:p>
        </p:txBody>
      </p:sp>
      <p:sp>
        <p:nvSpPr>
          <p:cNvPr id="3" name="Content Placeholder 2">
            <a:extLst>
              <a:ext uri="{FF2B5EF4-FFF2-40B4-BE49-F238E27FC236}">
                <a16:creationId xmlns:a16="http://schemas.microsoft.com/office/drawing/2014/main" id="{2E9E5C69-C592-F7F8-8A3B-5CDF0F39D3DD}"/>
              </a:ext>
            </a:extLst>
          </p:cNvPr>
          <p:cNvSpPr>
            <a:spLocks noGrp="1"/>
          </p:cNvSpPr>
          <p:nvPr>
            <p:ph idx="1"/>
          </p:nvPr>
        </p:nvSpPr>
        <p:spPr/>
        <p:txBody>
          <a:bodyPr/>
          <a:lstStyle/>
          <a:p>
            <a:r>
              <a:rPr lang="en-GB" dirty="0"/>
              <a:t>Justification for this modification and design of the solution is based on the same principle as CMP353, which Ofgem previously approved, with their rationale that: </a:t>
            </a:r>
          </a:p>
          <a:p>
            <a:pPr marL="457189" lvl="1" indent="0">
              <a:buNone/>
            </a:pPr>
            <a:endParaRPr lang="en-GB" dirty="0"/>
          </a:p>
          <a:p>
            <a:pPr marL="457189" lvl="1" indent="0">
              <a:buNone/>
            </a:pPr>
            <a:r>
              <a:rPr lang="en-GB" dirty="0"/>
              <a:t>“</a:t>
            </a:r>
            <a:r>
              <a:rPr lang="en-GB" i="1" dirty="0"/>
              <a:t>Such unexpected changes in charges are, in our view, detrimental to competition</a:t>
            </a:r>
            <a:r>
              <a:rPr lang="en-GB" dirty="0"/>
              <a:t>”.</a:t>
            </a:r>
          </a:p>
        </p:txBody>
      </p:sp>
    </p:spTree>
    <p:extLst>
      <p:ext uri="{BB962C8B-B14F-4D97-AF65-F5344CB8AC3E}">
        <p14:creationId xmlns:p14="http://schemas.microsoft.com/office/powerpoint/2010/main" val="8805429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D1D41-5C97-785F-AFDF-2FE494523490}"/>
              </a:ext>
            </a:extLst>
          </p:cNvPr>
          <p:cNvSpPr>
            <a:spLocks noGrp="1"/>
          </p:cNvSpPr>
          <p:nvPr>
            <p:ph type="title"/>
          </p:nvPr>
        </p:nvSpPr>
        <p:spPr/>
        <p:txBody>
          <a:bodyPr/>
          <a:lstStyle/>
          <a:p>
            <a:r>
              <a:rPr lang="en-GB" dirty="0"/>
              <a:t>Next Steps</a:t>
            </a:r>
          </a:p>
        </p:txBody>
      </p:sp>
      <p:sp>
        <p:nvSpPr>
          <p:cNvPr id="3" name="Content Placeholder 2">
            <a:extLst>
              <a:ext uri="{FF2B5EF4-FFF2-40B4-BE49-F238E27FC236}">
                <a16:creationId xmlns:a16="http://schemas.microsoft.com/office/drawing/2014/main" id="{F0690DB7-6524-368A-3A45-00C74B6D5448}"/>
              </a:ext>
            </a:extLst>
          </p:cNvPr>
          <p:cNvSpPr>
            <a:spLocks noGrp="1"/>
          </p:cNvSpPr>
          <p:nvPr>
            <p:ph idx="1"/>
          </p:nvPr>
        </p:nvSpPr>
        <p:spPr/>
        <p:txBody>
          <a:bodyPr/>
          <a:lstStyle/>
          <a:p>
            <a:r>
              <a:rPr lang="en-GB" dirty="0"/>
              <a:t>A simple Modification.</a:t>
            </a:r>
          </a:p>
          <a:p>
            <a:r>
              <a:rPr lang="en-GB" dirty="0"/>
              <a:t>Value of SEFs (from 2025/26) already exist – just using them for 2026/27 (and future years till Ofgem </a:t>
            </a:r>
            <a:r>
              <a:rPr lang="en-GB" dirty="0" err="1"/>
              <a:t>TNUoS</a:t>
            </a:r>
            <a:r>
              <a:rPr lang="en-GB" dirty="0"/>
              <a:t> review).</a:t>
            </a:r>
          </a:p>
          <a:p>
            <a:r>
              <a:rPr lang="en-GB" dirty="0"/>
              <a:t>No fundamental change to Transport &amp; Tariff Modelling.</a:t>
            </a:r>
          </a:p>
          <a:p>
            <a:r>
              <a:rPr lang="en-GB" dirty="0"/>
              <a:t>Seeking urgency to have in place for end January 2026 final tariffs publication.</a:t>
            </a:r>
          </a:p>
          <a:p>
            <a:r>
              <a:rPr lang="en-GB" dirty="0"/>
              <a:t>Straight to Code Admin Consultation .</a:t>
            </a:r>
          </a:p>
          <a:p>
            <a:endParaRPr lang="en-GB" dirty="0"/>
          </a:p>
        </p:txBody>
      </p:sp>
    </p:spTree>
    <p:extLst>
      <p:ext uri="{BB962C8B-B14F-4D97-AF65-F5344CB8AC3E}">
        <p14:creationId xmlns:p14="http://schemas.microsoft.com/office/powerpoint/2010/main" val="9639372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2F987-7ABA-CC4F-9A24-9FB74F385A76}"/>
            </a:ext>
          </a:extLst>
        </p:cNvPr>
        <p:cNvGrpSpPr/>
        <p:nvPr/>
      </p:nvGrpSpPr>
      <p:grpSpPr>
        <a:xfrm>
          <a:off x="0" y="0"/>
          <a:ext cx="0" cy="0"/>
          <a:chOff x="0" y="0"/>
          <a:chExt cx="0" cy="0"/>
        </a:xfrm>
      </p:grpSpPr>
      <p:sp>
        <p:nvSpPr>
          <p:cNvPr id="23" name="Title 22">
            <a:extLst>
              <a:ext uri="{FF2B5EF4-FFF2-40B4-BE49-F238E27FC236}">
                <a16:creationId xmlns:a16="http://schemas.microsoft.com/office/drawing/2014/main" id="{2DA35A31-CB1D-013B-F7C9-1F8E52D50F31}"/>
              </a:ext>
            </a:extLst>
          </p:cNvPr>
          <p:cNvSpPr>
            <a:spLocks noGrp="1"/>
          </p:cNvSpPr>
          <p:nvPr>
            <p:ph type="title"/>
          </p:nvPr>
        </p:nvSpPr>
        <p:spPr>
          <a:xfrm>
            <a:off x="498727" y="792307"/>
            <a:ext cx="10515600" cy="1716115"/>
          </a:xfrm>
        </p:spPr>
        <p:txBody>
          <a:bodyPr>
            <a:normAutofit fontScale="90000"/>
          </a:bodyPr>
          <a:lstStyle/>
          <a:p>
            <a:r>
              <a:rPr lang="en-GB">
                <a:solidFill>
                  <a:schemeClr val="tx2">
                    <a:lumMod val="76000"/>
                    <a:lumOff val="24000"/>
                  </a:schemeClr>
                </a:solidFill>
                <a:latin typeface="Poppins Medium"/>
                <a:cs typeface="Poppins Medium"/>
              </a:rPr>
              <a:t>CMP462: </a:t>
            </a:r>
            <a:br>
              <a:rPr lang="en-GB">
                <a:solidFill>
                  <a:schemeClr val="tx2">
                    <a:lumMod val="76000"/>
                    <a:lumOff val="24000"/>
                  </a:schemeClr>
                </a:solidFill>
                <a:latin typeface="Poppins Medium"/>
                <a:cs typeface="Poppins Medium"/>
              </a:rPr>
            </a:br>
            <a:r>
              <a:rPr lang="en-GB">
                <a:solidFill>
                  <a:schemeClr val="tx2">
                    <a:lumMod val="76000"/>
                    <a:lumOff val="24000"/>
                  </a:schemeClr>
                </a:solidFill>
                <a:latin typeface="Poppins Medium"/>
                <a:cs typeface="Poppins Medium"/>
              </a:rPr>
              <a:t>Provision for Alternate Panel Members</a:t>
            </a:r>
          </a:p>
        </p:txBody>
      </p:sp>
      <p:sp>
        <p:nvSpPr>
          <p:cNvPr id="2" name="TextBox 1">
            <a:extLst>
              <a:ext uri="{FF2B5EF4-FFF2-40B4-BE49-F238E27FC236}">
                <a16:creationId xmlns:a16="http://schemas.microsoft.com/office/drawing/2014/main" id="{6DF129B8-48D0-8660-C559-A4F4E037BD5B}"/>
              </a:ext>
            </a:extLst>
          </p:cNvPr>
          <p:cNvSpPr txBox="1"/>
          <p:nvPr/>
        </p:nvSpPr>
        <p:spPr>
          <a:xfrm>
            <a:off x="499759" y="2753886"/>
            <a:ext cx="653972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sz="2000">
                <a:solidFill>
                  <a:srgbClr val="000000"/>
                </a:solidFill>
                <a:latin typeface="Poppins" panose="00000500000000000000" pitchFamily="2" charset="0"/>
                <a:cs typeface="Poppins" panose="00000500000000000000" pitchFamily="2" charset="0"/>
              </a:rPr>
              <a:t>Niall Coyle, NESO</a:t>
            </a:r>
          </a:p>
        </p:txBody>
      </p:sp>
    </p:spTree>
    <p:extLst>
      <p:ext uri="{BB962C8B-B14F-4D97-AF65-F5344CB8AC3E}">
        <p14:creationId xmlns:p14="http://schemas.microsoft.com/office/powerpoint/2010/main" val="4229439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65141-7665-789D-C9A6-180B9BA89C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83D7C7-144A-9B71-52D1-CE691AB92EDB}"/>
              </a:ext>
            </a:extLst>
          </p:cNvPr>
          <p:cNvSpPr>
            <a:spLocks noGrp="1"/>
          </p:cNvSpPr>
          <p:nvPr>
            <p:ph type="title"/>
          </p:nvPr>
        </p:nvSpPr>
        <p:spPr/>
        <p:txBody>
          <a:bodyPr/>
          <a:lstStyle/>
          <a:p>
            <a:r>
              <a:rPr lang="en-GB">
                <a:solidFill>
                  <a:srgbClr val="813366"/>
                </a:solidFill>
              </a:rPr>
              <a:t>What is the issue?</a:t>
            </a:r>
          </a:p>
        </p:txBody>
      </p:sp>
      <p:sp>
        <p:nvSpPr>
          <p:cNvPr id="3" name="Content Placeholder 2">
            <a:extLst>
              <a:ext uri="{FF2B5EF4-FFF2-40B4-BE49-F238E27FC236}">
                <a16:creationId xmlns:a16="http://schemas.microsoft.com/office/drawing/2014/main" id="{DEA18A6D-529E-B0D8-6E56-D31AFC4AEED7}"/>
              </a:ext>
            </a:extLst>
          </p:cNvPr>
          <p:cNvSpPr>
            <a:spLocks noGrp="1"/>
          </p:cNvSpPr>
          <p:nvPr>
            <p:ph sz="half" idx="1"/>
          </p:nvPr>
        </p:nvSpPr>
        <p:spPr>
          <a:xfrm>
            <a:off x="637273" y="1405137"/>
            <a:ext cx="9709362" cy="4854404"/>
          </a:xfrm>
        </p:spPr>
        <p:txBody>
          <a:bodyPr vert="horz" lIns="91440" tIns="45720" rIns="91440" bIns="45720" rtlCol="0" anchor="t">
            <a:noAutofit/>
          </a:bodyPr>
          <a:lstStyle/>
          <a:p>
            <a:r>
              <a:rPr lang="en-GB" sz="1400"/>
              <a:t>The 2025 CUSC Panel Election did not result in the election of Alternate Members for the CUSC Panel, as sufficient nominations were not received during the Elections Process.</a:t>
            </a:r>
          </a:p>
          <a:p>
            <a:r>
              <a:rPr lang="en-GB" sz="1400">
                <a:latin typeface="Poppins"/>
                <a:cs typeface="Poppins"/>
              </a:rPr>
              <a:t>The election resulted  in the nomination of the minimum of 7 Panel Members, therefore no Alternate Members were elected.</a:t>
            </a:r>
          </a:p>
          <a:p>
            <a:r>
              <a:rPr lang="en-GB" sz="1400"/>
              <a:t>Alternate Members are an important part of a fully operational and functioning CUSC Panel as they replace Panel Members when they are unable to attend CUSC Panel meetings. For quoracy purposes, six Panel Members are required to hold a quorate Panel meeting</a:t>
            </a:r>
          </a:p>
          <a:p>
            <a:endParaRPr lang="en-GB" sz="1400"/>
          </a:p>
          <a:p>
            <a:r>
              <a:rPr lang="en-GB" sz="1400" b="1">
                <a:solidFill>
                  <a:schemeClr val="accent1"/>
                </a:solidFill>
              </a:rPr>
              <a:t>Why Change?</a:t>
            </a:r>
          </a:p>
          <a:p>
            <a:r>
              <a:rPr lang="en-GB" sz="1400">
                <a:latin typeface="Poppins"/>
                <a:cs typeface="Poppins"/>
              </a:rPr>
              <a:t>There have currently been 28 CUSC Panel meetings in 2025 so far. </a:t>
            </a:r>
          </a:p>
          <a:p>
            <a:r>
              <a:rPr lang="en-GB" sz="1400"/>
              <a:t>Without Alternate Panel Members, the risk of meetings being inquorate increases significantly, meaning that a substantial number of scheduled meetings could fail to proceed effectively. </a:t>
            </a:r>
          </a:p>
          <a:p>
            <a:r>
              <a:rPr lang="en-GB" sz="1400"/>
              <a:t>This would not only inhibit progress of CUSC Modification Proposals and other critical Panel business but also create ongoing uncertainty and disruption for industry parties who rely on timely and robust governance procedures.</a:t>
            </a:r>
          </a:p>
        </p:txBody>
      </p:sp>
    </p:spTree>
    <p:extLst>
      <p:ext uri="{BB962C8B-B14F-4D97-AF65-F5344CB8AC3E}">
        <p14:creationId xmlns:p14="http://schemas.microsoft.com/office/powerpoint/2010/main" val="143616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E393A7-4E9D-4B50-45B6-1D4470C124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D2FD1E-4018-2E98-54AD-A373C48E77C9}"/>
              </a:ext>
            </a:extLst>
          </p:cNvPr>
          <p:cNvSpPr>
            <a:spLocks noGrp="1"/>
          </p:cNvSpPr>
          <p:nvPr>
            <p:ph type="title"/>
          </p:nvPr>
        </p:nvSpPr>
        <p:spPr/>
        <p:txBody>
          <a:bodyPr/>
          <a:lstStyle/>
          <a:p>
            <a:r>
              <a:rPr lang="en-GB">
                <a:solidFill>
                  <a:srgbClr val="813366"/>
                </a:solidFill>
              </a:rPr>
              <a:t>Proposed Solution</a:t>
            </a:r>
          </a:p>
        </p:txBody>
      </p:sp>
      <p:sp>
        <p:nvSpPr>
          <p:cNvPr id="3" name="Content Placeholder 2">
            <a:extLst>
              <a:ext uri="{FF2B5EF4-FFF2-40B4-BE49-F238E27FC236}">
                <a16:creationId xmlns:a16="http://schemas.microsoft.com/office/drawing/2014/main" id="{5ABB8252-E14E-4612-4717-0EA3C8FBEA7E}"/>
              </a:ext>
            </a:extLst>
          </p:cNvPr>
          <p:cNvSpPr>
            <a:spLocks noGrp="1"/>
          </p:cNvSpPr>
          <p:nvPr>
            <p:ph sz="half" idx="1"/>
          </p:nvPr>
        </p:nvSpPr>
        <p:spPr>
          <a:xfrm>
            <a:off x="637273" y="1405137"/>
            <a:ext cx="9709362" cy="4854404"/>
          </a:xfrm>
        </p:spPr>
        <p:txBody>
          <a:bodyPr>
            <a:noAutofit/>
          </a:bodyPr>
          <a:lstStyle/>
          <a:p>
            <a:r>
              <a:rPr lang="en-GB" sz="1400"/>
              <a:t>We propose to introduce provision within CUSC Annex 8A for the Code Administrator to run an expedited Alternate Election Process where the CUSC Election Process has not resulted in the election of Alternate Panel Members. </a:t>
            </a:r>
          </a:p>
          <a:p>
            <a:r>
              <a:rPr lang="en-GB" sz="1400"/>
              <a:t>This annex already details an Alternate Election Process to be followed on the resignation of an Alternate Member, or promotion of an Alternate Member to replace a resigning Panel member. This solution would extend this provision to cover the scenario where a lack of nominations results in no Alternate panel members being elected. </a:t>
            </a:r>
          </a:p>
          <a:p>
            <a:r>
              <a:rPr lang="en-GB" sz="1400"/>
              <a:t>The solution also clarifies the timetable for an expedited process to be followed, with a minimum 1 week each for nominations and voting. </a:t>
            </a:r>
          </a:p>
        </p:txBody>
      </p:sp>
    </p:spTree>
    <p:extLst>
      <p:ext uri="{BB962C8B-B14F-4D97-AF65-F5344CB8AC3E}">
        <p14:creationId xmlns:p14="http://schemas.microsoft.com/office/powerpoint/2010/main" val="3608566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57C848-4D8C-9EB3-0932-9C4D099786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334483-9D69-2C09-006A-0BC47F37FD91}"/>
              </a:ext>
            </a:extLst>
          </p:cNvPr>
          <p:cNvSpPr>
            <a:spLocks noGrp="1"/>
          </p:cNvSpPr>
          <p:nvPr>
            <p:ph type="title"/>
          </p:nvPr>
        </p:nvSpPr>
        <p:spPr/>
        <p:txBody>
          <a:bodyPr/>
          <a:lstStyle/>
          <a:p>
            <a:r>
              <a:rPr lang="en-GB">
                <a:solidFill>
                  <a:srgbClr val="813366"/>
                </a:solidFill>
              </a:rPr>
              <a:t>Legal Text</a:t>
            </a:r>
          </a:p>
        </p:txBody>
      </p:sp>
      <p:sp>
        <p:nvSpPr>
          <p:cNvPr id="3" name="Content Placeholder 2">
            <a:extLst>
              <a:ext uri="{FF2B5EF4-FFF2-40B4-BE49-F238E27FC236}">
                <a16:creationId xmlns:a16="http://schemas.microsoft.com/office/drawing/2014/main" id="{F5D9B481-8E34-7065-0FD1-1EAC3BB70821}"/>
              </a:ext>
            </a:extLst>
          </p:cNvPr>
          <p:cNvSpPr>
            <a:spLocks noGrp="1"/>
          </p:cNvSpPr>
          <p:nvPr>
            <p:ph sz="half" idx="1"/>
          </p:nvPr>
        </p:nvSpPr>
        <p:spPr>
          <a:xfrm>
            <a:off x="637273" y="1405137"/>
            <a:ext cx="9709362" cy="4854404"/>
          </a:xfrm>
        </p:spPr>
        <p:txBody>
          <a:bodyPr>
            <a:noAutofit/>
          </a:bodyPr>
          <a:lstStyle/>
          <a:p>
            <a:r>
              <a:rPr lang="en-GB" sz="1400"/>
              <a:t>The draft legal text contains the addition of a new clause to Paragraph 8A.2.2.5:</a:t>
            </a:r>
          </a:p>
          <a:p>
            <a:r>
              <a:rPr lang="en-GB" sz="1400" i="1"/>
              <a:t>	“</a:t>
            </a:r>
            <a:r>
              <a:rPr lang="en-GB" sz="1400" i="1">
                <a:solidFill>
                  <a:srgbClr val="FF0000"/>
                </a:solidFill>
              </a:rPr>
              <a:t>Where the election has resulted in zero (0) Alternate Members, Alternate Members shall be 	elected in accordance with the Alternate Election Process as set out in Paragraph 8A.4.4.</a:t>
            </a:r>
            <a:r>
              <a:rPr lang="en-GB" sz="1400" i="1"/>
              <a:t>”</a:t>
            </a:r>
          </a:p>
          <a:p>
            <a:r>
              <a:rPr lang="en-GB" sz="1400"/>
              <a:t>8A.4.4 has been amended to include the scenario where the election process has not resulted in the election of Alternate Members:</a:t>
            </a:r>
          </a:p>
          <a:p>
            <a:r>
              <a:rPr lang="en-GB" sz="1400"/>
              <a:t>	</a:t>
            </a:r>
            <a:r>
              <a:rPr lang="en-GB" sz="1400" i="1"/>
              <a:t>“</a:t>
            </a:r>
            <a:r>
              <a:rPr lang="en-GB" sz="1400" i="1">
                <a:solidFill>
                  <a:srgbClr val="FF0000"/>
                </a:solidFill>
              </a:rPr>
              <a:t>Where there are no Alternate Members in office following an election, as set out in 8A.2.2.5, 	Alternate Members shall be elected in accordance with Paragraphs 8A.2, 8A.3 and subject to 	the following paragraphs 8A.4.4.3 to 8A.4.4.5 (inclusive) (the “Alternate Election Process”).</a:t>
            </a:r>
            <a:r>
              <a:rPr lang="en-GB" sz="1400" i="1"/>
              <a:t>”</a:t>
            </a:r>
          </a:p>
          <a:p>
            <a:r>
              <a:rPr lang="en-GB" sz="1400"/>
              <a:t>8A.4.4.5 has been amended to set out the minimum timelines for the expedited Alternate Election Process:</a:t>
            </a:r>
          </a:p>
          <a:p>
            <a:pPr marL="914400" lvl="2" indent="0">
              <a:buNone/>
            </a:pPr>
            <a:r>
              <a:rPr lang="en-GB" sz="1400" i="1"/>
              <a:t>“The timetable for the Alternate Election Process shall be expedited and the Code Administrator shall prepare a timetable accordingly</a:t>
            </a:r>
            <a:r>
              <a:rPr lang="en-GB" sz="1400" i="1">
                <a:solidFill>
                  <a:srgbClr val="FF0000"/>
                </a:solidFill>
              </a:rPr>
              <a:t>,</a:t>
            </a:r>
            <a:r>
              <a:rPr lang="en-GB" sz="1400" i="1" strike="sngStrike">
                <a:solidFill>
                  <a:srgbClr val="FF0000"/>
                </a:solidFill>
              </a:rPr>
              <a:t>.</a:t>
            </a:r>
            <a:r>
              <a:rPr lang="en-GB" sz="1400" i="1">
                <a:solidFill>
                  <a:srgbClr val="FF0000"/>
                </a:solidFill>
              </a:rPr>
              <a:t> setting out:</a:t>
            </a:r>
            <a:r>
              <a:rPr lang="en-GB" sz="1400" i="1"/>
              <a:t> </a:t>
            </a:r>
          </a:p>
          <a:p>
            <a:pPr marL="914400" lvl="2" indent="0">
              <a:buNone/>
            </a:pPr>
            <a:r>
              <a:rPr lang="en-GB" sz="1400" i="1">
                <a:solidFill>
                  <a:srgbClr val="FF0000"/>
                </a:solidFill>
              </a:rPr>
              <a:t>(a) the date by which nominations of candidates are to be received, which shall not be less than one (1) week after the timetable is circulated;</a:t>
            </a:r>
          </a:p>
          <a:p>
            <a:pPr marL="914400" lvl="2" indent="0">
              <a:buNone/>
            </a:pPr>
            <a:r>
              <a:rPr lang="en-GB" sz="1400" i="1">
                <a:solidFill>
                  <a:srgbClr val="FF0000"/>
                </a:solidFill>
              </a:rPr>
              <a:t>(b) the date by which the Code Administrator shall circulate a list of candidates and voting papers; </a:t>
            </a:r>
          </a:p>
          <a:p>
            <a:pPr marL="914400" lvl="2" indent="0">
              <a:buNone/>
            </a:pPr>
            <a:r>
              <a:rPr lang="en-GB" sz="1400" i="1">
                <a:solidFill>
                  <a:srgbClr val="FF0000"/>
                </a:solidFill>
              </a:rPr>
              <a:t>(c) the date by which voting papers are to be submitted, which shall not be less than one (1) week after the date for circulating voting papers;</a:t>
            </a:r>
          </a:p>
          <a:p>
            <a:pPr marL="914400" lvl="2" indent="0">
              <a:buNone/>
            </a:pPr>
            <a:r>
              <a:rPr lang="en-GB" sz="1400" i="1">
                <a:solidFill>
                  <a:srgbClr val="FF0000"/>
                </a:solidFill>
              </a:rPr>
              <a:t>(d) the date by which the results of the election will be made known.</a:t>
            </a:r>
            <a:r>
              <a:rPr lang="en-GB" sz="1400" i="1"/>
              <a:t>”</a:t>
            </a:r>
          </a:p>
        </p:txBody>
      </p:sp>
    </p:spTree>
    <p:extLst>
      <p:ext uri="{BB962C8B-B14F-4D97-AF65-F5344CB8AC3E}">
        <p14:creationId xmlns:p14="http://schemas.microsoft.com/office/powerpoint/2010/main" val="38601719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129C89-6ECB-7428-9B21-E3BDEE849E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39033B-FA36-582D-D318-6E5E3BAB386B}"/>
              </a:ext>
            </a:extLst>
          </p:cNvPr>
          <p:cNvSpPr>
            <a:spLocks noGrp="1"/>
          </p:cNvSpPr>
          <p:nvPr>
            <p:ph type="title"/>
          </p:nvPr>
        </p:nvSpPr>
        <p:spPr/>
        <p:txBody>
          <a:bodyPr/>
          <a:lstStyle/>
          <a:p>
            <a:r>
              <a:rPr lang="en-GB">
                <a:solidFill>
                  <a:srgbClr val="813366"/>
                </a:solidFill>
              </a:rPr>
              <a:t>Timeline</a:t>
            </a:r>
          </a:p>
        </p:txBody>
      </p:sp>
      <p:sp>
        <p:nvSpPr>
          <p:cNvPr id="3" name="Content Placeholder 2">
            <a:extLst>
              <a:ext uri="{FF2B5EF4-FFF2-40B4-BE49-F238E27FC236}">
                <a16:creationId xmlns:a16="http://schemas.microsoft.com/office/drawing/2014/main" id="{E0075BE8-17BA-768F-25C3-8CC9504B4307}"/>
              </a:ext>
            </a:extLst>
          </p:cNvPr>
          <p:cNvSpPr>
            <a:spLocks noGrp="1"/>
          </p:cNvSpPr>
          <p:nvPr>
            <p:ph sz="half" idx="1"/>
          </p:nvPr>
        </p:nvSpPr>
        <p:spPr>
          <a:xfrm>
            <a:off x="637273" y="1405137"/>
            <a:ext cx="9709362" cy="4854404"/>
          </a:xfrm>
        </p:spPr>
        <p:txBody>
          <a:bodyPr vert="horz" lIns="91440" tIns="45720" rIns="91440" bIns="45720" rtlCol="0" anchor="t">
            <a:noAutofit/>
          </a:bodyPr>
          <a:lstStyle/>
          <a:p>
            <a:endParaRPr lang="en-GB" sz="1400">
              <a:solidFill>
                <a:srgbClr val="000000"/>
              </a:solidFill>
              <a:cs typeface="Poppins"/>
            </a:endParaRPr>
          </a:p>
        </p:txBody>
      </p:sp>
      <p:graphicFrame>
        <p:nvGraphicFramePr>
          <p:cNvPr id="6" name="Table 5">
            <a:extLst>
              <a:ext uri="{FF2B5EF4-FFF2-40B4-BE49-F238E27FC236}">
                <a16:creationId xmlns:a16="http://schemas.microsoft.com/office/drawing/2014/main" id="{82ACD08E-4545-A16A-FF3E-2AB1BFA2E446}"/>
              </a:ext>
            </a:extLst>
          </p:cNvPr>
          <p:cNvGraphicFramePr>
            <a:graphicFrameLocks noGrp="1"/>
          </p:cNvGraphicFramePr>
          <p:nvPr>
            <p:extLst>
              <p:ext uri="{D42A27DB-BD31-4B8C-83A1-F6EECF244321}">
                <p14:modId xmlns:p14="http://schemas.microsoft.com/office/powerpoint/2010/main" val="2037883616"/>
              </p:ext>
            </p:extLst>
          </p:nvPr>
        </p:nvGraphicFramePr>
        <p:xfrm>
          <a:off x="1845365" y="2295766"/>
          <a:ext cx="5271770" cy="3073146"/>
        </p:xfrm>
        <a:graphic>
          <a:graphicData uri="http://schemas.openxmlformats.org/drawingml/2006/table">
            <a:tbl>
              <a:tblPr firstRow="1" firstCol="1" bandRow="1">
                <a:tableStyleId>{9DCAF9ED-07DC-4A11-8D7F-57B35C25682E}</a:tableStyleId>
              </a:tblPr>
              <a:tblGrid>
                <a:gridCol w="3221355">
                  <a:extLst>
                    <a:ext uri="{9D8B030D-6E8A-4147-A177-3AD203B41FA5}">
                      <a16:colId xmlns:a16="http://schemas.microsoft.com/office/drawing/2014/main" val="4210715319"/>
                    </a:ext>
                  </a:extLst>
                </a:gridCol>
                <a:gridCol w="2050415">
                  <a:extLst>
                    <a:ext uri="{9D8B030D-6E8A-4147-A177-3AD203B41FA5}">
                      <a16:colId xmlns:a16="http://schemas.microsoft.com/office/drawing/2014/main" val="3108974365"/>
                    </a:ext>
                  </a:extLst>
                </a:gridCol>
              </a:tblGrid>
              <a:tr h="194945">
                <a:tc>
                  <a:txBody>
                    <a:bodyPr/>
                    <a:lstStyle/>
                    <a:p>
                      <a:pPr>
                        <a:lnSpc>
                          <a:spcPct val="107000"/>
                        </a:lnSpc>
                        <a:spcAft>
                          <a:spcPts val="800"/>
                        </a:spcAft>
                        <a:buNone/>
                      </a:pPr>
                      <a:r>
                        <a:rPr lang="en-GB" sz="1100" kern="100">
                          <a:effectLst/>
                        </a:rPr>
                        <a:t>Modification Stage </a:t>
                      </a:r>
                      <a:endParaRPr lang="en-GB" sz="1100" kern="100">
                        <a:effectLst/>
                        <a:latin typeface="Aptos" panose="020B0004020202020204" pitchFamily="34" charset="0"/>
                        <a:ea typeface="Aptos" panose="020B0004020202020204" pitchFamily="34" charset="0"/>
                        <a:cs typeface="Times New Roman" panose="02020603050405020304" pitchFamily="18" charset="0"/>
                      </a:endParaRPr>
                    </a:p>
                  </a:txBody>
                  <a:tcPr marL="67945" marR="73025" marT="15875" marB="0"/>
                </a:tc>
                <a:tc>
                  <a:txBody>
                    <a:bodyPr/>
                    <a:lstStyle/>
                    <a:p>
                      <a:pPr>
                        <a:lnSpc>
                          <a:spcPct val="107000"/>
                        </a:lnSpc>
                        <a:spcAft>
                          <a:spcPts val="800"/>
                        </a:spcAft>
                        <a:buNone/>
                      </a:pPr>
                      <a:r>
                        <a:rPr lang="en-GB" sz="1100" kern="100">
                          <a:effectLst/>
                        </a:rPr>
                        <a:t>Date </a:t>
                      </a:r>
                      <a:endParaRPr lang="en-GB" sz="1100" kern="100">
                        <a:effectLst/>
                        <a:latin typeface="Aptos" panose="020B0004020202020204" pitchFamily="34" charset="0"/>
                        <a:ea typeface="Aptos" panose="020B0004020202020204" pitchFamily="34" charset="0"/>
                        <a:cs typeface="Times New Roman" panose="02020603050405020304" pitchFamily="18" charset="0"/>
                      </a:endParaRPr>
                    </a:p>
                  </a:txBody>
                  <a:tcPr marL="67945" marR="73025" marT="15875" marB="0"/>
                </a:tc>
                <a:extLst>
                  <a:ext uri="{0D108BD9-81ED-4DB2-BD59-A6C34878D82A}">
                    <a16:rowId xmlns:a16="http://schemas.microsoft.com/office/drawing/2014/main" val="2534151906"/>
                  </a:ext>
                </a:extLst>
              </a:tr>
              <a:tr h="197485">
                <a:tc>
                  <a:txBody>
                    <a:bodyPr/>
                    <a:lstStyle/>
                    <a:p>
                      <a:pPr>
                        <a:lnSpc>
                          <a:spcPct val="107000"/>
                        </a:lnSpc>
                        <a:spcAft>
                          <a:spcPts val="800"/>
                        </a:spcAft>
                        <a:buNone/>
                      </a:pPr>
                      <a:r>
                        <a:rPr lang="en-GB" sz="1100" kern="100">
                          <a:effectLst/>
                        </a:rPr>
                        <a:t>Modification presented to Panel </a:t>
                      </a:r>
                      <a:endParaRPr lang="en-GB" sz="1100" kern="100">
                        <a:effectLst/>
                        <a:latin typeface="Aptos" panose="020B0004020202020204" pitchFamily="34" charset="0"/>
                        <a:ea typeface="Aptos" panose="020B0004020202020204" pitchFamily="34" charset="0"/>
                        <a:cs typeface="Times New Roman" panose="02020603050405020304" pitchFamily="18" charset="0"/>
                      </a:endParaRPr>
                    </a:p>
                  </a:txBody>
                  <a:tcPr marL="67945" marR="73025" marT="15875" marB="0"/>
                </a:tc>
                <a:tc>
                  <a:txBody>
                    <a:bodyPr/>
                    <a:lstStyle/>
                    <a:p>
                      <a:pPr>
                        <a:lnSpc>
                          <a:spcPct val="107000"/>
                        </a:lnSpc>
                        <a:spcAft>
                          <a:spcPts val="800"/>
                        </a:spcAft>
                        <a:buNone/>
                      </a:pPr>
                      <a:r>
                        <a:rPr lang="en-GB" sz="1100" kern="100">
                          <a:effectLst/>
                        </a:rPr>
                        <a:t>31 October 2025 </a:t>
                      </a:r>
                      <a:endParaRPr lang="en-GB" sz="1100" kern="100">
                        <a:effectLst/>
                        <a:latin typeface="Aptos" panose="020B0004020202020204" pitchFamily="34" charset="0"/>
                        <a:ea typeface="Aptos" panose="020B0004020202020204" pitchFamily="34" charset="0"/>
                        <a:cs typeface="Times New Roman" panose="02020603050405020304" pitchFamily="18" charset="0"/>
                      </a:endParaRPr>
                    </a:p>
                  </a:txBody>
                  <a:tcPr marL="67945" marR="73025" marT="15875" marB="0"/>
                </a:tc>
                <a:extLst>
                  <a:ext uri="{0D108BD9-81ED-4DB2-BD59-A6C34878D82A}">
                    <a16:rowId xmlns:a16="http://schemas.microsoft.com/office/drawing/2014/main" val="2722332097"/>
                  </a:ext>
                </a:extLst>
              </a:tr>
              <a:tr h="196850">
                <a:tc>
                  <a:txBody>
                    <a:bodyPr/>
                    <a:lstStyle/>
                    <a:p>
                      <a:pPr>
                        <a:lnSpc>
                          <a:spcPct val="107000"/>
                        </a:lnSpc>
                        <a:spcAft>
                          <a:spcPts val="800"/>
                        </a:spcAft>
                        <a:buNone/>
                      </a:pPr>
                      <a:r>
                        <a:rPr lang="en-GB" sz="1100" kern="100">
                          <a:effectLst/>
                        </a:rPr>
                        <a:t>Ofgem grant Urgency </a:t>
                      </a:r>
                      <a:endParaRPr lang="en-GB" sz="1100" kern="100">
                        <a:effectLst/>
                        <a:latin typeface="Aptos" panose="020B0004020202020204" pitchFamily="34" charset="0"/>
                        <a:ea typeface="Aptos" panose="020B0004020202020204" pitchFamily="34" charset="0"/>
                        <a:cs typeface="Times New Roman" panose="02020603050405020304" pitchFamily="18" charset="0"/>
                      </a:endParaRPr>
                    </a:p>
                  </a:txBody>
                  <a:tcPr marL="67945" marR="73025" marT="15875" marB="0"/>
                </a:tc>
                <a:tc>
                  <a:txBody>
                    <a:bodyPr/>
                    <a:lstStyle/>
                    <a:p>
                      <a:pPr>
                        <a:lnSpc>
                          <a:spcPct val="107000"/>
                        </a:lnSpc>
                        <a:spcAft>
                          <a:spcPts val="800"/>
                        </a:spcAft>
                        <a:buNone/>
                      </a:pPr>
                      <a:r>
                        <a:rPr lang="en-GB" sz="1100" kern="100">
                          <a:effectLst/>
                        </a:rPr>
                        <a:t>05 November 2025 (by 5pm) </a:t>
                      </a:r>
                      <a:endParaRPr lang="en-GB" sz="1100" kern="100">
                        <a:effectLst/>
                        <a:latin typeface="Aptos" panose="020B0004020202020204" pitchFamily="34" charset="0"/>
                        <a:ea typeface="Aptos" panose="020B0004020202020204" pitchFamily="34" charset="0"/>
                        <a:cs typeface="Times New Roman" panose="02020603050405020304" pitchFamily="18" charset="0"/>
                      </a:endParaRPr>
                    </a:p>
                  </a:txBody>
                  <a:tcPr marL="67945" marR="73025" marT="15875" marB="0"/>
                </a:tc>
                <a:extLst>
                  <a:ext uri="{0D108BD9-81ED-4DB2-BD59-A6C34878D82A}">
                    <a16:rowId xmlns:a16="http://schemas.microsoft.com/office/drawing/2014/main" val="1807062870"/>
                  </a:ext>
                </a:extLst>
              </a:tr>
              <a:tr h="387350">
                <a:tc>
                  <a:txBody>
                    <a:bodyPr/>
                    <a:lstStyle/>
                    <a:p>
                      <a:pPr>
                        <a:lnSpc>
                          <a:spcPct val="107000"/>
                        </a:lnSpc>
                        <a:spcAft>
                          <a:spcPts val="800"/>
                        </a:spcAft>
                        <a:buNone/>
                      </a:pPr>
                      <a:r>
                        <a:rPr lang="en-GB" sz="1100" kern="100">
                          <a:effectLst/>
                        </a:rPr>
                        <a:t>Code Administrator Consultation (10 Business Days) </a:t>
                      </a:r>
                      <a:endParaRPr lang="en-GB" sz="1100" kern="100">
                        <a:effectLst/>
                        <a:latin typeface="Aptos" panose="020B0004020202020204" pitchFamily="34" charset="0"/>
                        <a:ea typeface="Aptos" panose="020B0004020202020204" pitchFamily="34" charset="0"/>
                        <a:cs typeface="Times New Roman" panose="02020603050405020304" pitchFamily="18" charset="0"/>
                      </a:endParaRPr>
                    </a:p>
                  </a:txBody>
                  <a:tcPr marL="67945" marR="73025" marT="15875" marB="0"/>
                </a:tc>
                <a:tc>
                  <a:txBody>
                    <a:bodyPr/>
                    <a:lstStyle/>
                    <a:p>
                      <a:pPr>
                        <a:lnSpc>
                          <a:spcPct val="107000"/>
                        </a:lnSpc>
                        <a:spcAft>
                          <a:spcPts val="800"/>
                        </a:spcAft>
                        <a:buNone/>
                      </a:pPr>
                      <a:r>
                        <a:rPr lang="en-GB" sz="1100" kern="100">
                          <a:effectLst/>
                        </a:rPr>
                        <a:t>06 November – 20 November 2025 </a:t>
                      </a:r>
                      <a:endParaRPr lang="en-GB" sz="1100" kern="100">
                        <a:effectLst/>
                        <a:latin typeface="Aptos" panose="020B0004020202020204" pitchFamily="34" charset="0"/>
                        <a:ea typeface="Aptos" panose="020B0004020202020204" pitchFamily="34" charset="0"/>
                        <a:cs typeface="Times New Roman" panose="02020603050405020304" pitchFamily="18" charset="0"/>
                      </a:endParaRPr>
                    </a:p>
                  </a:txBody>
                  <a:tcPr marL="67945" marR="73025" marT="15875" marB="0"/>
                </a:tc>
                <a:extLst>
                  <a:ext uri="{0D108BD9-81ED-4DB2-BD59-A6C34878D82A}">
                    <a16:rowId xmlns:a16="http://schemas.microsoft.com/office/drawing/2014/main" val="1576137051"/>
                  </a:ext>
                </a:extLst>
              </a:tr>
              <a:tr h="387350">
                <a:tc>
                  <a:txBody>
                    <a:bodyPr/>
                    <a:lstStyle/>
                    <a:p>
                      <a:pPr>
                        <a:lnSpc>
                          <a:spcPct val="107000"/>
                        </a:lnSpc>
                        <a:spcAft>
                          <a:spcPts val="800"/>
                        </a:spcAft>
                        <a:buNone/>
                      </a:pPr>
                      <a:r>
                        <a:rPr lang="en-GB" sz="1100" kern="100">
                          <a:effectLst/>
                        </a:rPr>
                        <a:t>Draft Final Modification Report (DFMR) issued to Panel (5 Business Days) </a:t>
                      </a:r>
                      <a:endParaRPr lang="en-GB" sz="1100" kern="100">
                        <a:effectLst/>
                        <a:latin typeface="Aptos" panose="020B0004020202020204" pitchFamily="34" charset="0"/>
                        <a:ea typeface="Aptos" panose="020B0004020202020204" pitchFamily="34" charset="0"/>
                        <a:cs typeface="Times New Roman" panose="02020603050405020304" pitchFamily="18" charset="0"/>
                      </a:endParaRPr>
                    </a:p>
                  </a:txBody>
                  <a:tcPr marL="67945" marR="73025" marT="15875" marB="0"/>
                </a:tc>
                <a:tc>
                  <a:txBody>
                    <a:bodyPr/>
                    <a:lstStyle/>
                    <a:p>
                      <a:pPr>
                        <a:lnSpc>
                          <a:spcPct val="107000"/>
                        </a:lnSpc>
                        <a:spcAft>
                          <a:spcPts val="800"/>
                        </a:spcAft>
                        <a:buNone/>
                      </a:pPr>
                      <a:r>
                        <a:rPr lang="en-GB" sz="1100" kern="100">
                          <a:effectLst/>
                        </a:rPr>
                        <a:t>04 December 2025 </a:t>
                      </a:r>
                      <a:endParaRPr lang="en-GB" sz="1100" kern="100">
                        <a:effectLst/>
                        <a:latin typeface="Aptos" panose="020B0004020202020204" pitchFamily="34" charset="0"/>
                        <a:ea typeface="Aptos" panose="020B0004020202020204" pitchFamily="34" charset="0"/>
                        <a:cs typeface="Times New Roman" panose="02020603050405020304" pitchFamily="18" charset="0"/>
                      </a:endParaRPr>
                    </a:p>
                  </a:txBody>
                  <a:tcPr marL="67945" marR="73025" marT="15875" marB="0"/>
                </a:tc>
                <a:extLst>
                  <a:ext uri="{0D108BD9-81ED-4DB2-BD59-A6C34878D82A}">
                    <a16:rowId xmlns:a16="http://schemas.microsoft.com/office/drawing/2014/main" val="1220674151"/>
                  </a:ext>
                </a:extLst>
              </a:tr>
              <a:tr h="198120">
                <a:tc>
                  <a:txBody>
                    <a:bodyPr/>
                    <a:lstStyle/>
                    <a:p>
                      <a:pPr>
                        <a:lnSpc>
                          <a:spcPct val="107000"/>
                        </a:lnSpc>
                        <a:spcAft>
                          <a:spcPts val="800"/>
                        </a:spcAft>
                        <a:buNone/>
                      </a:pPr>
                      <a:r>
                        <a:rPr lang="en-GB" sz="1100" kern="100">
                          <a:effectLst/>
                        </a:rPr>
                        <a:t>Panel undertake DFMR recommendation vote </a:t>
                      </a:r>
                      <a:endParaRPr lang="en-GB" sz="1100" kern="100">
                        <a:effectLst/>
                        <a:latin typeface="Aptos" panose="020B0004020202020204" pitchFamily="34" charset="0"/>
                        <a:ea typeface="Aptos" panose="020B0004020202020204" pitchFamily="34" charset="0"/>
                        <a:cs typeface="Times New Roman" panose="02020603050405020304" pitchFamily="18" charset="0"/>
                      </a:endParaRPr>
                    </a:p>
                  </a:txBody>
                  <a:tcPr marL="67945" marR="73025" marT="15875" marB="0"/>
                </a:tc>
                <a:tc>
                  <a:txBody>
                    <a:bodyPr/>
                    <a:lstStyle/>
                    <a:p>
                      <a:pPr>
                        <a:lnSpc>
                          <a:spcPct val="107000"/>
                        </a:lnSpc>
                        <a:spcAft>
                          <a:spcPts val="800"/>
                        </a:spcAft>
                        <a:buNone/>
                      </a:pPr>
                      <a:r>
                        <a:rPr lang="en-GB" sz="1100" kern="100">
                          <a:effectLst/>
                        </a:rPr>
                        <a:t>12 December 2025 </a:t>
                      </a:r>
                      <a:endParaRPr lang="en-GB" sz="1100" kern="100">
                        <a:effectLst/>
                        <a:latin typeface="Aptos" panose="020B0004020202020204" pitchFamily="34" charset="0"/>
                        <a:ea typeface="Aptos" panose="020B0004020202020204" pitchFamily="34" charset="0"/>
                        <a:cs typeface="Times New Roman" panose="02020603050405020304" pitchFamily="18" charset="0"/>
                      </a:endParaRPr>
                    </a:p>
                  </a:txBody>
                  <a:tcPr marL="67945" marR="73025" marT="15875" marB="0"/>
                </a:tc>
                <a:extLst>
                  <a:ext uri="{0D108BD9-81ED-4DB2-BD59-A6C34878D82A}">
                    <a16:rowId xmlns:a16="http://schemas.microsoft.com/office/drawing/2014/main" val="499900022"/>
                  </a:ext>
                </a:extLst>
              </a:tr>
              <a:tr h="387350">
                <a:tc>
                  <a:txBody>
                    <a:bodyPr/>
                    <a:lstStyle/>
                    <a:p>
                      <a:pPr>
                        <a:lnSpc>
                          <a:spcPct val="107000"/>
                        </a:lnSpc>
                        <a:spcAft>
                          <a:spcPts val="800"/>
                        </a:spcAft>
                        <a:buNone/>
                      </a:pPr>
                      <a:r>
                        <a:rPr lang="en-GB" sz="1100" kern="100">
                          <a:effectLst/>
                        </a:rPr>
                        <a:t>Final Modification Report issued to Panel to check votes recorded correctly </a:t>
                      </a:r>
                      <a:endParaRPr lang="en-GB" sz="1100" kern="100">
                        <a:effectLst/>
                        <a:latin typeface="Aptos" panose="020B0004020202020204" pitchFamily="34" charset="0"/>
                        <a:ea typeface="Aptos" panose="020B0004020202020204" pitchFamily="34" charset="0"/>
                        <a:cs typeface="Times New Roman" panose="02020603050405020304" pitchFamily="18" charset="0"/>
                      </a:endParaRPr>
                    </a:p>
                  </a:txBody>
                  <a:tcPr marL="67945" marR="73025" marT="15875" marB="0"/>
                </a:tc>
                <a:tc>
                  <a:txBody>
                    <a:bodyPr/>
                    <a:lstStyle/>
                    <a:p>
                      <a:pPr>
                        <a:lnSpc>
                          <a:spcPct val="107000"/>
                        </a:lnSpc>
                        <a:spcAft>
                          <a:spcPts val="800"/>
                        </a:spcAft>
                        <a:buNone/>
                      </a:pPr>
                      <a:r>
                        <a:rPr lang="en-GB" sz="1100" kern="100">
                          <a:effectLst/>
                        </a:rPr>
                        <a:t>12 December 2025 </a:t>
                      </a:r>
                      <a:endParaRPr lang="en-GB" sz="1100" kern="100">
                        <a:effectLst/>
                        <a:latin typeface="Aptos" panose="020B0004020202020204" pitchFamily="34" charset="0"/>
                        <a:ea typeface="Aptos" panose="020B0004020202020204" pitchFamily="34" charset="0"/>
                        <a:cs typeface="Times New Roman" panose="02020603050405020304" pitchFamily="18" charset="0"/>
                      </a:endParaRPr>
                    </a:p>
                  </a:txBody>
                  <a:tcPr marL="67945" marR="73025" marT="15875" marB="0"/>
                </a:tc>
                <a:extLst>
                  <a:ext uri="{0D108BD9-81ED-4DB2-BD59-A6C34878D82A}">
                    <a16:rowId xmlns:a16="http://schemas.microsoft.com/office/drawing/2014/main" val="2995726655"/>
                  </a:ext>
                </a:extLst>
              </a:tr>
              <a:tr h="196850">
                <a:tc>
                  <a:txBody>
                    <a:bodyPr/>
                    <a:lstStyle/>
                    <a:p>
                      <a:pPr>
                        <a:lnSpc>
                          <a:spcPct val="107000"/>
                        </a:lnSpc>
                        <a:spcAft>
                          <a:spcPts val="800"/>
                        </a:spcAft>
                        <a:buNone/>
                      </a:pPr>
                      <a:r>
                        <a:rPr lang="en-GB" sz="1100" kern="100">
                          <a:effectLst/>
                        </a:rPr>
                        <a:t>Final Modification Report issued to Ofgem </a:t>
                      </a:r>
                      <a:endParaRPr lang="en-GB" sz="1100" kern="100">
                        <a:effectLst/>
                        <a:latin typeface="Aptos" panose="020B0004020202020204" pitchFamily="34" charset="0"/>
                        <a:ea typeface="Aptos" panose="020B0004020202020204" pitchFamily="34" charset="0"/>
                        <a:cs typeface="Times New Roman" panose="02020603050405020304" pitchFamily="18" charset="0"/>
                      </a:endParaRPr>
                    </a:p>
                  </a:txBody>
                  <a:tcPr marL="67945" marR="73025" marT="15875" marB="0"/>
                </a:tc>
                <a:tc>
                  <a:txBody>
                    <a:bodyPr/>
                    <a:lstStyle/>
                    <a:p>
                      <a:pPr>
                        <a:lnSpc>
                          <a:spcPct val="107000"/>
                        </a:lnSpc>
                        <a:spcAft>
                          <a:spcPts val="800"/>
                        </a:spcAft>
                        <a:buNone/>
                      </a:pPr>
                      <a:r>
                        <a:rPr lang="en-GB" sz="1100" kern="100">
                          <a:effectLst/>
                        </a:rPr>
                        <a:t>12 December 2025 </a:t>
                      </a:r>
                      <a:endParaRPr lang="en-GB" sz="1100" kern="100">
                        <a:effectLst/>
                        <a:latin typeface="Aptos" panose="020B0004020202020204" pitchFamily="34" charset="0"/>
                        <a:ea typeface="Aptos" panose="020B0004020202020204" pitchFamily="34" charset="0"/>
                        <a:cs typeface="Times New Roman" panose="02020603050405020304" pitchFamily="18" charset="0"/>
                      </a:endParaRPr>
                    </a:p>
                  </a:txBody>
                  <a:tcPr marL="67945" marR="73025" marT="15875" marB="0"/>
                </a:tc>
                <a:extLst>
                  <a:ext uri="{0D108BD9-81ED-4DB2-BD59-A6C34878D82A}">
                    <a16:rowId xmlns:a16="http://schemas.microsoft.com/office/drawing/2014/main" val="2256143595"/>
                  </a:ext>
                </a:extLst>
              </a:tr>
              <a:tr h="196850">
                <a:tc>
                  <a:txBody>
                    <a:bodyPr/>
                    <a:lstStyle/>
                    <a:p>
                      <a:pPr>
                        <a:lnSpc>
                          <a:spcPct val="107000"/>
                        </a:lnSpc>
                        <a:spcAft>
                          <a:spcPts val="800"/>
                        </a:spcAft>
                        <a:buNone/>
                      </a:pPr>
                      <a:r>
                        <a:rPr lang="en-GB" sz="1100" kern="100">
                          <a:effectLst/>
                        </a:rPr>
                        <a:t>Ofgem Decision </a:t>
                      </a:r>
                      <a:endParaRPr lang="en-GB" sz="1100" kern="100">
                        <a:effectLst/>
                        <a:latin typeface="Aptos" panose="020B0004020202020204" pitchFamily="34" charset="0"/>
                        <a:ea typeface="Aptos" panose="020B0004020202020204" pitchFamily="34" charset="0"/>
                        <a:cs typeface="Times New Roman" panose="02020603050405020304" pitchFamily="18" charset="0"/>
                      </a:endParaRPr>
                    </a:p>
                  </a:txBody>
                  <a:tcPr marL="67945" marR="73025" marT="15875" marB="0"/>
                </a:tc>
                <a:tc>
                  <a:txBody>
                    <a:bodyPr/>
                    <a:lstStyle/>
                    <a:p>
                      <a:pPr>
                        <a:lnSpc>
                          <a:spcPct val="107000"/>
                        </a:lnSpc>
                        <a:spcAft>
                          <a:spcPts val="800"/>
                        </a:spcAft>
                        <a:buNone/>
                      </a:pPr>
                      <a:r>
                        <a:rPr lang="en-GB" sz="1100" kern="100">
                          <a:effectLst/>
                        </a:rPr>
                        <a:t>TBC </a:t>
                      </a:r>
                      <a:endParaRPr lang="en-GB" sz="1100" kern="100">
                        <a:effectLst/>
                        <a:latin typeface="Aptos" panose="020B0004020202020204" pitchFamily="34" charset="0"/>
                        <a:ea typeface="Aptos" panose="020B0004020202020204" pitchFamily="34" charset="0"/>
                        <a:cs typeface="Times New Roman" panose="02020603050405020304" pitchFamily="18" charset="0"/>
                      </a:endParaRPr>
                    </a:p>
                  </a:txBody>
                  <a:tcPr marL="67945" marR="73025" marT="15875" marB="0"/>
                </a:tc>
                <a:extLst>
                  <a:ext uri="{0D108BD9-81ED-4DB2-BD59-A6C34878D82A}">
                    <a16:rowId xmlns:a16="http://schemas.microsoft.com/office/drawing/2014/main" val="2822434413"/>
                  </a:ext>
                </a:extLst>
              </a:tr>
              <a:tr h="387350">
                <a:tc>
                  <a:txBody>
                    <a:bodyPr/>
                    <a:lstStyle/>
                    <a:p>
                      <a:pPr>
                        <a:lnSpc>
                          <a:spcPct val="107000"/>
                        </a:lnSpc>
                        <a:spcAft>
                          <a:spcPts val="800"/>
                        </a:spcAft>
                        <a:buNone/>
                      </a:pPr>
                      <a:r>
                        <a:rPr lang="en-GB" sz="1100" kern="100">
                          <a:effectLst/>
                        </a:rPr>
                        <a:t>Implementation Date </a:t>
                      </a:r>
                      <a:endParaRPr lang="en-GB" sz="1100" kern="100">
                        <a:effectLst/>
                        <a:latin typeface="Aptos" panose="020B0004020202020204" pitchFamily="34" charset="0"/>
                        <a:ea typeface="Aptos" panose="020B0004020202020204" pitchFamily="34" charset="0"/>
                        <a:cs typeface="Times New Roman" panose="02020603050405020304" pitchFamily="18" charset="0"/>
                      </a:endParaRPr>
                    </a:p>
                  </a:txBody>
                  <a:tcPr marL="67945" marR="73025" marT="15875" marB="0"/>
                </a:tc>
                <a:tc>
                  <a:txBody>
                    <a:bodyPr/>
                    <a:lstStyle/>
                    <a:p>
                      <a:pPr>
                        <a:lnSpc>
                          <a:spcPct val="107000"/>
                        </a:lnSpc>
                        <a:spcAft>
                          <a:spcPts val="800"/>
                        </a:spcAft>
                        <a:buNone/>
                      </a:pPr>
                      <a:r>
                        <a:rPr lang="en-GB" sz="1100" kern="100">
                          <a:effectLst/>
                        </a:rPr>
                        <a:t>5 Business Days following Authority Decision  </a:t>
                      </a:r>
                      <a:endParaRPr lang="en-GB" sz="1100" kern="100">
                        <a:effectLst/>
                        <a:latin typeface="Aptos" panose="020B0004020202020204" pitchFamily="34" charset="0"/>
                        <a:ea typeface="Aptos" panose="020B0004020202020204" pitchFamily="34" charset="0"/>
                        <a:cs typeface="Times New Roman" panose="02020603050405020304" pitchFamily="18" charset="0"/>
                      </a:endParaRPr>
                    </a:p>
                  </a:txBody>
                  <a:tcPr marL="67945" marR="73025" marT="15875" marB="0"/>
                </a:tc>
                <a:extLst>
                  <a:ext uri="{0D108BD9-81ED-4DB2-BD59-A6C34878D82A}">
                    <a16:rowId xmlns:a16="http://schemas.microsoft.com/office/drawing/2014/main" val="1201567428"/>
                  </a:ext>
                </a:extLst>
              </a:tr>
            </a:tbl>
          </a:graphicData>
        </a:graphic>
      </p:graphicFrame>
    </p:spTree>
    <p:extLst>
      <p:ext uri="{BB962C8B-B14F-4D97-AF65-F5344CB8AC3E}">
        <p14:creationId xmlns:p14="http://schemas.microsoft.com/office/powerpoint/2010/main" val="225290985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NESO">
      <a:dk1>
        <a:sysClr val="windowText" lastClr="000000"/>
      </a:dk1>
      <a:lt1>
        <a:sysClr val="window" lastClr="FFFFFF"/>
      </a:lt1>
      <a:dk2>
        <a:srgbClr val="3F0731"/>
      </a:dk2>
      <a:lt2>
        <a:srgbClr val="070E40"/>
      </a:lt2>
      <a:accent1>
        <a:srgbClr val="FF00FF"/>
      </a:accent1>
      <a:accent2>
        <a:srgbClr val="2CB9FF"/>
      </a:accent2>
      <a:accent3>
        <a:srgbClr val="385B16"/>
      </a:accent3>
      <a:accent4>
        <a:srgbClr val="B0322B"/>
      </a:accent4>
      <a:accent5>
        <a:srgbClr val="F9DF5E"/>
      </a:accent5>
      <a:accent6>
        <a:srgbClr val="70E85E"/>
      </a:accent6>
      <a:hlink>
        <a:srgbClr val="0000FF"/>
      </a:hlink>
      <a:folHlink>
        <a:srgbClr val="7A386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Internal Use Only - Template">
  <a:themeElements>
    <a:clrScheme name="NESO PPT Colours">
      <a:dk1>
        <a:srgbClr val="000000"/>
      </a:dk1>
      <a:lt1>
        <a:srgbClr val="FFFFFF"/>
      </a:lt1>
      <a:dk2>
        <a:srgbClr val="3F0730"/>
      </a:dk2>
      <a:lt2>
        <a:srgbClr val="070E40"/>
      </a:lt2>
      <a:accent1>
        <a:srgbClr val="FF00FF"/>
      </a:accent1>
      <a:accent2>
        <a:srgbClr val="2CB9FF"/>
      </a:accent2>
      <a:accent3>
        <a:srgbClr val="385B16"/>
      </a:accent3>
      <a:accent4>
        <a:srgbClr val="B0322B"/>
      </a:accent4>
      <a:accent5>
        <a:srgbClr val="F9DF5E"/>
      </a:accent5>
      <a:accent6>
        <a:srgbClr val="70E85E"/>
      </a:accent6>
      <a:hlink>
        <a:srgbClr val="FF00FF"/>
      </a:hlink>
      <a:folHlink>
        <a:srgbClr val="96607D"/>
      </a:folHlink>
    </a:clrScheme>
    <a:fontScheme name="Poppins">
      <a:majorFont>
        <a:latin typeface="Poppins Medium"/>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Office Theme">
  <a:themeElements>
    <a:clrScheme name="NESO II">
      <a:dk1>
        <a:sysClr val="windowText" lastClr="000000"/>
      </a:dk1>
      <a:lt1>
        <a:sysClr val="window" lastClr="FFFFFF"/>
      </a:lt1>
      <a:dk2>
        <a:srgbClr val="3F0731"/>
      </a:dk2>
      <a:lt2>
        <a:srgbClr val="070E40"/>
      </a:lt2>
      <a:accent1>
        <a:srgbClr val="3F0731"/>
      </a:accent1>
      <a:accent2>
        <a:srgbClr val="7A3864"/>
      </a:accent2>
      <a:accent3>
        <a:srgbClr val="FF00FF"/>
      </a:accent3>
      <a:accent4>
        <a:srgbClr val="070E40"/>
      </a:accent4>
      <a:accent5>
        <a:srgbClr val="385B16"/>
      </a:accent5>
      <a:accent6>
        <a:srgbClr val="B0322B"/>
      </a:accent6>
      <a:hlink>
        <a:srgbClr val="2CB9FF"/>
      </a:hlink>
      <a:folHlink>
        <a:srgbClr val="3F87AA"/>
      </a:folHlink>
    </a:clrScheme>
    <a:fontScheme name="Custom 1">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nternal Use Only NESO PowerPoint Template Oct 24_Poppins" id="{E7DBD68A-1682-459B-8EFA-490ED9E0402B}" vid="{E110DFC1-68F6-4CF1-858A-89B6F9663824}"/>
    </a:ext>
  </a:extLst>
</a:theme>
</file>

<file path=ppt/theme/theme4.xml><?xml version="1.0" encoding="utf-8"?>
<a:theme xmlns:a="http://schemas.openxmlformats.org/drawingml/2006/main" name="2_Office Theme">
  <a:themeElements>
    <a:clrScheme name="NESO II">
      <a:dk1>
        <a:sysClr val="windowText" lastClr="000000"/>
      </a:dk1>
      <a:lt1>
        <a:sysClr val="window" lastClr="FFFFFF"/>
      </a:lt1>
      <a:dk2>
        <a:srgbClr val="3F0731"/>
      </a:dk2>
      <a:lt2>
        <a:srgbClr val="070E40"/>
      </a:lt2>
      <a:accent1>
        <a:srgbClr val="3F0731"/>
      </a:accent1>
      <a:accent2>
        <a:srgbClr val="7A3864"/>
      </a:accent2>
      <a:accent3>
        <a:srgbClr val="FF00FF"/>
      </a:accent3>
      <a:accent4>
        <a:srgbClr val="070E40"/>
      </a:accent4>
      <a:accent5>
        <a:srgbClr val="385B16"/>
      </a:accent5>
      <a:accent6>
        <a:srgbClr val="B0322B"/>
      </a:accent6>
      <a:hlink>
        <a:srgbClr val="2CB9FF"/>
      </a:hlink>
      <a:folHlink>
        <a:srgbClr val="3F87AA"/>
      </a:folHlink>
    </a:clrScheme>
    <a:fontScheme name="Custom 1">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ublic NESO PowerPoint Template Oct 24_Poppins" id="{03A0603D-9AE9-4B22-9AF5-404F16166D21}" vid="{1927E44A-335D-4A68-9E3B-EAACB2363914}"/>
    </a:ext>
  </a:extLst>
</a:theme>
</file>

<file path=ppt/theme/theme5.xml><?xml version="1.0" encoding="utf-8"?>
<a:theme xmlns:a="http://schemas.openxmlformats.org/drawingml/2006/main" name="1_Cover slides">
  <a:themeElements>
    <a:clrScheme name="Custom 1">
      <a:dk1>
        <a:srgbClr val="3F3F3F"/>
      </a:dk1>
      <a:lt1>
        <a:srgbClr val="FFFFFF"/>
      </a:lt1>
      <a:dk2>
        <a:srgbClr val="002D72"/>
      </a:dk2>
      <a:lt2>
        <a:srgbClr val="FFFFFF"/>
      </a:lt2>
      <a:accent1>
        <a:srgbClr val="0097A9"/>
      </a:accent1>
      <a:accent2>
        <a:srgbClr val="A2B2C8"/>
      </a:accent2>
      <a:accent3>
        <a:srgbClr val="F6B21B"/>
      </a:accent3>
      <a:accent4>
        <a:srgbClr val="6BCABA"/>
      </a:accent4>
      <a:accent5>
        <a:srgbClr val="66C1CB"/>
      </a:accent5>
      <a:accent6>
        <a:srgbClr val="C7D1DE"/>
      </a:accent6>
      <a:hlink>
        <a:srgbClr val="33578E"/>
      </a:hlink>
      <a:folHlink>
        <a:srgbClr val="829AA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SE_Group_PowerPoint_Template use" id="{E4657FDB-B5CC-4A41-BF6D-183D81AD8D22}" vid="{1F5C7FD9-EB8F-2541-9465-A7ED68755437}"/>
    </a:ext>
  </a:extLst>
</a:theme>
</file>

<file path=ppt/theme/theme6.xml><?xml version="1.0" encoding="utf-8"?>
<a:theme xmlns:a="http://schemas.openxmlformats.org/drawingml/2006/main" name="Text slides - No subheads">
  <a:themeElements>
    <a:clrScheme name="Custom 1">
      <a:dk1>
        <a:srgbClr val="3F3F3F"/>
      </a:dk1>
      <a:lt1>
        <a:srgbClr val="FFFFFF"/>
      </a:lt1>
      <a:dk2>
        <a:srgbClr val="002D72"/>
      </a:dk2>
      <a:lt2>
        <a:srgbClr val="FFFFFF"/>
      </a:lt2>
      <a:accent1>
        <a:srgbClr val="0097A9"/>
      </a:accent1>
      <a:accent2>
        <a:srgbClr val="A2B2C8"/>
      </a:accent2>
      <a:accent3>
        <a:srgbClr val="F6B21B"/>
      </a:accent3>
      <a:accent4>
        <a:srgbClr val="6BCABA"/>
      </a:accent4>
      <a:accent5>
        <a:srgbClr val="66C1CB"/>
      </a:accent5>
      <a:accent6>
        <a:srgbClr val="C7D1DE"/>
      </a:accent6>
      <a:hlink>
        <a:srgbClr val="33578E"/>
      </a:hlink>
      <a:folHlink>
        <a:srgbClr val="829AA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SE_Group_PowerPoint_Template use" id="{E4657FDB-B5CC-4A41-BF6D-183D81AD8D22}" vid="{1F5C7FD9-EB8F-2541-9465-A7ED68755437}"/>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D1B590EED88F74B8D9F089A4C69A36D" ma:contentTypeVersion="5" ma:contentTypeDescription="Create a new document." ma:contentTypeScope="" ma:versionID="9f7435579b348a482cbf5d4dd7773d97">
  <xsd:schema xmlns:xsd="http://www.w3.org/2001/XMLSchema" xmlns:xs="http://www.w3.org/2001/XMLSchema" xmlns:p="http://schemas.microsoft.com/office/2006/metadata/properties" xmlns:ns2="2e3132a0-aaf2-4326-8928-c084593c093d" xmlns:ns3="feee0b1b-1c36-45ab-a747-49b3fe155780" xmlns:ns4="4a7accc5-309f-4eea-88bf-574a93594fcd" xmlns:ns5="35ebc48a-dc9e-45bc-8496-b347132bae57" targetNamespace="http://schemas.microsoft.com/office/2006/metadata/properties" ma:root="true" ma:fieldsID="877d396a597eb3f9009c390a6b73dc19" ns2:_="" ns3:_="" ns4:_="" ns5:_="">
    <xsd:import namespace="2e3132a0-aaf2-4326-8928-c084593c093d"/>
    <xsd:import namespace="feee0b1b-1c36-45ab-a747-49b3fe155780"/>
    <xsd:import namespace="4a7accc5-309f-4eea-88bf-574a93594fcd"/>
    <xsd:import namespace="35ebc48a-dc9e-45bc-8496-b347132bae5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MediaServiceDateTaken" minOccurs="0"/>
                <xsd:element ref="ns3:MediaLengthInSeconds" minOccurs="0"/>
                <xsd:element ref="ns3:MediaServiceOCR" minOccurs="0"/>
                <xsd:element ref="ns3:MediaServiceGenerationTime" minOccurs="0"/>
                <xsd:element ref="ns3:MediaServiceEventHashCode" minOccurs="0"/>
                <xsd:element ref="ns3:MediaServiceLocation" minOccurs="0"/>
                <xsd:element ref="ns3:MediaServiceSearchProperties" minOccurs="0"/>
                <xsd:element ref="ns4:MediaServiceBillingMetadata" minOccurs="0"/>
                <xsd:element ref="ns4:lcf76f155ced4ddcb4097134ff3c332f" minOccurs="0"/>
                <xsd:element ref="ns5: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3132a0-aaf2-4326-8928-c084593c093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eee0b1b-1c36-45ab-a747-49b3fe15578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a7accc5-309f-4eea-88bf-574a93594fcd" elementFormDefault="qualified">
    <xsd:import namespace="http://schemas.microsoft.com/office/2006/documentManagement/types"/>
    <xsd:import namespace="http://schemas.microsoft.com/office/infopath/2007/PartnerControls"/>
    <xsd:element name="MediaServiceBillingMetadata" ma:index="20" nillable="true" ma:displayName="MediaServiceBillingMetadata" ma:hidden="true" ma:internalName="MediaServiceBillingMetadata" ma:readOnly="true">
      <xsd:simpleType>
        <xsd:restriction base="dms:Note"/>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5fefd14-5d55-4234-9e3d-a596bbbe9ae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5ebc48a-dc9e-45bc-8496-b347132bae57"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88d538d1-1f4a-4c59-9947-dc698ca978ed}" ma:internalName="TaxCatchAll" ma:showField="CatchAllData" ma:web="35ebc48a-dc9e-45bc-8496-b347132bae5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5ebc48a-dc9e-45bc-8496-b347132bae57" xsi:nil="true"/>
    <lcf76f155ced4ddcb4097134ff3c332f xmlns="4a7accc5-309f-4eea-88bf-574a93594fc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9B4652B-DFF0-49DA-A189-0523A08A9F17}">
  <ds:schemaRefs>
    <ds:schemaRef ds:uri="2e3132a0-aaf2-4326-8928-c084593c093d"/>
    <ds:schemaRef ds:uri="35ebc48a-dc9e-45bc-8496-b347132bae57"/>
    <ds:schemaRef ds:uri="4a7accc5-309f-4eea-88bf-574a93594fcd"/>
    <ds:schemaRef ds:uri="feee0b1b-1c36-45ab-a747-49b3fe15578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777EF45-4AFB-42DD-9458-E0118D6C5914}">
  <ds:schemaRefs>
    <ds:schemaRef ds:uri="http://schemas.microsoft.com/sharepoint/v3/contenttype/forms"/>
  </ds:schemaRefs>
</ds:datastoreItem>
</file>

<file path=customXml/itemProps3.xml><?xml version="1.0" encoding="utf-8"?>
<ds:datastoreItem xmlns:ds="http://schemas.openxmlformats.org/officeDocument/2006/customXml" ds:itemID="{038DAACB-6079-4222-BA99-947C98D03F94}">
  <ds:schemaRefs>
    <ds:schemaRef ds:uri="4a7accc5-309f-4eea-88bf-574a93594fcd"/>
    <ds:schemaRef ds:uri="http://purl.org/dc/elements/1.1/"/>
    <ds:schemaRef ds:uri="feee0b1b-1c36-45ab-a747-49b3fe155780"/>
    <ds:schemaRef ds:uri="http://schemas.microsoft.com/office/2006/metadata/properties"/>
    <ds:schemaRef ds:uri="http://purl.org/dc/terms/"/>
    <ds:schemaRef ds:uri="http://schemas.microsoft.com/office/infopath/2007/PartnerControls"/>
    <ds:schemaRef ds:uri="http://schemas.openxmlformats.org/package/2006/metadata/core-properties"/>
    <ds:schemaRef ds:uri="http://schemas.microsoft.com/office/2006/documentManagement/types"/>
    <ds:schemaRef ds:uri="http://www.w3.org/XML/1998/namespace"/>
    <ds:schemaRef ds:uri="35ebc48a-dc9e-45bc-8496-b347132bae57"/>
    <ds:schemaRef ds:uri="2e3132a0-aaf2-4326-8928-c084593c093d"/>
    <ds:schemaRef ds:uri="http://purl.org/dc/dcmitype/"/>
  </ds:schemaRefs>
</ds:datastoreItem>
</file>

<file path=docMetadata/LabelInfo.xml><?xml version="1.0" encoding="utf-8"?>
<clbl:labelList xmlns:clbl="http://schemas.microsoft.com/office/2020/mipLabelMetadata">
  <clbl:label id="{a63c9e9e-b4db-442a-a94f-08718d788e8c}" enabled="0" method="" siteId="{a63c9e9e-b4db-442a-a94f-08718d788e8c}" removed="1"/>
</clbl:labelList>
</file>

<file path=docProps/app.xml><?xml version="1.0" encoding="utf-8"?>
<Properties xmlns="http://schemas.openxmlformats.org/officeDocument/2006/extended-properties" xmlns:vt="http://schemas.openxmlformats.org/officeDocument/2006/docPropsVTypes">
  <TotalTime>54</TotalTime>
  <Words>4515</Words>
  <Application>Microsoft Office PowerPoint</Application>
  <PresentationFormat>Widescreen</PresentationFormat>
  <Paragraphs>516</Paragraphs>
  <Slides>41</Slides>
  <Notes>11</Notes>
  <HiddenSlides>0</HiddenSlides>
  <MMClips>0</MMClips>
  <ScaleCrop>false</ScaleCrop>
  <HeadingPairs>
    <vt:vector size="8" baseType="variant">
      <vt:variant>
        <vt:lpstr>Fonts Used</vt:lpstr>
      </vt:variant>
      <vt:variant>
        <vt:i4>8</vt:i4>
      </vt:variant>
      <vt:variant>
        <vt:lpstr>Theme</vt:lpstr>
      </vt:variant>
      <vt:variant>
        <vt:i4>6</vt:i4>
      </vt:variant>
      <vt:variant>
        <vt:lpstr>Embedded OLE Servers</vt:lpstr>
      </vt:variant>
      <vt:variant>
        <vt:i4>1</vt:i4>
      </vt:variant>
      <vt:variant>
        <vt:lpstr>Slide Titles</vt:lpstr>
      </vt:variant>
      <vt:variant>
        <vt:i4>41</vt:i4>
      </vt:variant>
    </vt:vector>
  </HeadingPairs>
  <TitlesOfParts>
    <vt:vector size="56" baseType="lpstr">
      <vt:lpstr>Aptos</vt:lpstr>
      <vt:lpstr>Aptos Narrow</vt:lpstr>
      <vt:lpstr>Arial</vt:lpstr>
      <vt:lpstr>Arial Black</vt:lpstr>
      <vt:lpstr>Calibri</vt:lpstr>
      <vt:lpstr>Poppins</vt:lpstr>
      <vt:lpstr>Poppins Medium</vt:lpstr>
      <vt:lpstr>Symbol</vt:lpstr>
      <vt:lpstr>Office Theme</vt:lpstr>
      <vt:lpstr>1_Internal Use Only - Template</vt:lpstr>
      <vt:lpstr>1_Office Theme</vt:lpstr>
      <vt:lpstr>2_Office Theme</vt:lpstr>
      <vt:lpstr>1_Cover slides</vt:lpstr>
      <vt:lpstr>Text slides - No subheads</vt:lpstr>
      <vt:lpstr>think-cell Slide</vt:lpstr>
      <vt:lpstr>Transmission Charging Methodologies Forum and CUSC Issues Steering Group</vt:lpstr>
      <vt:lpstr>Agenda</vt:lpstr>
      <vt:lpstr>TCMF Objective and Expectations</vt:lpstr>
      <vt:lpstr>Review of previous action</vt:lpstr>
      <vt:lpstr>CMP462:  Provision for Alternate Panel Members</vt:lpstr>
      <vt:lpstr>What is the issue?</vt:lpstr>
      <vt:lpstr>Proposed Solution</vt:lpstr>
      <vt:lpstr>Legal Text</vt:lpstr>
      <vt:lpstr>Timeline</vt:lpstr>
      <vt:lpstr>Isolated MITS nodes</vt:lpstr>
      <vt:lpstr>MITS</vt:lpstr>
      <vt:lpstr>Features of MITS nodes</vt:lpstr>
      <vt:lpstr>Defect</vt:lpstr>
      <vt:lpstr>TNUoS Local Circuit Tariff impacts</vt:lpstr>
      <vt:lpstr>Proposal (for discussion)</vt:lpstr>
      <vt:lpstr>Project Scope – Amending BSC Change Process for Changes Affecting NCER T&amp;Cs </vt:lpstr>
      <vt:lpstr>Project Scope – Amending BSC Change Process for Changes Affecting NCER T&amp;Cs </vt:lpstr>
      <vt:lpstr>The Proposed Solution </vt:lpstr>
      <vt:lpstr>Any Questions?</vt:lpstr>
      <vt:lpstr>Storage sub-group update</vt:lpstr>
      <vt:lpstr>Code Administrator Update </vt:lpstr>
      <vt:lpstr>Key Updates since last TCMF</vt:lpstr>
      <vt:lpstr>Key Updates since last TCMF</vt:lpstr>
      <vt:lpstr>Authority Expected Decision Date </vt:lpstr>
      <vt:lpstr>Key Consultations in November </vt:lpstr>
      <vt:lpstr>Useful Links</vt:lpstr>
      <vt:lpstr>PowerPoint Presentation</vt:lpstr>
      <vt:lpstr>Your CUSC Panel representatives</vt:lpstr>
      <vt:lpstr>      </vt:lpstr>
      <vt:lpstr>Active X Controls in T and T Model</vt:lpstr>
      <vt:lpstr>Problem Statement</vt:lpstr>
      <vt:lpstr>Change Proposal</vt:lpstr>
      <vt:lpstr>STCP Changes</vt:lpstr>
      <vt:lpstr>STCP Issues Update</vt:lpstr>
      <vt:lpstr>Next Steps</vt:lpstr>
      <vt:lpstr>TCMF: CMP​463</vt:lpstr>
      <vt:lpstr>Overview</vt:lpstr>
      <vt:lpstr>Changes to the current, individually calculated, SEF as of latest TNUoS 5 year forecast</vt:lpstr>
      <vt:lpstr>Background</vt:lpstr>
      <vt:lpstr>Justification for this modification</vt:lpstr>
      <vt:lpstr>Next Steps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Isabella Howell</dc:creator>
  <cp:lastModifiedBy>Harvey Takhar [NESO]</cp:lastModifiedBy>
  <cp:revision>6</cp:revision>
  <dcterms:created xsi:type="dcterms:W3CDTF">2024-02-29T11:46:45Z</dcterms:created>
  <dcterms:modified xsi:type="dcterms:W3CDTF">2025-11-17T11:43:04Z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0x0101003D1B590EED88F74B8D9F089A4C69A36D</vt:lpwstr>
  </property>
  <property fmtid="{D5CDD505-2E9C-101B-9397-08002B2CF9AE}" pid="3" name="MediaServiceImageTags">
    <vt:lpwstr/>
  </property>
</Properties>
</file>