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saveSubsetFonts="1" autoCompressPictures="0">
  <p:sldMasterIdLst>
    <p:sldMasterId id="2147483648" r:id="rId1"/>
    <p:sldMasterId id="2147483726" r:id="rId2"/>
  </p:sldMasterIdLst>
  <p:notesMasterIdLst>
    <p:notesMasterId r:id="rId45"/>
  </p:notesMasterIdLst>
  <p:handoutMasterIdLst>
    <p:handoutMasterId r:id="rId46"/>
  </p:handoutMasterIdLst>
  <p:sldIdLst>
    <p:sldId id="546" r:id="rId3"/>
    <p:sldId id="732" r:id="rId4"/>
    <p:sldId id="735" r:id="rId5"/>
    <p:sldId id="733" r:id="rId6"/>
    <p:sldId id="9420" r:id="rId7"/>
    <p:sldId id="713" r:id="rId8"/>
    <p:sldId id="9415" r:id="rId9"/>
    <p:sldId id="747" r:id="rId10"/>
    <p:sldId id="653" r:id="rId11"/>
    <p:sldId id="711" r:id="rId12"/>
    <p:sldId id="748" r:id="rId13"/>
    <p:sldId id="752" r:id="rId14"/>
    <p:sldId id="741" r:id="rId15"/>
    <p:sldId id="750" r:id="rId16"/>
    <p:sldId id="753" r:id="rId17"/>
    <p:sldId id="754" r:id="rId18"/>
    <p:sldId id="742" r:id="rId19"/>
    <p:sldId id="746" r:id="rId20"/>
    <p:sldId id="9421" r:id="rId21"/>
    <p:sldId id="9422" r:id="rId22"/>
    <p:sldId id="9370" r:id="rId23"/>
    <p:sldId id="1553" r:id="rId24"/>
    <p:sldId id="724" r:id="rId25"/>
    <p:sldId id="725" r:id="rId26"/>
    <p:sldId id="726" r:id="rId27"/>
    <p:sldId id="9417" r:id="rId28"/>
    <p:sldId id="751" r:id="rId29"/>
    <p:sldId id="9418" r:id="rId30"/>
    <p:sldId id="9419" r:id="rId31"/>
    <p:sldId id="749" r:id="rId32"/>
    <p:sldId id="756" r:id="rId33"/>
    <p:sldId id="755" r:id="rId34"/>
    <p:sldId id="333" r:id="rId35"/>
    <p:sldId id="334" r:id="rId36"/>
    <p:sldId id="339" r:id="rId37"/>
    <p:sldId id="337" r:id="rId38"/>
    <p:sldId id="9321" r:id="rId39"/>
    <p:sldId id="338" r:id="rId40"/>
    <p:sldId id="9411" r:id="rId41"/>
    <p:sldId id="335" r:id="rId42"/>
    <p:sldId id="9424" r:id="rId43"/>
    <p:sldId id="486" r:id="rId44"/>
  </p:sldIdLst>
  <p:sldSz cx="12192000" cy="6858000"/>
  <p:notesSz cx="6797675" cy="9874250"/>
  <p:embeddedFontLst>
    <p:embeddedFont>
      <p:font typeface="华文楷体" panose="02010600040101010101" pitchFamily="2" charset="-122"/>
      <p:regular r:id="rId47"/>
    </p:embeddedFont>
    <p:embeddedFont>
      <p:font typeface="Cambria Math" panose="02040503050406030204" pitchFamily="18" charset="0"/>
      <p:regular r:id="rId48"/>
    </p:embeddedFont>
    <p:embeddedFont>
      <p:font typeface="GE Inspira" panose="020B0604020202020204" charset="0"/>
      <p:regular r:id="rId49"/>
      <p:bold r:id="rId50"/>
    </p:embeddedFont>
    <p:embeddedFont>
      <p:font typeface="Impact" panose="020B0806030902050204" pitchFamily="34" charset="0"/>
      <p:regular r:id="rId51"/>
    </p:embeddedFont>
    <p:embeddedFont>
      <p:font typeface="Verdana" panose="020B0604030504040204" pitchFamily="34" charset="0"/>
      <p:regular r:id="rId52"/>
      <p:bold r:id="rId53"/>
      <p:italic r:id="rId54"/>
      <p:boldItalic r:id="rId55"/>
    </p:embeddedFont>
  </p:embeddedFontLst>
  <p:defaultTextStyle>
    <a:defPPr>
      <a:defRPr lang="da-DK"/>
    </a:defPPr>
    <a:lvl1pPr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1pPr>
    <a:lvl2pPr marL="4572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2pPr>
    <a:lvl3pPr marL="9144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3pPr>
    <a:lvl4pPr marL="13716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4pPr>
    <a:lvl5pPr marL="1828800" algn="l" rtl="0" fontAlgn="base">
      <a:spcBef>
        <a:spcPct val="0"/>
      </a:spcBef>
      <a:spcAft>
        <a:spcPct val="0"/>
      </a:spcAft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600" i="1" kern="1200">
        <a:solidFill>
          <a:srgbClr val="6E6E6F"/>
        </a:solidFill>
        <a:latin typeface="Verdana" pitchFamily="34" charset="0"/>
        <a:ea typeface="+mn-ea"/>
        <a:cs typeface="Times New Roman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32" userDrawn="1">
          <p15:clr>
            <a:srgbClr val="A4A3A4"/>
          </p15:clr>
        </p15:guide>
        <p15:guide id="2" pos="575" userDrawn="1">
          <p15:clr>
            <a:srgbClr val="A4A3A4"/>
          </p15:clr>
        </p15:guide>
        <p15:guide id="3" pos="70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9" userDrawn="1">
          <p15:clr>
            <a:srgbClr val="A4A3A4"/>
          </p15:clr>
        </p15:guide>
        <p15:guide id="2" pos="214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00"/>
    <a:srgbClr val="FF19A2"/>
    <a:srgbClr val="FFFFFF"/>
    <a:srgbClr val="ADBAE9"/>
    <a:srgbClr val="0000FF"/>
    <a:srgbClr val="C61515"/>
    <a:srgbClr val="0070C0"/>
    <a:srgbClr val="D5E9FF"/>
    <a:srgbClr val="1A87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EB06A24-33E0-43EA-B478-0643C88A63D8}" v="182" dt="2024-04-16T16:07:52.01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94657" autoAdjust="0"/>
  </p:normalViewPr>
  <p:slideViewPr>
    <p:cSldViewPr>
      <p:cViewPr varScale="1">
        <p:scale>
          <a:sx n="73" d="100"/>
          <a:sy n="73" d="100"/>
        </p:scale>
        <p:origin x="284" y="56"/>
      </p:cViewPr>
      <p:guideLst>
        <p:guide orient="horz" pos="2432"/>
        <p:guide pos="575"/>
        <p:guide pos="70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25" d="100"/>
        <a:sy n="25" d="100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notesViewPr>
    <p:cSldViewPr>
      <p:cViewPr>
        <p:scale>
          <a:sx n="75" d="100"/>
          <a:sy n="75" d="100"/>
        </p:scale>
        <p:origin x="-1368" y="1416"/>
      </p:cViewPr>
      <p:guideLst>
        <p:guide orient="horz" pos="3109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55" Type="http://schemas.openxmlformats.org/officeDocument/2006/relationships/font" Target="fonts/font9.fntdata"/><Relationship Id="rId63" Type="http://schemas.openxmlformats.org/officeDocument/2006/relationships/customXml" Target="../customXml/item2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3" Type="http://schemas.openxmlformats.org/officeDocument/2006/relationships/font" Target="fonts/font7.fntdata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microsoft.com/office/2015/10/relationships/revisionInfo" Target="revisionInfo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56" Type="http://schemas.openxmlformats.org/officeDocument/2006/relationships/presProps" Target="presProps.xml"/><Relationship Id="rId64" Type="http://schemas.openxmlformats.org/officeDocument/2006/relationships/customXml" Target="../customXml/item3.xml"/><Relationship Id="rId8" Type="http://schemas.openxmlformats.org/officeDocument/2006/relationships/slide" Target="slides/slide6.xml"/><Relationship Id="rId51" Type="http://schemas.openxmlformats.org/officeDocument/2006/relationships/font" Target="fonts/font5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59" Type="http://schemas.openxmlformats.org/officeDocument/2006/relationships/tableStyles" Target="tableStyle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8.fntdata"/><Relationship Id="rId62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font" Target="fonts/font6.fntdata"/><Relationship Id="rId60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u, Yunjie" userId="dc77dc55-4475-4b0f-aac0-6a81f26ad2e5" providerId="ADAL" clId="{7EB06A24-33E0-43EA-B478-0643C88A63D8}"/>
    <pc:docChg chg="undo redo custSel addSld delSld modSld sldOrd">
      <pc:chgData name="Gu, Yunjie" userId="dc77dc55-4475-4b0f-aac0-6a81f26ad2e5" providerId="ADAL" clId="{7EB06A24-33E0-43EA-B478-0643C88A63D8}" dt="2024-04-16T16:07:52.017" v="7000"/>
      <pc:docMkLst>
        <pc:docMk/>
      </pc:docMkLst>
      <pc:sldChg chg="addSp delSp modSp mod">
        <pc:chgData name="Gu, Yunjie" userId="dc77dc55-4475-4b0f-aac0-6a81f26ad2e5" providerId="ADAL" clId="{7EB06A24-33E0-43EA-B478-0643C88A63D8}" dt="2024-03-27T18:05:04.674" v="3764" actId="1076"/>
        <pc:sldMkLst>
          <pc:docMk/>
          <pc:sldMk cId="1759648794" sldId="337"/>
        </pc:sldMkLst>
        <pc:spChg chg="mod">
          <ac:chgData name="Gu, Yunjie" userId="dc77dc55-4475-4b0f-aac0-6a81f26ad2e5" providerId="ADAL" clId="{7EB06A24-33E0-43EA-B478-0643C88A63D8}" dt="2024-03-27T18:04:36.068" v="3755" actId="1076"/>
          <ac:spMkLst>
            <pc:docMk/>
            <pc:sldMk cId="1759648794" sldId="337"/>
            <ac:spMk id="5" creationId="{00000000-0000-0000-0000-000000000000}"/>
          </ac:spMkLst>
        </pc:spChg>
        <pc:spChg chg="mod">
          <ac:chgData name="Gu, Yunjie" userId="dc77dc55-4475-4b0f-aac0-6a81f26ad2e5" providerId="ADAL" clId="{7EB06A24-33E0-43EA-B478-0643C88A63D8}" dt="2024-03-27T18:05:04.674" v="3764" actId="1076"/>
          <ac:spMkLst>
            <pc:docMk/>
            <pc:sldMk cId="1759648794" sldId="337"/>
            <ac:spMk id="11" creationId="{00000000-0000-0000-0000-000000000000}"/>
          </ac:spMkLst>
        </pc:spChg>
        <pc:picChg chg="add mod">
          <ac:chgData name="Gu, Yunjie" userId="dc77dc55-4475-4b0f-aac0-6a81f26ad2e5" providerId="ADAL" clId="{7EB06A24-33E0-43EA-B478-0643C88A63D8}" dt="2024-03-27T18:04:36.068" v="3755" actId="1076"/>
          <ac:picMkLst>
            <pc:docMk/>
            <pc:sldMk cId="1759648794" sldId="337"/>
            <ac:picMk id="2" creationId="{E4B59C88-14DB-261A-9108-1F955B8B2D50}"/>
          </ac:picMkLst>
        </pc:picChg>
        <pc:picChg chg="del mod">
          <ac:chgData name="Gu, Yunjie" userId="dc77dc55-4475-4b0f-aac0-6a81f26ad2e5" providerId="ADAL" clId="{7EB06A24-33E0-43EA-B478-0643C88A63D8}" dt="2024-03-27T18:03:24.614" v="3735" actId="478"/>
          <ac:picMkLst>
            <pc:docMk/>
            <pc:sldMk cId="1759648794" sldId="337"/>
            <ac:picMk id="8" creationId="{00000000-0000-0000-0000-000000000000}"/>
          </ac:picMkLst>
        </pc:picChg>
        <pc:picChg chg="mod">
          <ac:chgData name="Gu, Yunjie" userId="dc77dc55-4475-4b0f-aac0-6a81f26ad2e5" providerId="ADAL" clId="{7EB06A24-33E0-43EA-B478-0643C88A63D8}" dt="2024-03-27T18:04:38.607" v="3756" actId="1076"/>
          <ac:picMkLst>
            <pc:docMk/>
            <pc:sldMk cId="1759648794" sldId="337"/>
            <ac:picMk id="9" creationId="{00000000-0000-0000-0000-000000000000}"/>
          </ac:picMkLst>
        </pc:picChg>
        <pc:picChg chg="mod">
          <ac:chgData name="Gu, Yunjie" userId="dc77dc55-4475-4b0f-aac0-6a81f26ad2e5" providerId="ADAL" clId="{7EB06A24-33E0-43EA-B478-0643C88A63D8}" dt="2024-03-27T18:04:43.245" v="3758" actId="1076"/>
          <ac:picMkLst>
            <pc:docMk/>
            <pc:sldMk cId="1759648794" sldId="337"/>
            <ac:picMk id="10" creationId="{00000000-0000-0000-0000-000000000000}"/>
          </ac:picMkLst>
        </pc:picChg>
      </pc:sldChg>
      <pc:sldChg chg="modSp mod">
        <pc:chgData name="Gu, Yunjie" userId="dc77dc55-4475-4b0f-aac0-6a81f26ad2e5" providerId="ADAL" clId="{7EB06A24-33E0-43EA-B478-0643C88A63D8}" dt="2024-03-28T15:30:10.395" v="6478" actId="20577"/>
        <pc:sldMkLst>
          <pc:docMk/>
          <pc:sldMk cId="1330150997" sldId="338"/>
        </pc:sldMkLst>
        <pc:spChg chg="mod">
          <ac:chgData name="Gu, Yunjie" userId="dc77dc55-4475-4b0f-aac0-6a81f26ad2e5" providerId="ADAL" clId="{7EB06A24-33E0-43EA-B478-0643C88A63D8}" dt="2024-03-28T15:30:10.395" v="6478" actId="20577"/>
          <ac:spMkLst>
            <pc:docMk/>
            <pc:sldMk cId="1330150997" sldId="338"/>
            <ac:spMk id="5" creationId="{00000000-0000-0000-0000-000000000000}"/>
          </ac:spMkLst>
        </pc:spChg>
      </pc:sldChg>
      <pc:sldChg chg="addSp modSp mod">
        <pc:chgData name="Gu, Yunjie" userId="dc77dc55-4475-4b0f-aac0-6a81f26ad2e5" providerId="ADAL" clId="{7EB06A24-33E0-43EA-B478-0643C88A63D8}" dt="2024-03-28T14:14:09.340" v="6477" actId="113"/>
        <pc:sldMkLst>
          <pc:docMk/>
          <pc:sldMk cId="3019741109" sldId="653"/>
        </pc:sldMkLst>
        <pc:spChg chg="mod">
          <ac:chgData name="Gu, Yunjie" userId="dc77dc55-4475-4b0f-aac0-6a81f26ad2e5" providerId="ADAL" clId="{7EB06A24-33E0-43EA-B478-0643C88A63D8}" dt="2024-03-28T14:03:19.906" v="6303" actId="20577"/>
          <ac:spMkLst>
            <pc:docMk/>
            <pc:sldMk cId="3019741109" sldId="653"/>
            <ac:spMk id="2" creationId="{D5094EB3-CABF-FAD4-E499-BA81E36B93D2}"/>
          </ac:spMkLst>
        </pc:spChg>
        <pc:spChg chg="mod">
          <ac:chgData name="Gu, Yunjie" userId="dc77dc55-4475-4b0f-aac0-6a81f26ad2e5" providerId="ADAL" clId="{7EB06A24-33E0-43EA-B478-0643C88A63D8}" dt="2024-03-27T14:03:45.399" v="148" actId="20577"/>
          <ac:spMkLst>
            <pc:docMk/>
            <pc:sldMk cId="3019741109" sldId="653"/>
            <ac:spMk id="3" creationId="{00000000-0000-0000-0000-000000000000}"/>
          </ac:spMkLst>
        </pc:spChg>
        <pc:spChg chg="add mod">
          <ac:chgData name="Gu, Yunjie" userId="dc77dc55-4475-4b0f-aac0-6a81f26ad2e5" providerId="ADAL" clId="{7EB06A24-33E0-43EA-B478-0643C88A63D8}" dt="2024-03-28T14:14:09.340" v="6477" actId="113"/>
          <ac:spMkLst>
            <pc:docMk/>
            <pc:sldMk cId="3019741109" sldId="653"/>
            <ac:spMk id="4" creationId="{032D7CE6-5151-2D10-049D-FF73BB3B385C}"/>
          </ac:spMkLst>
        </pc:spChg>
        <pc:spChg chg="mod">
          <ac:chgData name="Gu, Yunjie" userId="dc77dc55-4475-4b0f-aac0-6a81f26ad2e5" providerId="ADAL" clId="{7EB06A24-33E0-43EA-B478-0643C88A63D8}" dt="2024-03-28T13:15:39.066" v="6031" actId="1035"/>
          <ac:spMkLst>
            <pc:docMk/>
            <pc:sldMk cId="3019741109" sldId="653"/>
            <ac:spMk id="6" creationId="{3D7EEC8E-DBDD-E993-B80E-DF1EF5EE627F}"/>
          </ac:spMkLst>
        </pc:spChg>
        <pc:graphicFrameChg chg="mod">
          <ac:chgData name="Gu, Yunjie" userId="dc77dc55-4475-4b0f-aac0-6a81f26ad2e5" providerId="ADAL" clId="{7EB06A24-33E0-43EA-B478-0643C88A63D8}" dt="2024-03-28T13:15:39.066" v="6031" actId="1035"/>
          <ac:graphicFrameMkLst>
            <pc:docMk/>
            <pc:sldMk cId="3019741109" sldId="653"/>
            <ac:graphicFrameMk id="9" creationId="{AFF12C44-BF74-8962-75D3-56162ECA6A7D}"/>
          </ac:graphicFrameMkLst>
        </pc:graphicFrameChg>
        <pc:graphicFrameChg chg="mod">
          <ac:chgData name="Gu, Yunjie" userId="dc77dc55-4475-4b0f-aac0-6a81f26ad2e5" providerId="ADAL" clId="{7EB06A24-33E0-43EA-B478-0643C88A63D8}" dt="2024-03-28T14:02:18.340" v="6209" actId="1035"/>
          <ac:graphicFrameMkLst>
            <pc:docMk/>
            <pc:sldMk cId="3019741109" sldId="653"/>
            <ac:graphicFrameMk id="18" creationId="{6E5633BB-F809-2159-325D-CFD5CC824EDC}"/>
          </ac:graphicFrameMkLst>
        </pc:graphicFrameChg>
        <pc:graphicFrameChg chg="mod">
          <ac:chgData name="Gu, Yunjie" userId="dc77dc55-4475-4b0f-aac0-6a81f26ad2e5" providerId="ADAL" clId="{7EB06A24-33E0-43EA-B478-0643C88A63D8}" dt="2024-03-28T14:02:18.340" v="6209" actId="1035"/>
          <ac:graphicFrameMkLst>
            <pc:docMk/>
            <pc:sldMk cId="3019741109" sldId="653"/>
            <ac:graphicFrameMk id="19" creationId="{A0932CBB-4A9E-F5AC-9CFF-1C8CBE36AC97}"/>
          </ac:graphicFrameMkLst>
        </pc:graphicFrameChg>
        <pc:graphicFrameChg chg="mod">
          <ac:chgData name="Gu, Yunjie" userId="dc77dc55-4475-4b0f-aac0-6a81f26ad2e5" providerId="ADAL" clId="{7EB06A24-33E0-43EA-B478-0643C88A63D8}" dt="2024-03-28T13:15:39.066" v="6031" actId="1035"/>
          <ac:graphicFrameMkLst>
            <pc:docMk/>
            <pc:sldMk cId="3019741109" sldId="653"/>
            <ac:graphicFrameMk id="20" creationId="{28881A8E-E726-E2BD-AB6F-2E08AA3EB806}"/>
          </ac:graphicFrameMkLst>
        </pc:graphicFrameChg>
        <pc:graphicFrameChg chg="mod">
          <ac:chgData name="Gu, Yunjie" userId="dc77dc55-4475-4b0f-aac0-6a81f26ad2e5" providerId="ADAL" clId="{7EB06A24-33E0-43EA-B478-0643C88A63D8}" dt="2024-03-28T13:15:39.066" v="6031" actId="1035"/>
          <ac:graphicFrameMkLst>
            <pc:docMk/>
            <pc:sldMk cId="3019741109" sldId="653"/>
            <ac:graphicFrameMk id="21" creationId="{911B6865-65A5-9042-A1BB-59C9BD0324DD}"/>
          </ac:graphicFrameMkLst>
        </pc:graphicFrameChg>
        <pc:graphicFrameChg chg="mod">
          <ac:chgData name="Gu, Yunjie" userId="dc77dc55-4475-4b0f-aac0-6a81f26ad2e5" providerId="ADAL" clId="{7EB06A24-33E0-43EA-B478-0643C88A63D8}" dt="2024-03-28T13:15:39.066" v="6031" actId="1035"/>
          <ac:graphicFrameMkLst>
            <pc:docMk/>
            <pc:sldMk cId="3019741109" sldId="653"/>
            <ac:graphicFrameMk id="22" creationId="{5106972C-5C1F-9205-3002-04D4E04856E8}"/>
          </ac:graphicFrameMkLst>
        </pc:graphicFrameChg>
        <pc:graphicFrameChg chg="mod">
          <ac:chgData name="Gu, Yunjie" userId="dc77dc55-4475-4b0f-aac0-6a81f26ad2e5" providerId="ADAL" clId="{7EB06A24-33E0-43EA-B478-0643C88A63D8}" dt="2024-03-28T13:15:39.066" v="6031" actId="1035"/>
          <ac:graphicFrameMkLst>
            <pc:docMk/>
            <pc:sldMk cId="3019741109" sldId="653"/>
            <ac:graphicFrameMk id="23" creationId="{A5AAA32F-1498-33E4-A6FC-8E3BDF96B793}"/>
          </ac:graphicFrameMkLst>
        </pc:graphicFrameChg>
        <pc:picChg chg="mod">
          <ac:chgData name="Gu, Yunjie" userId="dc77dc55-4475-4b0f-aac0-6a81f26ad2e5" providerId="ADAL" clId="{7EB06A24-33E0-43EA-B478-0643C88A63D8}" dt="2024-03-28T13:15:39.066" v="6031" actId="1035"/>
          <ac:picMkLst>
            <pc:docMk/>
            <pc:sldMk cId="3019741109" sldId="653"/>
            <ac:picMk id="7" creationId="{78FCDFE9-299D-AC9F-ADB9-2C54C3F48785}"/>
          </ac:picMkLst>
        </pc:picChg>
        <pc:cxnChg chg="mod">
          <ac:chgData name="Gu, Yunjie" userId="dc77dc55-4475-4b0f-aac0-6a81f26ad2e5" providerId="ADAL" clId="{7EB06A24-33E0-43EA-B478-0643C88A63D8}" dt="2024-03-28T13:15:39.066" v="6031" actId="1035"/>
          <ac:cxnSpMkLst>
            <pc:docMk/>
            <pc:sldMk cId="3019741109" sldId="653"/>
            <ac:cxnSpMk id="8" creationId="{67BA8A30-AD63-5DA5-D8CE-0B5ABE625874}"/>
          </ac:cxnSpMkLst>
        </pc:cxnChg>
        <pc:cxnChg chg="mod">
          <ac:chgData name="Gu, Yunjie" userId="dc77dc55-4475-4b0f-aac0-6a81f26ad2e5" providerId="ADAL" clId="{7EB06A24-33E0-43EA-B478-0643C88A63D8}" dt="2024-03-28T13:15:39.066" v="6031" actId="1035"/>
          <ac:cxnSpMkLst>
            <pc:docMk/>
            <pc:sldMk cId="3019741109" sldId="653"/>
            <ac:cxnSpMk id="10" creationId="{77CE7C56-1F70-0DE6-54CA-3467EAF76305}"/>
          </ac:cxnSpMkLst>
        </pc:cxnChg>
        <pc:cxnChg chg="mod">
          <ac:chgData name="Gu, Yunjie" userId="dc77dc55-4475-4b0f-aac0-6a81f26ad2e5" providerId="ADAL" clId="{7EB06A24-33E0-43EA-B478-0643C88A63D8}" dt="2024-03-28T13:15:39.066" v="6031" actId="1035"/>
          <ac:cxnSpMkLst>
            <pc:docMk/>
            <pc:sldMk cId="3019741109" sldId="653"/>
            <ac:cxnSpMk id="15" creationId="{DFAF81DC-0229-1906-E4C5-FF9283A33C33}"/>
          </ac:cxnSpMkLst>
        </pc:cxnChg>
        <pc:cxnChg chg="mod">
          <ac:chgData name="Gu, Yunjie" userId="dc77dc55-4475-4b0f-aac0-6a81f26ad2e5" providerId="ADAL" clId="{7EB06A24-33E0-43EA-B478-0643C88A63D8}" dt="2024-03-28T13:15:39.066" v="6031" actId="1035"/>
          <ac:cxnSpMkLst>
            <pc:docMk/>
            <pc:sldMk cId="3019741109" sldId="653"/>
            <ac:cxnSpMk id="17" creationId="{C44AE3F4-56F3-5E58-EE2A-A48450936D3B}"/>
          </ac:cxnSpMkLst>
        </pc:cxnChg>
      </pc:sldChg>
      <pc:sldChg chg="addSp delSp modSp mod">
        <pc:chgData name="Gu, Yunjie" userId="dc77dc55-4475-4b0f-aac0-6a81f26ad2e5" providerId="ADAL" clId="{7EB06A24-33E0-43EA-B478-0643C88A63D8}" dt="2024-04-16T16:07:52.017" v="7000"/>
        <pc:sldMkLst>
          <pc:docMk/>
          <pc:sldMk cId="1438268857" sldId="711"/>
        </pc:sldMkLst>
        <pc:spChg chg="mod">
          <ac:chgData name="Gu, Yunjie" userId="dc77dc55-4475-4b0f-aac0-6a81f26ad2e5" providerId="ADAL" clId="{7EB06A24-33E0-43EA-B478-0643C88A63D8}" dt="2024-03-27T16:03:57.121" v="1639" actId="313"/>
          <ac:spMkLst>
            <pc:docMk/>
            <pc:sldMk cId="1438268857" sldId="711"/>
            <ac:spMk id="3" creationId="{00000000-0000-0000-0000-000000000000}"/>
          </ac:spMkLst>
        </pc:spChg>
        <pc:spChg chg="add del mod">
          <ac:chgData name="Gu, Yunjie" userId="dc77dc55-4475-4b0f-aac0-6a81f26ad2e5" providerId="ADAL" clId="{7EB06A24-33E0-43EA-B478-0643C88A63D8}" dt="2024-03-28T13:13:27.343" v="5997" actId="21"/>
          <ac:spMkLst>
            <pc:docMk/>
            <pc:sldMk cId="1438268857" sldId="711"/>
            <ac:spMk id="4" creationId="{032D7CE6-5151-2D10-049D-FF73BB3B385C}"/>
          </ac:spMkLst>
        </pc:spChg>
        <pc:spChg chg="mod">
          <ac:chgData name="Gu, Yunjie" userId="dc77dc55-4475-4b0f-aac0-6a81f26ad2e5" providerId="ADAL" clId="{7EB06A24-33E0-43EA-B478-0643C88A63D8}" dt="2024-03-28T13:59:13.131" v="6143" actId="1076"/>
          <ac:spMkLst>
            <pc:docMk/>
            <pc:sldMk cId="1438268857" sldId="711"/>
            <ac:spMk id="6" creationId="{186B616B-029A-14F3-2CEE-C4E9F7BBDFEC}"/>
          </ac:spMkLst>
        </pc:spChg>
        <pc:spChg chg="mod">
          <ac:chgData name="Gu, Yunjie" userId="dc77dc55-4475-4b0f-aac0-6a81f26ad2e5" providerId="ADAL" clId="{7EB06A24-33E0-43EA-B478-0643C88A63D8}" dt="2024-03-28T13:15:06.721" v="6020" actId="20577"/>
          <ac:spMkLst>
            <pc:docMk/>
            <pc:sldMk cId="1438268857" sldId="711"/>
            <ac:spMk id="7" creationId="{30DD0D95-8C68-6BE3-7BC3-D116F5BE2E3D}"/>
          </ac:spMkLst>
        </pc:spChg>
        <pc:spChg chg="mod">
          <ac:chgData name="Gu, Yunjie" userId="dc77dc55-4475-4b0f-aac0-6a81f26ad2e5" providerId="ADAL" clId="{7EB06A24-33E0-43EA-B478-0643C88A63D8}" dt="2024-03-28T13:15:19.047" v="6025" actId="14100"/>
          <ac:spMkLst>
            <pc:docMk/>
            <pc:sldMk cId="1438268857" sldId="711"/>
            <ac:spMk id="17" creationId="{C2040953-6FC2-76DE-F88A-33E9CED0CCE8}"/>
          </ac:spMkLst>
        </pc:spChg>
        <pc:spChg chg="mod">
          <ac:chgData name="Gu, Yunjie" userId="dc77dc55-4475-4b0f-aac0-6a81f26ad2e5" providerId="ADAL" clId="{7EB06A24-33E0-43EA-B478-0643C88A63D8}" dt="2024-03-28T13:15:58.371" v="6032" actId="1076"/>
          <ac:spMkLst>
            <pc:docMk/>
            <pc:sldMk cId="1438268857" sldId="711"/>
            <ac:spMk id="18" creationId="{3443DDFD-580E-E5A0-19CE-50548BBA967E}"/>
          </ac:spMkLst>
        </pc:spChg>
        <pc:graphicFrameChg chg="mod">
          <ac:chgData name="Gu, Yunjie" userId="dc77dc55-4475-4b0f-aac0-6a81f26ad2e5" providerId="ADAL" clId="{7EB06A24-33E0-43EA-B478-0643C88A63D8}" dt="2024-04-16T16:07:52.017" v="7000"/>
          <ac:graphicFrameMkLst>
            <pc:docMk/>
            <pc:sldMk cId="1438268857" sldId="711"/>
            <ac:graphicFrameMk id="19" creationId="{23E478E5-060D-3F9B-9C4F-F08960025504}"/>
          </ac:graphicFrameMkLst>
        </pc:graphicFrameChg>
      </pc:sldChg>
      <pc:sldChg chg="modSp add del mod ord modShow">
        <pc:chgData name="Gu, Yunjie" userId="dc77dc55-4475-4b0f-aac0-6a81f26ad2e5" providerId="ADAL" clId="{7EB06A24-33E0-43EA-B478-0643C88A63D8}" dt="2024-03-29T13:03:13.085" v="6481"/>
        <pc:sldMkLst>
          <pc:docMk/>
          <pc:sldMk cId="3233469365" sldId="713"/>
        </pc:sldMkLst>
        <pc:spChg chg="mod">
          <ac:chgData name="Gu, Yunjie" userId="dc77dc55-4475-4b0f-aac0-6a81f26ad2e5" providerId="ADAL" clId="{7EB06A24-33E0-43EA-B478-0643C88A63D8}" dt="2024-03-27T14:02:04.391" v="49" actId="20577"/>
          <ac:spMkLst>
            <pc:docMk/>
            <pc:sldMk cId="3233469365" sldId="713"/>
            <ac:spMk id="3" creationId="{00000000-0000-0000-0000-000000000000}"/>
          </ac:spMkLst>
        </pc:spChg>
        <pc:spChg chg="mod">
          <ac:chgData name="Gu, Yunjie" userId="dc77dc55-4475-4b0f-aac0-6a81f26ad2e5" providerId="ADAL" clId="{7EB06A24-33E0-43EA-B478-0643C88A63D8}" dt="2024-03-27T14:02:08.351" v="52"/>
          <ac:spMkLst>
            <pc:docMk/>
            <pc:sldMk cId="3233469365" sldId="713"/>
            <ac:spMk id="4" creationId="{70A37DB5-25BD-2E6A-227B-746F03C0D048}"/>
          </ac:spMkLst>
        </pc:spChg>
      </pc:sldChg>
      <pc:sldChg chg="add">
        <pc:chgData name="Gu, Yunjie" userId="dc77dc55-4475-4b0f-aac0-6a81f26ad2e5" providerId="ADAL" clId="{7EB06A24-33E0-43EA-B478-0643C88A63D8}" dt="2024-03-28T13:03:26.464" v="5886"/>
        <pc:sldMkLst>
          <pc:docMk/>
          <pc:sldMk cId="1901547342" sldId="724"/>
        </pc:sldMkLst>
      </pc:sldChg>
      <pc:sldChg chg="modSp add mod">
        <pc:chgData name="Gu, Yunjie" userId="dc77dc55-4475-4b0f-aac0-6a81f26ad2e5" providerId="ADAL" clId="{7EB06A24-33E0-43EA-B478-0643C88A63D8}" dt="2024-03-28T13:05:30.246" v="5974" actId="20577"/>
        <pc:sldMkLst>
          <pc:docMk/>
          <pc:sldMk cId="1469024641" sldId="725"/>
        </pc:sldMkLst>
        <pc:spChg chg="mod">
          <ac:chgData name="Gu, Yunjie" userId="dc77dc55-4475-4b0f-aac0-6a81f26ad2e5" providerId="ADAL" clId="{7EB06A24-33E0-43EA-B478-0643C88A63D8}" dt="2024-03-28T13:04:49.775" v="5917" actId="20577"/>
          <ac:spMkLst>
            <pc:docMk/>
            <pc:sldMk cId="1469024641" sldId="725"/>
            <ac:spMk id="2" creationId="{63C48B76-1FE0-8B32-7E79-F1C2EF7C22FC}"/>
          </ac:spMkLst>
        </pc:spChg>
        <pc:spChg chg="mod">
          <ac:chgData name="Gu, Yunjie" userId="dc77dc55-4475-4b0f-aac0-6a81f26ad2e5" providerId="ADAL" clId="{7EB06A24-33E0-43EA-B478-0643C88A63D8}" dt="2024-03-28T13:05:30.246" v="5974" actId="20577"/>
          <ac:spMkLst>
            <pc:docMk/>
            <pc:sldMk cId="1469024641" sldId="725"/>
            <ac:spMk id="3" creationId="{7F5392FD-4415-C285-DD4F-37B254B6DBE0}"/>
          </ac:spMkLst>
        </pc:spChg>
        <pc:spChg chg="mod">
          <ac:chgData name="Gu, Yunjie" userId="dc77dc55-4475-4b0f-aac0-6a81f26ad2e5" providerId="ADAL" clId="{7EB06A24-33E0-43EA-B478-0643C88A63D8}" dt="2024-03-28T13:05:28.348" v="5973" actId="20577"/>
          <ac:spMkLst>
            <pc:docMk/>
            <pc:sldMk cId="1469024641" sldId="725"/>
            <ac:spMk id="13" creationId="{F921F6E1-96D6-4AFF-F672-C4DCDEF78E22}"/>
          </ac:spMkLst>
        </pc:spChg>
        <pc:spChg chg="mod">
          <ac:chgData name="Gu, Yunjie" userId="dc77dc55-4475-4b0f-aac0-6a81f26ad2e5" providerId="ADAL" clId="{7EB06A24-33E0-43EA-B478-0643C88A63D8}" dt="2024-03-28T13:05:18.832" v="5972" actId="20577"/>
          <ac:spMkLst>
            <pc:docMk/>
            <pc:sldMk cId="1469024641" sldId="725"/>
            <ac:spMk id="15" creationId="{E5D372E3-1154-F95E-CA47-4E0DB75BEB88}"/>
          </ac:spMkLst>
        </pc:spChg>
      </pc:sldChg>
      <pc:sldChg chg="modSp add mod">
        <pc:chgData name="Gu, Yunjie" userId="dc77dc55-4475-4b0f-aac0-6a81f26ad2e5" providerId="ADAL" clId="{7EB06A24-33E0-43EA-B478-0643C88A63D8}" dt="2024-03-28T13:04:59.865" v="5945" actId="20577"/>
        <pc:sldMkLst>
          <pc:docMk/>
          <pc:sldMk cId="1992681826" sldId="726"/>
        </pc:sldMkLst>
        <pc:spChg chg="mod">
          <ac:chgData name="Gu, Yunjie" userId="dc77dc55-4475-4b0f-aac0-6a81f26ad2e5" providerId="ADAL" clId="{7EB06A24-33E0-43EA-B478-0643C88A63D8}" dt="2024-03-28T13:04:59.865" v="5945" actId="20577"/>
          <ac:spMkLst>
            <pc:docMk/>
            <pc:sldMk cId="1992681826" sldId="726"/>
            <ac:spMk id="2" creationId="{A1C6C0AA-1810-6BF1-743D-E18AA7DD13A6}"/>
          </ac:spMkLst>
        </pc:spChg>
        <pc:spChg chg="mod">
          <ac:chgData name="Gu, Yunjie" userId="dc77dc55-4475-4b0f-aac0-6a81f26ad2e5" providerId="ADAL" clId="{7EB06A24-33E0-43EA-B478-0643C88A63D8}" dt="2024-03-28T13:04:15.299" v="5901" actId="20577"/>
          <ac:spMkLst>
            <pc:docMk/>
            <pc:sldMk cId="1992681826" sldId="726"/>
            <ac:spMk id="31" creationId="{F934582B-43FA-DD46-2391-415DBC5A3080}"/>
          </ac:spMkLst>
        </pc:spChg>
        <pc:spChg chg="mod">
          <ac:chgData name="Gu, Yunjie" userId="dc77dc55-4475-4b0f-aac0-6a81f26ad2e5" providerId="ADAL" clId="{7EB06A24-33E0-43EA-B478-0643C88A63D8}" dt="2024-03-28T13:04:23.477" v="5905"/>
          <ac:spMkLst>
            <pc:docMk/>
            <pc:sldMk cId="1992681826" sldId="726"/>
            <ac:spMk id="32" creationId="{31FFA563-B5AE-66A0-3A42-FC5FE6C1EE6C}"/>
          </ac:spMkLst>
        </pc:spChg>
      </pc:sldChg>
      <pc:sldChg chg="modSp mod">
        <pc:chgData name="Gu, Yunjie" userId="dc77dc55-4475-4b0f-aac0-6a81f26ad2e5" providerId="ADAL" clId="{7EB06A24-33E0-43EA-B478-0643C88A63D8}" dt="2024-03-27T21:59:43.536" v="3862" actId="20577"/>
        <pc:sldMkLst>
          <pc:docMk/>
          <pc:sldMk cId="1131315627" sldId="732"/>
        </pc:sldMkLst>
        <pc:spChg chg="mod">
          <ac:chgData name="Gu, Yunjie" userId="dc77dc55-4475-4b0f-aac0-6a81f26ad2e5" providerId="ADAL" clId="{7EB06A24-33E0-43EA-B478-0643C88A63D8}" dt="2024-03-27T21:59:43.536" v="3862" actId="20577"/>
          <ac:spMkLst>
            <pc:docMk/>
            <pc:sldMk cId="1131315627" sldId="732"/>
            <ac:spMk id="22" creationId="{6978A204-2E32-1921-75C9-C4BD6EB3B095}"/>
          </ac:spMkLst>
        </pc:spChg>
      </pc:sldChg>
      <pc:sldChg chg="modSp mod">
        <pc:chgData name="Gu, Yunjie" userId="dc77dc55-4475-4b0f-aac0-6a81f26ad2e5" providerId="ADAL" clId="{7EB06A24-33E0-43EA-B478-0643C88A63D8}" dt="2024-03-27T14:01:55.594" v="45"/>
        <pc:sldMkLst>
          <pc:docMk/>
          <pc:sldMk cId="4032654595" sldId="733"/>
        </pc:sldMkLst>
        <pc:spChg chg="mod">
          <ac:chgData name="Gu, Yunjie" userId="dc77dc55-4475-4b0f-aac0-6a81f26ad2e5" providerId="ADAL" clId="{7EB06A24-33E0-43EA-B478-0643C88A63D8}" dt="2024-03-27T14:01:50.498" v="44"/>
          <ac:spMkLst>
            <pc:docMk/>
            <pc:sldMk cId="4032654595" sldId="733"/>
            <ac:spMk id="3" creationId="{00000000-0000-0000-0000-000000000000}"/>
          </ac:spMkLst>
        </pc:spChg>
        <pc:spChg chg="mod">
          <ac:chgData name="Gu, Yunjie" userId="dc77dc55-4475-4b0f-aac0-6a81f26ad2e5" providerId="ADAL" clId="{7EB06A24-33E0-43EA-B478-0643C88A63D8}" dt="2024-03-27T14:01:55.594" v="45"/>
          <ac:spMkLst>
            <pc:docMk/>
            <pc:sldMk cId="4032654595" sldId="733"/>
            <ac:spMk id="40" creationId="{D58CE51D-EDFE-CC25-084F-EAD868E36696}"/>
          </ac:spMkLst>
        </pc:spChg>
      </pc:sldChg>
      <pc:sldChg chg="modSp add del mod">
        <pc:chgData name="Gu, Yunjie" userId="dc77dc55-4475-4b0f-aac0-6a81f26ad2e5" providerId="ADAL" clId="{7EB06A24-33E0-43EA-B478-0643C88A63D8}" dt="2024-03-29T13:25:48.167" v="6880" actId="122"/>
        <pc:sldMkLst>
          <pc:docMk/>
          <pc:sldMk cId="1168622259" sldId="741"/>
        </pc:sldMkLst>
        <pc:spChg chg="mod">
          <ac:chgData name="Gu, Yunjie" userId="dc77dc55-4475-4b0f-aac0-6a81f26ad2e5" providerId="ADAL" clId="{7EB06A24-33E0-43EA-B478-0643C88A63D8}" dt="2024-03-29T13:22:41.635" v="6685"/>
          <ac:spMkLst>
            <pc:docMk/>
            <pc:sldMk cId="1168622259" sldId="741"/>
            <ac:spMk id="3" creationId="{00000000-0000-0000-0000-000000000000}"/>
          </ac:spMkLst>
        </pc:spChg>
        <pc:spChg chg="mod">
          <ac:chgData name="Gu, Yunjie" userId="dc77dc55-4475-4b0f-aac0-6a81f26ad2e5" providerId="ADAL" clId="{7EB06A24-33E0-43EA-B478-0643C88A63D8}" dt="2024-03-29T13:25:48.167" v="6880" actId="122"/>
          <ac:spMkLst>
            <pc:docMk/>
            <pc:sldMk cId="1168622259" sldId="741"/>
            <ac:spMk id="11" creationId="{22770A76-5BF9-12F4-D720-D11CDF47A17F}"/>
          </ac:spMkLst>
        </pc:spChg>
        <pc:spChg chg="mod">
          <ac:chgData name="Gu, Yunjie" userId="dc77dc55-4475-4b0f-aac0-6a81f26ad2e5" providerId="ADAL" clId="{7EB06A24-33E0-43EA-B478-0643C88A63D8}" dt="2024-03-29T13:25:30.515" v="6877" actId="14100"/>
          <ac:spMkLst>
            <pc:docMk/>
            <pc:sldMk cId="1168622259" sldId="741"/>
            <ac:spMk id="51" creationId="{50240B8C-2224-5D15-B5C8-09A6380D2E19}"/>
          </ac:spMkLst>
        </pc:spChg>
        <pc:spChg chg="ord">
          <ac:chgData name="Gu, Yunjie" userId="dc77dc55-4475-4b0f-aac0-6a81f26ad2e5" providerId="ADAL" clId="{7EB06A24-33E0-43EA-B478-0643C88A63D8}" dt="2024-03-29T13:24:33.939" v="6874" actId="166"/>
          <ac:spMkLst>
            <pc:docMk/>
            <pc:sldMk cId="1168622259" sldId="741"/>
            <ac:spMk id="52" creationId="{6A1D555D-0E76-3B1F-E7BF-B9AD83D22E80}"/>
          </ac:spMkLst>
        </pc:spChg>
        <pc:picChg chg="mod">
          <ac:chgData name="Gu, Yunjie" userId="dc77dc55-4475-4b0f-aac0-6a81f26ad2e5" providerId="ADAL" clId="{7EB06A24-33E0-43EA-B478-0643C88A63D8}" dt="2024-03-29T13:24:29.308" v="6873" actId="1036"/>
          <ac:picMkLst>
            <pc:docMk/>
            <pc:sldMk cId="1168622259" sldId="741"/>
            <ac:picMk id="2" creationId="{9B0F487D-37CF-C2CE-FF4F-D749A3003E03}"/>
          </ac:picMkLst>
        </pc:picChg>
      </pc:sldChg>
      <pc:sldChg chg="addSp delSp modSp mod">
        <pc:chgData name="Gu, Yunjie" userId="dc77dc55-4475-4b0f-aac0-6a81f26ad2e5" providerId="ADAL" clId="{7EB06A24-33E0-43EA-B478-0643C88A63D8}" dt="2024-03-28T12:38:05.438" v="4524" actId="21"/>
        <pc:sldMkLst>
          <pc:docMk/>
          <pc:sldMk cId="112581758" sldId="742"/>
        </pc:sldMkLst>
        <pc:spChg chg="add del mod">
          <ac:chgData name="Gu, Yunjie" userId="dc77dc55-4475-4b0f-aac0-6a81f26ad2e5" providerId="ADAL" clId="{7EB06A24-33E0-43EA-B478-0643C88A63D8}" dt="2024-03-28T12:38:05.438" v="4524" actId="21"/>
          <ac:spMkLst>
            <pc:docMk/>
            <pc:sldMk cId="112581758" sldId="742"/>
            <ac:spMk id="18" creationId="{C6198D94-2A45-82E1-068A-60A8D991A53C}"/>
          </ac:spMkLst>
        </pc:spChg>
      </pc:sldChg>
      <pc:sldChg chg="addSp delSp modSp mod">
        <pc:chgData name="Gu, Yunjie" userId="dc77dc55-4475-4b0f-aac0-6a81f26ad2e5" providerId="ADAL" clId="{7EB06A24-33E0-43EA-B478-0643C88A63D8}" dt="2024-03-28T12:44:06.891" v="4905" actId="1076"/>
        <pc:sldMkLst>
          <pc:docMk/>
          <pc:sldMk cId="654497313" sldId="746"/>
        </pc:sldMkLst>
        <pc:spChg chg="add del mod">
          <ac:chgData name="Gu, Yunjie" userId="dc77dc55-4475-4b0f-aac0-6a81f26ad2e5" providerId="ADAL" clId="{7EB06A24-33E0-43EA-B478-0643C88A63D8}" dt="2024-03-28T11:53:56.743" v="3975" actId="478"/>
          <ac:spMkLst>
            <pc:docMk/>
            <pc:sldMk cId="654497313" sldId="746"/>
            <ac:spMk id="2" creationId="{48130226-8B9D-C722-BA85-1A24C9560148}"/>
          </ac:spMkLst>
        </pc:spChg>
        <pc:spChg chg="add mod">
          <ac:chgData name="Gu, Yunjie" userId="dc77dc55-4475-4b0f-aac0-6a81f26ad2e5" providerId="ADAL" clId="{7EB06A24-33E0-43EA-B478-0643C88A63D8}" dt="2024-03-28T12:43:56.632" v="4904" actId="1035"/>
          <ac:spMkLst>
            <pc:docMk/>
            <pc:sldMk cId="654497313" sldId="746"/>
            <ac:spMk id="9" creationId="{290628C5-1955-7932-0A81-536856A5D41A}"/>
          </ac:spMkLst>
        </pc:spChg>
        <pc:spChg chg="add mod">
          <ac:chgData name="Gu, Yunjie" userId="dc77dc55-4475-4b0f-aac0-6a81f26ad2e5" providerId="ADAL" clId="{7EB06A24-33E0-43EA-B478-0643C88A63D8}" dt="2024-03-28T12:43:56.632" v="4904" actId="1035"/>
          <ac:spMkLst>
            <pc:docMk/>
            <pc:sldMk cId="654497313" sldId="746"/>
            <ac:spMk id="11" creationId="{2C981CB4-DC32-97EB-44C7-19FFF1C5946F}"/>
          </ac:spMkLst>
        </pc:spChg>
        <pc:spChg chg="add mod">
          <ac:chgData name="Gu, Yunjie" userId="dc77dc55-4475-4b0f-aac0-6a81f26ad2e5" providerId="ADAL" clId="{7EB06A24-33E0-43EA-B478-0643C88A63D8}" dt="2024-03-28T12:43:56.632" v="4904" actId="1035"/>
          <ac:spMkLst>
            <pc:docMk/>
            <pc:sldMk cId="654497313" sldId="746"/>
            <ac:spMk id="12" creationId="{032FD707-B3DF-2636-B5DF-12926BC7581C}"/>
          </ac:spMkLst>
        </pc:spChg>
        <pc:spChg chg="add mod">
          <ac:chgData name="Gu, Yunjie" userId="dc77dc55-4475-4b0f-aac0-6a81f26ad2e5" providerId="ADAL" clId="{7EB06A24-33E0-43EA-B478-0643C88A63D8}" dt="2024-03-28T12:43:56.632" v="4904" actId="1035"/>
          <ac:spMkLst>
            <pc:docMk/>
            <pc:sldMk cId="654497313" sldId="746"/>
            <ac:spMk id="13" creationId="{B434348E-5890-358E-A73B-03E1A1ECAA50}"/>
          </ac:spMkLst>
        </pc:spChg>
        <pc:spChg chg="add del mod">
          <ac:chgData name="Gu, Yunjie" userId="dc77dc55-4475-4b0f-aac0-6a81f26ad2e5" providerId="ADAL" clId="{7EB06A24-33E0-43EA-B478-0643C88A63D8}" dt="2024-03-28T12:39:25.945" v="4619" actId="478"/>
          <ac:spMkLst>
            <pc:docMk/>
            <pc:sldMk cId="654497313" sldId="746"/>
            <ac:spMk id="14" creationId="{9B952CE2-4C18-178E-A533-FB0735FBE2F1}"/>
          </ac:spMkLst>
        </pc:spChg>
        <pc:spChg chg="add mod">
          <ac:chgData name="Gu, Yunjie" userId="dc77dc55-4475-4b0f-aac0-6a81f26ad2e5" providerId="ADAL" clId="{7EB06A24-33E0-43EA-B478-0643C88A63D8}" dt="2024-03-28T12:43:56.632" v="4904" actId="1035"/>
          <ac:spMkLst>
            <pc:docMk/>
            <pc:sldMk cId="654497313" sldId="746"/>
            <ac:spMk id="15" creationId="{2DE5FDA8-C8D4-264B-4475-E13F816F075B}"/>
          </ac:spMkLst>
        </pc:spChg>
        <pc:spChg chg="add mod">
          <ac:chgData name="Gu, Yunjie" userId="dc77dc55-4475-4b0f-aac0-6a81f26ad2e5" providerId="ADAL" clId="{7EB06A24-33E0-43EA-B478-0643C88A63D8}" dt="2024-03-28T12:43:56.632" v="4904" actId="1035"/>
          <ac:spMkLst>
            <pc:docMk/>
            <pc:sldMk cId="654497313" sldId="746"/>
            <ac:spMk id="16" creationId="{21436949-98DC-35B1-55E3-5E1CD0804C57}"/>
          </ac:spMkLst>
        </pc:spChg>
        <pc:spChg chg="add mod">
          <ac:chgData name="Gu, Yunjie" userId="dc77dc55-4475-4b0f-aac0-6a81f26ad2e5" providerId="ADAL" clId="{7EB06A24-33E0-43EA-B478-0643C88A63D8}" dt="2024-03-28T12:44:06.891" v="4905" actId="1076"/>
          <ac:spMkLst>
            <pc:docMk/>
            <pc:sldMk cId="654497313" sldId="746"/>
            <ac:spMk id="18" creationId="{C6198D94-2A45-82E1-068A-60A8D991A53C}"/>
          </ac:spMkLst>
        </pc:spChg>
        <pc:picChg chg="add mod modCrop">
          <ac:chgData name="Gu, Yunjie" userId="dc77dc55-4475-4b0f-aac0-6a81f26ad2e5" providerId="ADAL" clId="{7EB06A24-33E0-43EA-B478-0643C88A63D8}" dt="2024-03-28T12:43:56.632" v="4904" actId="1035"/>
          <ac:picMkLst>
            <pc:docMk/>
            <pc:sldMk cId="654497313" sldId="746"/>
            <ac:picMk id="6" creationId="{BC3FF920-8E3E-8886-D14B-A52E65E4CDBC}"/>
          </ac:picMkLst>
        </pc:picChg>
        <pc:picChg chg="add mod">
          <ac:chgData name="Gu, Yunjie" userId="dc77dc55-4475-4b0f-aac0-6a81f26ad2e5" providerId="ADAL" clId="{7EB06A24-33E0-43EA-B478-0643C88A63D8}" dt="2024-03-28T12:43:56.632" v="4904" actId="1035"/>
          <ac:picMkLst>
            <pc:docMk/>
            <pc:sldMk cId="654497313" sldId="746"/>
            <ac:picMk id="8" creationId="{116EE167-41D9-0BE8-2509-EA4CF55C9912}"/>
          </ac:picMkLst>
        </pc:picChg>
        <pc:picChg chg="add del">
          <ac:chgData name="Gu, Yunjie" userId="dc77dc55-4475-4b0f-aac0-6a81f26ad2e5" providerId="ADAL" clId="{7EB06A24-33E0-43EA-B478-0643C88A63D8}" dt="2024-03-28T11:53:54.645" v="3974" actId="478"/>
          <ac:picMkLst>
            <pc:docMk/>
            <pc:sldMk cId="654497313" sldId="746"/>
            <ac:picMk id="31" creationId="{C90305E9-AB27-50EB-450B-800A3FF69797}"/>
          </ac:picMkLst>
        </pc:picChg>
      </pc:sldChg>
      <pc:sldChg chg="addSp delSp modSp mod">
        <pc:chgData name="Gu, Yunjie" userId="dc77dc55-4475-4b0f-aac0-6a81f26ad2e5" providerId="ADAL" clId="{7EB06A24-33E0-43EA-B478-0643C88A63D8}" dt="2024-03-28T13:18:37.367" v="6056" actId="20577"/>
        <pc:sldMkLst>
          <pc:docMk/>
          <pc:sldMk cId="1861320600" sldId="747"/>
        </pc:sldMkLst>
        <pc:spChg chg="add del mod">
          <ac:chgData name="Gu, Yunjie" userId="dc77dc55-4475-4b0f-aac0-6a81f26ad2e5" providerId="ADAL" clId="{7EB06A24-33E0-43EA-B478-0643C88A63D8}" dt="2024-03-28T11:59:11.052" v="4221" actId="478"/>
          <ac:spMkLst>
            <pc:docMk/>
            <pc:sldMk cId="1861320600" sldId="747"/>
            <ac:spMk id="2" creationId="{E0C3D7EE-39AE-34F5-4F72-DE0214709F25}"/>
          </ac:spMkLst>
        </pc:spChg>
        <pc:spChg chg="mod">
          <ac:chgData name="Gu, Yunjie" userId="dc77dc55-4475-4b0f-aac0-6a81f26ad2e5" providerId="ADAL" clId="{7EB06A24-33E0-43EA-B478-0643C88A63D8}" dt="2024-03-27T14:02:28.572" v="88" actId="20577"/>
          <ac:spMkLst>
            <pc:docMk/>
            <pc:sldMk cId="1861320600" sldId="747"/>
            <ac:spMk id="12" creationId="{96A56C06-2A32-A375-D548-89AA57AA61F6}"/>
          </ac:spMkLst>
        </pc:spChg>
        <pc:spChg chg="mod">
          <ac:chgData name="Gu, Yunjie" userId="dc77dc55-4475-4b0f-aac0-6a81f26ad2e5" providerId="ADAL" clId="{7EB06A24-33E0-43EA-B478-0643C88A63D8}" dt="2024-03-28T12:00:02.541" v="4253" actId="20577"/>
          <ac:spMkLst>
            <pc:docMk/>
            <pc:sldMk cId="1861320600" sldId="747"/>
            <ac:spMk id="15" creationId="{39D3C1BC-FC68-D8A5-2CED-5A76E43155D4}"/>
          </ac:spMkLst>
        </pc:spChg>
        <pc:spChg chg="mod">
          <ac:chgData name="Gu, Yunjie" userId="dc77dc55-4475-4b0f-aac0-6a81f26ad2e5" providerId="ADAL" clId="{7EB06A24-33E0-43EA-B478-0643C88A63D8}" dt="2024-03-28T12:00:10.736" v="4256"/>
          <ac:spMkLst>
            <pc:docMk/>
            <pc:sldMk cId="1861320600" sldId="747"/>
            <ac:spMk id="16" creationId="{35D0C344-E583-A892-8D1F-7E23E06D20F5}"/>
          </ac:spMkLst>
        </pc:spChg>
        <pc:spChg chg="mod">
          <ac:chgData name="Gu, Yunjie" userId="dc77dc55-4475-4b0f-aac0-6a81f26ad2e5" providerId="ADAL" clId="{7EB06A24-33E0-43EA-B478-0643C88A63D8}" dt="2024-03-28T13:18:33.323" v="6055" actId="20577"/>
          <ac:spMkLst>
            <pc:docMk/>
            <pc:sldMk cId="1861320600" sldId="747"/>
            <ac:spMk id="22" creationId="{971E80DF-6456-5DC6-7990-A1BC8963C7FE}"/>
          </ac:spMkLst>
        </pc:spChg>
        <pc:spChg chg="mod">
          <ac:chgData name="Gu, Yunjie" userId="dc77dc55-4475-4b0f-aac0-6a81f26ad2e5" providerId="ADAL" clId="{7EB06A24-33E0-43EA-B478-0643C88A63D8}" dt="2024-03-28T13:18:37.367" v="6056" actId="20577"/>
          <ac:spMkLst>
            <pc:docMk/>
            <pc:sldMk cId="1861320600" sldId="747"/>
            <ac:spMk id="24" creationId="{01C3CEAC-AFFC-DB67-6533-CDEB7DDD38C2}"/>
          </ac:spMkLst>
        </pc:spChg>
      </pc:sldChg>
      <pc:sldChg chg="modSp mod">
        <pc:chgData name="Gu, Yunjie" userId="dc77dc55-4475-4b0f-aac0-6a81f26ad2e5" providerId="ADAL" clId="{7EB06A24-33E0-43EA-B478-0643C88A63D8}" dt="2024-03-28T13:26:20.444" v="6098" actId="1038"/>
        <pc:sldMkLst>
          <pc:docMk/>
          <pc:sldMk cId="2712558661" sldId="748"/>
        </pc:sldMkLst>
        <pc:spChg chg="mod">
          <ac:chgData name="Gu, Yunjie" userId="dc77dc55-4475-4b0f-aac0-6a81f26ad2e5" providerId="ADAL" clId="{7EB06A24-33E0-43EA-B478-0643C88A63D8}" dt="2024-03-28T13:26:20.444" v="6098" actId="1038"/>
          <ac:spMkLst>
            <pc:docMk/>
            <pc:sldMk cId="2712558661" sldId="748"/>
            <ac:spMk id="18" creationId="{ED33CAB5-EA17-D644-1AD8-9C9F83A184E8}"/>
          </ac:spMkLst>
        </pc:spChg>
      </pc:sldChg>
      <pc:sldChg chg="addSp modSp mod">
        <pc:chgData name="Gu, Yunjie" userId="dc77dc55-4475-4b0f-aac0-6a81f26ad2e5" providerId="ADAL" clId="{7EB06A24-33E0-43EA-B478-0643C88A63D8}" dt="2024-03-28T14:08:10.962" v="6459" actId="1076"/>
        <pc:sldMkLst>
          <pc:docMk/>
          <pc:sldMk cId="2661967177" sldId="750"/>
        </pc:sldMkLst>
        <pc:spChg chg="add mod">
          <ac:chgData name="Gu, Yunjie" userId="dc77dc55-4475-4b0f-aac0-6a81f26ad2e5" providerId="ADAL" clId="{7EB06A24-33E0-43EA-B478-0643C88A63D8}" dt="2024-03-28T14:08:10.962" v="6459" actId="1076"/>
          <ac:spMkLst>
            <pc:docMk/>
            <pc:sldMk cId="2661967177" sldId="750"/>
            <ac:spMk id="2" creationId="{7F8D5B6A-291D-0D0C-2B17-9A14B8741FC2}"/>
          </ac:spMkLst>
        </pc:spChg>
        <pc:spChg chg="mod">
          <ac:chgData name="Gu, Yunjie" userId="dc77dc55-4475-4b0f-aac0-6a81f26ad2e5" providerId="ADAL" clId="{7EB06A24-33E0-43EA-B478-0643C88A63D8}" dt="2024-03-28T14:07:34.124" v="6454" actId="948"/>
          <ac:spMkLst>
            <pc:docMk/>
            <pc:sldMk cId="2661967177" sldId="750"/>
            <ac:spMk id="14" creationId="{1180003A-2CBA-0AD5-13BA-6362203F8ED7}"/>
          </ac:spMkLst>
        </pc:spChg>
      </pc:sldChg>
      <pc:sldChg chg="addSp delSp modSp mod">
        <pc:chgData name="Gu, Yunjie" userId="dc77dc55-4475-4b0f-aac0-6a81f26ad2e5" providerId="ADAL" clId="{7EB06A24-33E0-43EA-B478-0643C88A63D8}" dt="2024-03-28T13:24:54.673" v="6087" actId="207"/>
        <pc:sldMkLst>
          <pc:docMk/>
          <pc:sldMk cId="3129690112" sldId="751"/>
        </pc:sldMkLst>
        <pc:spChg chg="add del mod">
          <ac:chgData name="Gu, Yunjie" userId="dc77dc55-4475-4b0f-aac0-6a81f26ad2e5" providerId="ADAL" clId="{7EB06A24-33E0-43EA-B478-0643C88A63D8}" dt="2024-03-28T11:55:41.432" v="4136" actId="478"/>
          <ac:spMkLst>
            <pc:docMk/>
            <pc:sldMk cId="3129690112" sldId="751"/>
            <ac:spMk id="2" creationId="{E0C7FDB5-E970-C3A6-BEF8-6657DA7F481B}"/>
          </ac:spMkLst>
        </pc:spChg>
        <pc:spChg chg="add del mod">
          <ac:chgData name="Gu, Yunjie" userId="dc77dc55-4475-4b0f-aac0-6a81f26ad2e5" providerId="ADAL" clId="{7EB06A24-33E0-43EA-B478-0643C88A63D8}" dt="2024-03-27T15:01:04.817" v="696"/>
          <ac:spMkLst>
            <pc:docMk/>
            <pc:sldMk cId="3129690112" sldId="751"/>
            <ac:spMk id="6" creationId="{1018FFCE-DB4E-54B4-FF1D-C41DE89A1E85}"/>
          </ac:spMkLst>
        </pc:spChg>
        <pc:spChg chg="add mod">
          <ac:chgData name="Gu, Yunjie" userId="dc77dc55-4475-4b0f-aac0-6a81f26ad2e5" providerId="ADAL" clId="{7EB06A24-33E0-43EA-B478-0643C88A63D8}" dt="2024-03-27T15:16:26.681" v="1068" actId="1035"/>
          <ac:spMkLst>
            <pc:docMk/>
            <pc:sldMk cId="3129690112" sldId="751"/>
            <ac:spMk id="7" creationId="{A45C3EB0-0BA4-DDFC-3224-E54439A592EC}"/>
          </ac:spMkLst>
        </pc:spChg>
        <pc:spChg chg="mod">
          <ac:chgData name="Gu, Yunjie" userId="dc77dc55-4475-4b0f-aac0-6a81f26ad2e5" providerId="ADAL" clId="{7EB06A24-33E0-43EA-B478-0643C88A63D8}" dt="2024-03-28T11:56:17.451" v="4149" actId="20577"/>
          <ac:spMkLst>
            <pc:docMk/>
            <pc:sldMk cId="3129690112" sldId="751"/>
            <ac:spMk id="8" creationId="{00E97B46-A5A9-2B4E-AD9A-77507B72288B}"/>
          </ac:spMkLst>
        </pc:spChg>
        <pc:spChg chg="mod">
          <ac:chgData name="Gu, Yunjie" userId="dc77dc55-4475-4b0f-aac0-6a81f26ad2e5" providerId="ADAL" clId="{7EB06A24-33E0-43EA-B478-0643C88A63D8}" dt="2024-03-27T15:16:26.681" v="1068" actId="1035"/>
          <ac:spMkLst>
            <pc:docMk/>
            <pc:sldMk cId="3129690112" sldId="751"/>
            <ac:spMk id="11" creationId="{63C97DE9-4E92-B331-BEB6-54DA6F08FE54}"/>
          </ac:spMkLst>
        </pc:spChg>
        <pc:spChg chg="mod">
          <ac:chgData name="Gu, Yunjie" userId="dc77dc55-4475-4b0f-aac0-6a81f26ad2e5" providerId="ADAL" clId="{7EB06A24-33E0-43EA-B478-0643C88A63D8}" dt="2024-03-27T15:16:26.681" v="1068" actId="1035"/>
          <ac:spMkLst>
            <pc:docMk/>
            <pc:sldMk cId="3129690112" sldId="751"/>
            <ac:spMk id="12" creationId="{05B8264E-D0DE-6DD9-7D5F-6F2A4C760EFE}"/>
          </ac:spMkLst>
        </pc:spChg>
        <pc:spChg chg="mod">
          <ac:chgData name="Gu, Yunjie" userId="dc77dc55-4475-4b0f-aac0-6a81f26ad2e5" providerId="ADAL" clId="{7EB06A24-33E0-43EA-B478-0643C88A63D8}" dt="2024-03-27T15:16:26.681" v="1068" actId="1035"/>
          <ac:spMkLst>
            <pc:docMk/>
            <pc:sldMk cId="3129690112" sldId="751"/>
            <ac:spMk id="13" creationId="{1DF8E6E1-8B7D-5211-F37B-0172D00B082D}"/>
          </ac:spMkLst>
        </pc:spChg>
        <pc:spChg chg="del mod">
          <ac:chgData name="Gu, Yunjie" userId="dc77dc55-4475-4b0f-aac0-6a81f26ad2e5" providerId="ADAL" clId="{7EB06A24-33E0-43EA-B478-0643C88A63D8}" dt="2024-03-27T15:01:04.806" v="694" actId="478"/>
          <ac:spMkLst>
            <pc:docMk/>
            <pc:sldMk cId="3129690112" sldId="751"/>
            <ac:spMk id="14" creationId="{D24B8E21-85EE-3B92-868B-12253F4D88DD}"/>
          </ac:spMkLst>
        </pc:spChg>
        <pc:spChg chg="add del mod">
          <ac:chgData name="Gu, Yunjie" userId="dc77dc55-4475-4b0f-aac0-6a81f26ad2e5" providerId="ADAL" clId="{7EB06A24-33E0-43EA-B478-0643C88A63D8}" dt="2024-03-28T12:00:42.579" v="4269"/>
          <ac:spMkLst>
            <pc:docMk/>
            <pc:sldMk cId="3129690112" sldId="751"/>
            <ac:spMk id="15" creationId="{05141B20-6A5A-4788-210D-0C04068BBD37}"/>
          </ac:spMkLst>
        </pc:spChg>
        <pc:spChg chg="mod">
          <ac:chgData name="Gu, Yunjie" userId="dc77dc55-4475-4b0f-aac0-6a81f26ad2e5" providerId="ADAL" clId="{7EB06A24-33E0-43EA-B478-0643C88A63D8}" dt="2024-03-28T12:00:49.179" v="4270"/>
          <ac:spMkLst>
            <pc:docMk/>
            <pc:sldMk cId="3129690112" sldId="751"/>
            <ac:spMk id="16" creationId="{B0C672D5-0154-1A30-0307-EDB2E92912F8}"/>
          </ac:spMkLst>
        </pc:spChg>
        <pc:spChg chg="mod">
          <ac:chgData name="Gu, Yunjie" userId="dc77dc55-4475-4b0f-aac0-6a81f26ad2e5" providerId="ADAL" clId="{7EB06A24-33E0-43EA-B478-0643C88A63D8}" dt="2024-03-27T15:16:26.681" v="1068" actId="1035"/>
          <ac:spMkLst>
            <pc:docMk/>
            <pc:sldMk cId="3129690112" sldId="751"/>
            <ac:spMk id="17" creationId="{A679DB9A-84AF-E8AF-605C-71BA3BEAE656}"/>
          </ac:spMkLst>
        </pc:spChg>
        <pc:spChg chg="mod">
          <ac:chgData name="Gu, Yunjie" userId="dc77dc55-4475-4b0f-aac0-6a81f26ad2e5" providerId="ADAL" clId="{7EB06A24-33E0-43EA-B478-0643C88A63D8}" dt="2024-03-27T15:16:26.681" v="1068" actId="1035"/>
          <ac:spMkLst>
            <pc:docMk/>
            <pc:sldMk cId="3129690112" sldId="751"/>
            <ac:spMk id="19" creationId="{C2138247-CCE5-E890-7E4D-7DAA67582F8B}"/>
          </ac:spMkLst>
        </pc:spChg>
        <pc:spChg chg="mod">
          <ac:chgData name="Gu, Yunjie" userId="dc77dc55-4475-4b0f-aac0-6a81f26ad2e5" providerId="ADAL" clId="{7EB06A24-33E0-43EA-B478-0643C88A63D8}" dt="2024-03-27T15:16:26.681" v="1068" actId="1035"/>
          <ac:spMkLst>
            <pc:docMk/>
            <pc:sldMk cId="3129690112" sldId="751"/>
            <ac:spMk id="20" creationId="{7FD016A3-3102-C66C-92FB-1D0729A80D2D}"/>
          </ac:spMkLst>
        </pc:spChg>
        <pc:spChg chg="add del mod">
          <ac:chgData name="Gu, Yunjie" userId="dc77dc55-4475-4b0f-aac0-6a81f26ad2e5" providerId="ADAL" clId="{7EB06A24-33E0-43EA-B478-0643C88A63D8}" dt="2024-03-28T11:55:43.293" v="4138" actId="478"/>
          <ac:spMkLst>
            <pc:docMk/>
            <pc:sldMk cId="3129690112" sldId="751"/>
            <ac:spMk id="21" creationId="{36ED94E1-6BD3-B64D-D5C3-69FB7BA101EE}"/>
          </ac:spMkLst>
        </pc:spChg>
        <pc:spChg chg="add del mod">
          <ac:chgData name="Gu, Yunjie" userId="dc77dc55-4475-4b0f-aac0-6a81f26ad2e5" providerId="ADAL" clId="{7EB06A24-33E0-43EA-B478-0643C88A63D8}" dt="2024-03-27T15:15:14.610" v="1059" actId="478"/>
          <ac:spMkLst>
            <pc:docMk/>
            <pc:sldMk cId="3129690112" sldId="751"/>
            <ac:spMk id="22" creationId="{EE359618-269A-5BC9-980D-81CA78DB5C07}"/>
          </ac:spMkLst>
        </pc:spChg>
        <pc:spChg chg="add del mod">
          <ac:chgData name="Gu, Yunjie" userId="dc77dc55-4475-4b0f-aac0-6a81f26ad2e5" providerId="ADAL" clId="{7EB06A24-33E0-43EA-B478-0643C88A63D8}" dt="2024-03-27T15:15:14.610" v="1059" actId="478"/>
          <ac:spMkLst>
            <pc:docMk/>
            <pc:sldMk cId="3129690112" sldId="751"/>
            <ac:spMk id="23" creationId="{3112C1B7-659A-A8BD-CE7F-7667619BFF30}"/>
          </ac:spMkLst>
        </pc:spChg>
        <pc:spChg chg="add del mod">
          <ac:chgData name="Gu, Yunjie" userId="dc77dc55-4475-4b0f-aac0-6a81f26ad2e5" providerId="ADAL" clId="{7EB06A24-33E0-43EA-B478-0643C88A63D8}" dt="2024-03-27T15:15:14.610" v="1059" actId="478"/>
          <ac:spMkLst>
            <pc:docMk/>
            <pc:sldMk cId="3129690112" sldId="751"/>
            <ac:spMk id="24" creationId="{ECDBBDFC-B9EA-8573-46C2-0E326250E2E8}"/>
          </ac:spMkLst>
        </pc:spChg>
        <pc:spChg chg="add del mod">
          <ac:chgData name="Gu, Yunjie" userId="dc77dc55-4475-4b0f-aac0-6a81f26ad2e5" providerId="ADAL" clId="{7EB06A24-33E0-43EA-B478-0643C88A63D8}" dt="2024-03-27T15:15:14.610" v="1059" actId="478"/>
          <ac:spMkLst>
            <pc:docMk/>
            <pc:sldMk cId="3129690112" sldId="751"/>
            <ac:spMk id="25" creationId="{FC8BD29B-FF46-0D08-F915-77D994B94249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28" creationId="{AD0A9580-2DAD-FAA1-B6E4-3F50C8F5CF06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29" creationId="{18CD6054-617D-2FCC-61FC-AC13E4AAB47D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0" creationId="{0FFFF18B-5CE5-E67E-E92A-9BF8F790267A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1" creationId="{28DAA916-7F8D-F824-F04D-8B35B70F20C2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3" creationId="{06DFCF47-2A0A-8AA1-0035-0ADC2FCC7E74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4" creationId="{A101B03D-8231-AEED-2CDF-A7E6FB0273A5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5" creationId="{603760CE-C24D-9F9E-E0FC-A458CE4FC152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6" creationId="{5A261A6F-C2E3-25FC-FCBA-C6FD6544B232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7" creationId="{050C98E1-C0DB-8342-D93A-7ABEBF72A74F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8" creationId="{6327CA56-0484-C76E-D350-6F9F12538104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39" creationId="{84709D23-3F49-DD4E-9371-BB4683A3A63E}"/>
          </ac:spMkLst>
        </pc:spChg>
        <pc:spChg chg="add mod">
          <ac:chgData name="Gu, Yunjie" userId="dc77dc55-4475-4b0f-aac0-6a81f26ad2e5" providerId="ADAL" clId="{7EB06A24-33E0-43EA-B478-0643C88A63D8}" dt="2024-03-27T15:12:49.072" v="923"/>
          <ac:spMkLst>
            <pc:docMk/>
            <pc:sldMk cId="3129690112" sldId="751"/>
            <ac:spMk id="41" creationId="{BEAB5E77-528B-AB60-A72B-A11304FA9DE8}"/>
          </ac:spMkLst>
        </pc:spChg>
        <pc:spChg chg="add mod">
          <ac:chgData name="Gu, Yunjie" userId="dc77dc55-4475-4b0f-aac0-6a81f26ad2e5" providerId="ADAL" clId="{7EB06A24-33E0-43EA-B478-0643C88A63D8}" dt="2024-03-27T15:17:38.910" v="1108" actId="20577"/>
          <ac:spMkLst>
            <pc:docMk/>
            <pc:sldMk cId="3129690112" sldId="751"/>
            <ac:spMk id="44" creationId="{D7DC3370-DCEA-8287-6BCC-0362E2FA436D}"/>
          </ac:spMkLst>
        </pc:spChg>
        <pc:graphicFrameChg chg="add del mod modGraphic">
          <ac:chgData name="Gu, Yunjie" userId="dc77dc55-4475-4b0f-aac0-6a81f26ad2e5" providerId="ADAL" clId="{7EB06A24-33E0-43EA-B478-0643C88A63D8}" dt="2024-03-27T15:20:52.360" v="1157" actId="478"/>
          <ac:graphicFrameMkLst>
            <pc:docMk/>
            <pc:sldMk cId="3129690112" sldId="751"/>
            <ac:graphicFrameMk id="26" creationId="{E2D3500D-78A5-F7D2-24E7-288B9D1FDCE1}"/>
          </ac:graphicFrameMkLst>
        </pc:graphicFrameChg>
        <pc:graphicFrameChg chg="add mod">
          <ac:chgData name="Gu, Yunjie" userId="dc77dc55-4475-4b0f-aac0-6a81f26ad2e5" providerId="ADAL" clId="{7EB06A24-33E0-43EA-B478-0643C88A63D8}" dt="2024-03-27T15:12:49.072" v="923"/>
          <ac:graphicFrameMkLst>
            <pc:docMk/>
            <pc:sldMk cId="3129690112" sldId="751"/>
            <ac:graphicFrameMk id="42" creationId="{B82A025C-9F47-9B2A-B4BE-9D2E34C424DC}"/>
          </ac:graphicFrameMkLst>
        </pc:graphicFrameChg>
        <pc:graphicFrameChg chg="add mod modGraphic">
          <ac:chgData name="Gu, Yunjie" userId="dc77dc55-4475-4b0f-aac0-6a81f26ad2e5" providerId="ADAL" clId="{7EB06A24-33E0-43EA-B478-0643C88A63D8}" dt="2024-03-28T13:24:54.673" v="6087" actId="207"/>
          <ac:graphicFrameMkLst>
            <pc:docMk/>
            <pc:sldMk cId="3129690112" sldId="751"/>
            <ac:graphicFrameMk id="43" creationId="{6F617454-8808-399B-935C-D73A808779E6}"/>
          </ac:graphicFrameMkLst>
        </pc:graphicFrameChg>
        <pc:cxnChg chg="mod">
          <ac:chgData name="Gu, Yunjie" userId="dc77dc55-4475-4b0f-aac0-6a81f26ad2e5" providerId="ADAL" clId="{7EB06A24-33E0-43EA-B478-0643C88A63D8}" dt="2024-03-27T15:16:26.681" v="1068" actId="1035"/>
          <ac:cxnSpMkLst>
            <pc:docMk/>
            <pc:sldMk cId="3129690112" sldId="751"/>
            <ac:cxnSpMk id="4" creationId="{302EF09E-91B6-5D75-288C-7AAFA09EB724}"/>
          </ac:cxnSpMkLst>
        </pc:cxnChg>
        <pc:cxnChg chg="add del mod">
          <ac:chgData name="Gu, Yunjie" userId="dc77dc55-4475-4b0f-aac0-6a81f26ad2e5" providerId="ADAL" clId="{7EB06A24-33E0-43EA-B478-0643C88A63D8}" dt="2024-03-28T11:55:42.274" v="4137" actId="478"/>
          <ac:cxnSpMkLst>
            <pc:docMk/>
            <pc:sldMk cId="3129690112" sldId="751"/>
            <ac:cxnSpMk id="9" creationId="{9CBAFD6B-F677-2117-E76F-D0E206F890CA}"/>
          </ac:cxnSpMkLst>
        </pc:cxnChg>
        <pc:cxnChg chg="add mod">
          <ac:chgData name="Gu, Yunjie" userId="dc77dc55-4475-4b0f-aac0-6a81f26ad2e5" providerId="ADAL" clId="{7EB06A24-33E0-43EA-B478-0643C88A63D8}" dt="2024-03-27T15:12:49.072" v="923"/>
          <ac:cxnSpMkLst>
            <pc:docMk/>
            <pc:sldMk cId="3129690112" sldId="751"/>
            <ac:cxnSpMk id="32" creationId="{B643F205-2F66-7777-AEB5-3C0AD85BB4DB}"/>
          </ac:cxnSpMkLst>
        </pc:cxnChg>
        <pc:cxnChg chg="add mod">
          <ac:chgData name="Gu, Yunjie" userId="dc77dc55-4475-4b0f-aac0-6a81f26ad2e5" providerId="ADAL" clId="{7EB06A24-33E0-43EA-B478-0643C88A63D8}" dt="2024-03-27T15:12:49.072" v="923"/>
          <ac:cxnSpMkLst>
            <pc:docMk/>
            <pc:sldMk cId="3129690112" sldId="751"/>
            <ac:cxnSpMk id="40" creationId="{09EAF21D-4A0A-BE88-4626-93B9D17F007B}"/>
          </ac:cxnSpMkLst>
        </pc:cxnChg>
      </pc:sldChg>
      <pc:sldChg chg="modSp add del mod">
        <pc:chgData name="Gu, Yunjie" userId="dc77dc55-4475-4b0f-aac0-6a81f26ad2e5" providerId="ADAL" clId="{7EB06A24-33E0-43EA-B478-0643C88A63D8}" dt="2024-03-29T13:26:52.175" v="6905" actId="20577"/>
        <pc:sldMkLst>
          <pc:docMk/>
          <pc:sldMk cId="628986868" sldId="752"/>
        </pc:sldMkLst>
        <pc:spChg chg="mod">
          <ac:chgData name="Gu, Yunjie" userId="dc77dc55-4475-4b0f-aac0-6a81f26ad2e5" providerId="ADAL" clId="{7EB06A24-33E0-43EA-B478-0643C88A63D8}" dt="2024-03-29T13:21:20.258" v="6658" actId="20577"/>
          <ac:spMkLst>
            <pc:docMk/>
            <pc:sldMk cId="628986868" sldId="752"/>
            <ac:spMk id="3" creationId="{D476E029-2DD9-E632-FD74-7DDA91B054DA}"/>
          </ac:spMkLst>
        </pc:spChg>
        <pc:spChg chg="mod">
          <ac:chgData name="Gu, Yunjie" userId="dc77dc55-4475-4b0f-aac0-6a81f26ad2e5" providerId="ADAL" clId="{7EB06A24-33E0-43EA-B478-0643C88A63D8}" dt="2024-03-29T13:26:52.175" v="6905" actId="20577"/>
          <ac:spMkLst>
            <pc:docMk/>
            <pc:sldMk cId="628986868" sldId="752"/>
            <ac:spMk id="6" creationId="{8719BCCB-32E0-9DB3-583B-838BF1E56148}"/>
          </ac:spMkLst>
        </pc:spChg>
        <pc:spChg chg="mod">
          <ac:chgData name="Gu, Yunjie" userId="dc77dc55-4475-4b0f-aac0-6a81f26ad2e5" providerId="ADAL" clId="{7EB06A24-33E0-43EA-B478-0643C88A63D8}" dt="2024-03-29T13:26:20.152" v="6885" actId="20577"/>
          <ac:spMkLst>
            <pc:docMk/>
            <pc:sldMk cId="628986868" sldId="752"/>
            <ac:spMk id="22" creationId="{7680D400-9238-8EE6-94EE-6545F9D477E4}"/>
          </ac:spMkLst>
        </pc:spChg>
      </pc:sldChg>
      <pc:sldChg chg="modSp mod">
        <pc:chgData name="Gu, Yunjie" userId="dc77dc55-4475-4b0f-aac0-6a81f26ad2e5" providerId="ADAL" clId="{7EB06A24-33E0-43EA-B478-0643C88A63D8}" dt="2024-03-28T13:19:53.835" v="6080" actId="313"/>
        <pc:sldMkLst>
          <pc:docMk/>
          <pc:sldMk cId="1702961152" sldId="754"/>
        </pc:sldMkLst>
        <pc:spChg chg="mod">
          <ac:chgData name="Gu, Yunjie" userId="dc77dc55-4475-4b0f-aac0-6a81f26ad2e5" providerId="ADAL" clId="{7EB06A24-33E0-43EA-B478-0643C88A63D8}" dt="2024-03-28T13:19:53.835" v="6080" actId="313"/>
          <ac:spMkLst>
            <pc:docMk/>
            <pc:sldMk cId="1702961152" sldId="754"/>
            <ac:spMk id="13" creationId="{33787FE5-DAD2-97AF-F2FF-F253981ACE74}"/>
          </ac:spMkLst>
        </pc:spChg>
        <pc:spChg chg="mod">
          <ac:chgData name="Gu, Yunjie" userId="dc77dc55-4475-4b0f-aac0-6a81f26ad2e5" providerId="ADAL" clId="{7EB06A24-33E0-43EA-B478-0643C88A63D8}" dt="2024-03-28T11:49:58.076" v="3909" actId="20577"/>
          <ac:spMkLst>
            <pc:docMk/>
            <pc:sldMk cId="1702961152" sldId="754"/>
            <ac:spMk id="34" creationId="{6FFDAFD3-492E-B812-9E71-9C2289297E2B}"/>
          </ac:spMkLst>
        </pc:spChg>
        <pc:spChg chg="mod">
          <ac:chgData name="Gu, Yunjie" userId="dc77dc55-4475-4b0f-aac0-6a81f26ad2e5" providerId="ADAL" clId="{7EB06A24-33E0-43EA-B478-0643C88A63D8}" dt="2024-03-28T11:50:03.167" v="3910" actId="14100"/>
          <ac:spMkLst>
            <pc:docMk/>
            <pc:sldMk cId="1702961152" sldId="754"/>
            <ac:spMk id="35" creationId="{456E90EA-F6CB-EC20-0A3D-34509A953454}"/>
          </ac:spMkLst>
        </pc:spChg>
      </pc:sldChg>
      <pc:sldChg chg="add del">
        <pc:chgData name="Gu, Yunjie" userId="dc77dc55-4475-4b0f-aac0-6a81f26ad2e5" providerId="ADAL" clId="{7EB06A24-33E0-43EA-B478-0643C88A63D8}" dt="2024-03-27T16:18:22.108" v="1989" actId="47"/>
        <pc:sldMkLst>
          <pc:docMk/>
          <pc:sldMk cId="352808345" sldId="831"/>
        </pc:sldMkLst>
      </pc:sldChg>
      <pc:sldChg chg="del">
        <pc:chgData name="Gu, Yunjie" userId="dc77dc55-4475-4b0f-aac0-6a81f26ad2e5" providerId="ADAL" clId="{7EB06A24-33E0-43EA-B478-0643C88A63D8}" dt="2024-03-27T16:08:44.658" v="1797" actId="2696"/>
        <pc:sldMkLst>
          <pc:docMk/>
          <pc:sldMk cId="687326815" sldId="831"/>
        </pc:sldMkLst>
      </pc:sldChg>
      <pc:sldChg chg="del">
        <pc:chgData name="Gu, Yunjie" userId="dc77dc55-4475-4b0f-aac0-6a81f26ad2e5" providerId="ADAL" clId="{7EB06A24-33E0-43EA-B478-0643C88A63D8}" dt="2024-03-27T16:08:44.658" v="1797" actId="2696"/>
        <pc:sldMkLst>
          <pc:docMk/>
          <pc:sldMk cId="614110546" sldId="1552"/>
        </pc:sldMkLst>
      </pc:sldChg>
      <pc:sldChg chg="add del">
        <pc:chgData name="Gu, Yunjie" userId="dc77dc55-4475-4b0f-aac0-6a81f26ad2e5" providerId="ADAL" clId="{7EB06A24-33E0-43EA-B478-0643C88A63D8}" dt="2024-03-27T16:18:22.108" v="1989" actId="47"/>
        <pc:sldMkLst>
          <pc:docMk/>
          <pc:sldMk cId="2642373723" sldId="1552"/>
        </pc:sldMkLst>
      </pc:sldChg>
      <pc:sldChg chg="addSp delSp modSp add del mod ord">
        <pc:chgData name="Gu, Yunjie" userId="dc77dc55-4475-4b0f-aac0-6a81f26ad2e5" providerId="ADAL" clId="{7EB06A24-33E0-43EA-B478-0643C88A63D8}" dt="2024-03-28T12:24:50.720" v="4357" actId="1076"/>
        <pc:sldMkLst>
          <pc:docMk/>
          <pc:sldMk cId="3133116079" sldId="1553"/>
        </pc:sldMkLst>
        <pc:spChg chg="mod">
          <ac:chgData name="Gu, Yunjie" userId="dc77dc55-4475-4b0f-aac0-6a81f26ad2e5" providerId="ADAL" clId="{7EB06A24-33E0-43EA-B478-0643C88A63D8}" dt="2024-03-27T22:09:03.949" v="3870" actId="108"/>
          <ac:spMkLst>
            <pc:docMk/>
            <pc:sldMk cId="3133116079" sldId="1553"/>
            <ac:spMk id="2" creationId="{006E174D-9F0B-EDE8-4D2C-C3F2B29089F4}"/>
          </ac:spMkLst>
        </pc:spChg>
        <pc:spChg chg="mod">
          <ac:chgData name="Gu, Yunjie" userId="dc77dc55-4475-4b0f-aac0-6a81f26ad2e5" providerId="ADAL" clId="{7EB06A24-33E0-43EA-B478-0643C88A63D8}" dt="2024-03-27T22:09:22.566" v="3872" actId="2711"/>
          <ac:spMkLst>
            <pc:docMk/>
            <pc:sldMk cId="3133116079" sldId="1553"/>
            <ac:spMk id="3" creationId="{AB22D6AE-8C89-92CD-A967-C2174E863BB5}"/>
          </ac:spMkLst>
        </pc:spChg>
        <pc:spChg chg="add del">
          <ac:chgData name="Gu, Yunjie" userId="dc77dc55-4475-4b0f-aac0-6a81f26ad2e5" providerId="ADAL" clId="{7EB06A24-33E0-43EA-B478-0643C88A63D8}" dt="2024-03-28T12:24:22.267" v="4341" actId="22"/>
          <ac:spMkLst>
            <pc:docMk/>
            <pc:sldMk cId="3133116079" sldId="1553"/>
            <ac:spMk id="5" creationId="{63D5DD16-D5FC-C62A-75D3-4712F81DFB61}"/>
          </ac:spMkLst>
        </pc:spChg>
        <pc:spChg chg="add del mod">
          <ac:chgData name="Gu, Yunjie" userId="dc77dc55-4475-4b0f-aac0-6a81f26ad2e5" providerId="ADAL" clId="{7EB06A24-33E0-43EA-B478-0643C88A63D8}" dt="2024-03-28T12:24:50.720" v="4357" actId="1076"/>
          <ac:spMkLst>
            <pc:docMk/>
            <pc:sldMk cId="3133116079" sldId="1553"/>
            <ac:spMk id="14" creationId="{6FC16C58-89C0-BEA1-64F4-7EC0A579A489}"/>
          </ac:spMkLst>
        </pc:spChg>
        <pc:spChg chg="mod">
          <ac:chgData name="Gu, Yunjie" userId="dc77dc55-4475-4b0f-aac0-6a81f26ad2e5" providerId="ADAL" clId="{7EB06A24-33E0-43EA-B478-0643C88A63D8}" dt="2024-03-28T12:17:08.501" v="4329" actId="20577"/>
          <ac:spMkLst>
            <pc:docMk/>
            <pc:sldMk cId="3133116079" sldId="1553"/>
            <ac:spMk id="30" creationId="{490B9186-AE5A-E12E-6C4E-721276C43238}"/>
          </ac:spMkLst>
        </pc:spChg>
        <pc:spChg chg="mod">
          <ac:chgData name="Gu, Yunjie" userId="dc77dc55-4475-4b0f-aac0-6a81f26ad2e5" providerId="ADAL" clId="{7EB06A24-33E0-43EA-B478-0643C88A63D8}" dt="2024-03-28T11:51:43.101" v="3930" actId="113"/>
          <ac:spMkLst>
            <pc:docMk/>
            <pc:sldMk cId="3133116079" sldId="1553"/>
            <ac:spMk id="32" creationId="{7F689F7B-4283-FB9E-E885-BDCAD665D1B4}"/>
          </ac:spMkLst>
        </pc:spChg>
        <pc:spChg chg="mod">
          <ac:chgData name="Gu, Yunjie" userId="dc77dc55-4475-4b0f-aac0-6a81f26ad2e5" providerId="ADAL" clId="{7EB06A24-33E0-43EA-B478-0643C88A63D8}" dt="2024-03-28T11:53:04.167" v="3969" actId="14100"/>
          <ac:spMkLst>
            <pc:docMk/>
            <pc:sldMk cId="3133116079" sldId="1553"/>
            <ac:spMk id="57" creationId="{8BB88521-93F7-4D6E-7831-4DD19CEA05B3}"/>
          </ac:spMkLst>
        </pc:spChg>
      </pc:sldChg>
      <pc:sldChg chg="modSp mod">
        <pc:chgData name="Gu, Yunjie" userId="dc77dc55-4475-4b0f-aac0-6a81f26ad2e5" providerId="ADAL" clId="{7EB06A24-33E0-43EA-B478-0643C88A63D8}" dt="2024-03-28T12:52:17.770" v="4922" actId="108"/>
        <pc:sldMkLst>
          <pc:docMk/>
          <pc:sldMk cId="2215346826" sldId="9321"/>
        </pc:sldMkLst>
        <pc:spChg chg="mod">
          <ac:chgData name="Gu, Yunjie" userId="dc77dc55-4475-4b0f-aac0-6a81f26ad2e5" providerId="ADAL" clId="{7EB06A24-33E0-43EA-B478-0643C88A63D8}" dt="2024-03-28T12:52:17.770" v="4922" actId="108"/>
          <ac:spMkLst>
            <pc:docMk/>
            <pc:sldMk cId="2215346826" sldId="9321"/>
            <ac:spMk id="2" creationId="{02E1F326-E11C-CD8B-F518-79CA4C426666}"/>
          </ac:spMkLst>
        </pc:spChg>
        <pc:spChg chg="mod">
          <ac:chgData name="Gu, Yunjie" userId="dc77dc55-4475-4b0f-aac0-6a81f26ad2e5" providerId="ADAL" clId="{7EB06A24-33E0-43EA-B478-0643C88A63D8}" dt="2024-03-27T21:57:58.555" v="3842" actId="948"/>
          <ac:spMkLst>
            <pc:docMk/>
            <pc:sldMk cId="2215346826" sldId="9321"/>
            <ac:spMk id="3" creationId="{397C6E38-D8BC-49D3-43ED-E976DF7D441F}"/>
          </ac:spMkLst>
        </pc:spChg>
        <pc:spChg chg="mod">
          <ac:chgData name="Gu, Yunjie" userId="dc77dc55-4475-4b0f-aac0-6a81f26ad2e5" providerId="ADAL" clId="{7EB06A24-33E0-43EA-B478-0643C88A63D8}" dt="2024-03-27T21:58:10.447" v="3844" actId="948"/>
          <ac:spMkLst>
            <pc:docMk/>
            <pc:sldMk cId="2215346826" sldId="9321"/>
            <ac:spMk id="5" creationId="{30C6E009-334E-E0D2-49C7-5AE9A591C1A5}"/>
          </ac:spMkLst>
        </pc:spChg>
        <pc:spChg chg="mod">
          <ac:chgData name="Gu, Yunjie" userId="dc77dc55-4475-4b0f-aac0-6a81f26ad2e5" providerId="ADAL" clId="{7EB06A24-33E0-43EA-B478-0643C88A63D8}" dt="2024-03-27T21:58:04.563" v="3843" actId="948"/>
          <ac:spMkLst>
            <pc:docMk/>
            <pc:sldMk cId="2215346826" sldId="9321"/>
            <ac:spMk id="9" creationId="{C50F86B1-67FA-C279-9494-429BC730D1B3}"/>
          </ac:spMkLst>
        </pc:spChg>
        <pc:picChg chg="mod">
          <ac:chgData name="Gu, Yunjie" userId="dc77dc55-4475-4b0f-aac0-6a81f26ad2e5" providerId="ADAL" clId="{7EB06A24-33E0-43EA-B478-0643C88A63D8}" dt="2024-03-27T21:57:18.488" v="3837" actId="1076"/>
          <ac:picMkLst>
            <pc:docMk/>
            <pc:sldMk cId="2215346826" sldId="9321"/>
            <ac:picMk id="6" creationId="{0A860EE0-0626-9719-1BF0-C5E195F2559C}"/>
          </ac:picMkLst>
        </pc:picChg>
        <pc:picChg chg="mod">
          <ac:chgData name="Gu, Yunjie" userId="dc77dc55-4475-4b0f-aac0-6a81f26ad2e5" providerId="ADAL" clId="{7EB06A24-33E0-43EA-B478-0643C88A63D8}" dt="2024-03-27T21:53:11.927" v="3829" actId="1076"/>
          <ac:picMkLst>
            <pc:docMk/>
            <pc:sldMk cId="2215346826" sldId="9321"/>
            <ac:picMk id="10" creationId="{9D86086D-CE5A-75D6-1B75-54C4EA7B0CDB}"/>
          </ac:picMkLst>
        </pc:picChg>
      </pc:sldChg>
      <pc:sldChg chg="add del">
        <pc:chgData name="Gu, Yunjie" userId="dc77dc55-4475-4b0f-aac0-6a81f26ad2e5" providerId="ADAL" clId="{7EB06A24-33E0-43EA-B478-0643C88A63D8}" dt="2024-03-27T18:02:44.968" v="3733" actId="47"/>
        <pc:sldMkLst>
          <pc:docMk/>
          <pc:sldMk cId="2164784338" sldId="9323"/>
        </pc:sldMkLst>
      </pc:sldChg>
      <pc:sldChg chg="del">
        <pc:chgData name="Gu, Yunjie" userId="dc77dc55-4475-4b0f-aac0-6a81f26ad2e5" providerId="ADAL" clId="{7EB06A24-33E0-43EA-B478-0643C88A63D8}" dt="2024-03-27T17:59:17.982" v="3711" actId="47"/>
        <pc:sldMkLst>
          <pc:docMk/>
          <pc:sldMk cId="285513594" sldId="9324"/>
        </pc:sldMkLst>
      </pc:sldChg>
      <pc:sldChg chg="del">
        <pc:chgData name="Gu, Yunjie" userId="dc77dc55-4475-4b0f-aac0-6a81f26ad2e5" providerId="ADAL" clId="{7EB06A24-33E0-43EA-B478-0643C88A63D8}" dt="2024-03-27T18:01:58.823" v="3730" actId="47"/>
        <pc:sldMkLst>
          <pc:docMk/>
          <pc:sldMk cId="3788610467" sldId="9331"/>
        </pc:sldMkLst>
      </pc:sldChg>
      <pc:sldChg chg="del">
        <pc:chgData name="Gu, Yunjie" userId="dc77dc55-4475-4b0f-aac0-6a81f26ad2e5" providerId="ADAL" clId="{7EB06A24-33E0-43EA-B478-0643C88A63D8}" dt="2024-03-27T18:06:37.445" v="3793" actId="47"/>
        <pc:sldMkLst>
          <pc:docMk/>
          <pc:sldMk cId="1677484585" sldId="9335"/>
        </pc:sldMkLst>
      </pc:sldChg>
      <pc:sldChg chg="modSp add del mod ord">
        <pc:chgData name="Gu, Yunjie" userId="dc77dc55-4475-4b0f-aac0-6a81f26ad2e5" providerId="ADAL" clId="{7EB06A24-33E0-43EA-B478-0643C88A63D8}" dt="2024-03-28T12:35:27.770" v="4426" actId="20577"/>
        <pc:sldMkLst>
          <pc:docMk/>
          <pc:sldMk cId="1805574692" sldId="9370"/>
        </pc:sldMkLst>
        <pc:spChg chg="mod">
          <ac:chgData name="Gu, Yunjie" userId="dc77dc55-4475-4b0f-aac0-6a81f26ad2e5" providerId="ADAL" clId="{7EB06A24-33E0-43EA-B478-0643C88A63D8}" dt="2024-03-28T12:35:27.770" v="4426" actId="20577"/>
          <ac:spMkLst>
            <pc:docMk/>
            <pc:sldMk cId="1805574692" sldId="9370"/>
            <ac:spMk id="2" creationId="{74942AFB-42FE-4B05-337C-04D6B1234C24}"/>
          </ac:spMkLst>
        </pc:spChg>
        <pc:spChg chg="mod">
          <ac:chgData name="Gu, Yunjie" userId="dc77dc55-4475-4b0f-aac0-6a81f26ad2e5" providerId="ADAL" clId="{7EB06A24-33E0-43EA-B478-0643C88A63D8}" dt="2024-03-27T23:00:54.140" v="3877" actId="255"/>
          <ac:spMkLst>
            <pc:docMk/>
            <pc:sldMk cId="1805574692" sldId="9370"/>
            <ac:spMk id="3" creationId="{B573F90B-C7E4-34D4-CD5B-7ACD3C7458D9}"/>
          </ac:spMkLst>
        </pc:spChg>
      </pc:sldChg>
      <pc:sldChg chg="modSp mod ord">
        <pc:chgData name="Gu, Yunjie" userId="dc77dc55-4475-4b0f-aac0-6a81f26ad2e5" providerId="ADAL" clId="{7EB06A24-33E0-43EA-B478-0643C88A63D8}" dt="2024-03-28T12:52:23.978" v="4923" actId="108"/>
        <pc:sldMkLst>
          <pc:docMk/>
          <pc:sldMk cId="318456621" sldId="9411"/>
        </pc:sldMkLst>
        <pc:spChg chg="mod">
          <ac:chgData name="Gu, Yunjie" userId="dc77dc55-4475-4b0f-aac0-6a81f26ad2e5" providerId="ADAL" clId="{7EB06A24-33E0-43EA-B478-0643C88A63D8}" dt="2024-03-28T12:52:23.978" v="4923" actId="108"/>
          <ac:spMkLst>
            <pc:docMk/>
            <pc:sldMk cId="318456621" sldId="9411"/>
            <ac:spMk id="2" creationId="{0CFDBB54-B46A-79C8-A93F-24A0EB7B4F81}"/>
          </ac:spMkLst>
        </pc:spChg>
        <pc:spChg chg="mod">
          <ac:chgData name="Gu, Yunjie" userId="dc77dc55-4475-4b0f-aac0-6a81f26ad2e5" providerId="ADAL" clId="{7EB06A24-33E0-43EA-B478-0643C88A63D8}" dt="2024-03-27T21:58:42.451" v="3846" actId="1036"/>
          <ac:spMkLst>
            <pc:docMk/>
            <pc:sldMk cId="318456621" sldId="9411"/>
            <ac:spMk id="3" creationId="{677022E2-3B7D-D6C2-5134-D5B07076D5DD}"/>
          </ac:spMkLst>
        </pc:spChg>
      </pc:sldChg>
      <pc:sldChg chg="del">
        <pc:chgData name="Gu, Yunjie" userId="dc77dc55-4475-4b0f-aac0-6a81f26ad2e5" providerId="ADAL" clId="{7EB06A24-33E0-43EA-B478-0643C88A63D8}" dt="2024-03-27T16:20:28.259" v="1996" actId="47"/>
        <pc:sldMkLst>
          <pc:docMk/>
          <pc:sldMk cId="986258573" sldId="9414"/>
        </pc:sldMkLst>
      </pc:sldChg>
      <pc:sldChg chg="addSp delSp modSp add mod">
        <pc:chgData name="Gu, Yunjie" userId="dc77dc55-4475-4b0f-aac0-6a81f26ad2e5" providerId="ADAL" clId="{7EB06A24-33E0-43EA-B478-0643C88A63D8}" dt="2024-03-28T13:57:48.655" v="6099" actId="20577"/>
        <pc:sldMkLst>
          <pc:docMk/>
          <pc:sldMk cId="2917411627" sldId="9415"/>
        </pc:sldMkLst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2" creationId="{0582DB1B-7D8F-FE25-8D0C-88D8ECF17AE9}"/>
          </ac:spMkLst>
        </pc:spChg>
        <pc:spChg chg="mod">
          <ac:chgData name="Gu, Yunjie" userId="dc77dc55-4475-4b0f-aac0-6a81f26ad2e5" providerId="ADAL" clId="{7EB06A24-33E0-43EA-B478-0643C88A63D8}" dt="2024-03-28T13:57:48.655" v="6099" actId="20577"/>
          <ac:spMkLst>
            <pc:docMk/>
            <pc:sldMk cId="2917411627" sldId="9415"/>
            <ac:spMk id="3" creationId="{49CE9145-0A7F-D3D9-F0A1-89540338EB43}"/>
          </ac:spMkLst>
        </pc:spChg>
        <pc:spChg chg="add mod">
          <ac:chgData name="Gu, Yunjie" userId="dc77dc55-4475-4b0f-aac0-6a81f26ad2e5" providerId="ADAL" clId="{7EB06A24-33E0-43EA-B478-0643C88A63D8}" dt="2024-03-28T11:48:38.815" v="3882"/>
          <ac:spMkLst>
            <pc:docMk/>
            <pc:sldMk cId="2917411627" sldId="9415"/>
            <ac:spMk id="4" creationId="{932A7ECB-3E88-2FE4-650A-C4B456CF08C2}"/>
          </ac:spMkLst>
        </pc:spChg>
        <pc:spChg chg="add mod">
          <ac:chgData name="Gu, Yunjie" userId="dc77dc55-4475-4b0f-aac0-6a81f26ad2e5" providerId="ADAL" clId="{7EB06A24-33E0-43EA-B478-0643C88A63D8}" dt="2024-03-28T12:11:29.909" v="4310" actId="5793"/>
          <ac:spMkLst>
            <pc:docMk/>
            <pc:sldMk cId="2917411627" sldId="9415"/>
            <ac:spMk id="7" creationId="{B4C1E375-551B-65F1-8234-1FF5DDADA773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9" creationId="{53A143B2-6190-E959-B09C-3857F6D1FE20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10" creationId="{85103450-23A1-FB45-9753-EFCF2BC9C920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12" creationId="{AFEE7873-9004-9128-8C35-5F67C8227545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13" creationId="{2D81A876-21F7-9109-1178-331D2A2AB48E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15" creationId="{91097F20-4155-4E91-158D-D8386322B1F2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16" creationId="{37FD2CF6-5513-7E0B-7EBB-9008A8529D19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17" creationId="{0E90887D-70E7-26A7-7EE8-6BE6A8C04F26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22" creationId="{3F5ADCBB-95C5-8CEB-EEC5-FC783C751627}"/>
          </ac:spMkLst>
        </pc:spChg>
        <pc:spChg chg="del">
          <ac:chgData name="Gu, Yunjie" userId="dc77dc55-4475-4b0f-aac0-6a81f26ad2e5" providerId="ADAL" clId="{7EB06A24-33E0-43EA-B478-0643C88A63D8}" dt="2024-03-27T14:05:49.093" v="238" actId="478"/>
          <ac:spMkLst>
            <pc:docMk/>
            <pc:sldMk cId="2917411627" sldId="9415"/>
            <ac:spMk id="24" creationId="{0AD07E9B-E697-1401-D7F1-9673E219920F}"/>
          </ac:spMkLst>
        </pc:spChg>
        <pc:cxnChg chg="del">
          <ac:chgData name="Gu, Yunjie" userId="dc77dc55-4475-4b0f-aac0-6a81f26ad2e5" providerId="ADAL" clId="{7EB06A24-33E0-43EA-B478-0643C88A63D8}" dt="2024-03-27T14:05:51.754" v="239" actId="478"/>
          <ac:cxnSpMkLst>
            <pc:docMk/>
            <pc:sldMk cId="2917411627" sldId="9415"/>
            <ac:cxnSpMk id="19" creationId="{AC03345A-BBC5-AB40-5FA6-8B5F978972AD}"/>
          </ac:cxnSpMkLst>
        </pc:cxnChg>
      </pc:sldChg>
      <pc:sldChg chg="add del">
        <pc:chgData name="Gu, Yunjie" userId="dc77dc55-4475-4b0f-aac0-6a81f26ad2e5" providerId="ADAL" clId="{7EB06A24-33E0-43EA-B478-0643C88A63D8}" dt="2024-03-27T15:22:14.183" v="1165" actId="47"/>
        <pc:sldMkLst>
          <pc:docMk/>
          <pc:sldMk cId="2292501232" sldId="9416"/>
        </pc:sldMkLst>
      </pc:sldChg>
      <pc:sldChg chg="delSp modSp add mod">
        <pc:chgData name="Gu, Yunjie" userId="dc77dc55-4475-4b0f-aac0-6a81f26ad2e5" providerId="ADAL" clId="{7EB06A24-33E0-43EA-B478-0643C88A63D8}" dt="2024-03-28T12:00:34.442" v="4268"/>
        <pc:sldMkLst>
          <pc:docMk/>
          <pc:sldMk cId="3979565577" sldId="9417"/>
        </pc:sldMkLst>
        <pc:spChg chg="del">
          <ac:chgData name="Gu, Yunjie" userId="dc77dc55-4475-4b0f-aac0-6a81f26ad2e5" providerId="ADAL" clId="{7EB06A24-33E0-43EA-B478-0643C88A63D8}" dt="2024-03-28T11:56:07.619" v="4145" actId="478"/>
          <ac:spMkLst>
            <pc:docMk/>
            <pc:sldMk cId="3979565577" sldId="9417"/>
            <ac:spMk id="2" creationId="{FAA24624-AE9E-1014-D09A-547BAF69FFCF}"/>
          </ac:spMkLst>
        </pc:spChg>
        <pc:spChg chg="mod">
          <ac:chgData name="Gu, Yunjie" userId="dc77dc55-4475-4b0f-aac0-6a81f26ad2e5" providerId="ADAL" clId="{7EB06A24-33E0-43EA-B478-0643C88A63D8}" dt="2024-03-28T11:56:12.758" v="4148" actId="20577"/>
          <ac:spMkLst>
            <pc:docMk/>
            <pc:sldMk cId="3979565577" sldId="9417"/>
            <ac:spMk id="8" creationId="{E7A11673-4075-1D61-1701-03C9C1A03D1B}"/>
          </ac:spMkLst>
        </pc:spChg>
        <pc:spChg chg="mod">
          <ac:chgData name="Gu, Yunjie" userId="dc77dc55-4475-4b0f-aac0-6a81f26ad2e5" providerId="ADAL" clId="{7EB06A24-33E0-43EA-B478-0643C88A63D8}" dt="2024-03-28T12:00:29.541" v="4267" actId="20577"/>
          <ac:spMkLst>
            <pc:docMk/>
            <pc:sldMk cId="3979565577" sldId="9417"/>
            <ac:spMk id="15" creationId="{F9B0CECE-DD09-9EFB-238B-DA5626A96E35}"/>
          </ac:spMkLst>
        </pc:spChg>
        <pc:spChg chg="mod">
          <ac:chgData name="Gu, Yunjie" userId="dc77dc55-4475-4b0f-aac0-6a81f26ad2e5" providerId="ADAL" clId="{7EB06A24-33E0-43EA-B478-0643C88A63D8}" dt="2024-03-28T12:00:34.442" v="4268"/>
          <ac:spMkLst>
            <pc:docMk/>
            <pc:sldMk cId="3979565577" sldId="9417"/>
            <ac:spMk id="16" creationId="{80EADF1A-89A1-B99C-3450-AEE218CFD9A4}"/>
          </ac:spMkLst>
        </pc:spChg>
        <pc:spChg chg="del">
          <ac:chgData name="Gu, Yunjie" userId="dc77dc55-4475-4b0f-aac0-6a81f26ad2e5" providerId="ADAL" clId="{7EB06A24-33E0-43EA-B478-0643C88A63D8}" dt="2024-03-28T11:56:10.949" v="4147" actId="478"/>
          <ac:spMkLst>
            <pc:docMk/>
            <pc:sldMk cId="3979565577" sldId="9417"/>
            <ac:spMk id="21" creationId="{3CCBB5DD-EF45-F36E-F658-174133D74768}"/>
          </ac:spMkLst>
        </pc:spChg>
        <pc:spChg chg="del">
          <ac:chgData name="Gu, Yunjie" userId="dc77dc55-4475-4b0f-aac0-6a81f26ad2e5" providerId="ADAL" clId="{7EB06A24-33E0-43EA-B478-0643C88A63D8}" dt="2024-03-27T15:17:52.681" v="1110" actId="478"/>
          <ac:spMkLst>
            <pc:docMk/>
            <pc:sldMk cId="3979565577" sldId="9417"/>
            <ac:spMk id="44" creationId="{04750D20-C141-0BE6-0164-D35CE84341EA}"/>
          </ac:spMkLst>
        </pc:spChg>
        <pc:graphicFrameChg chg="del">
          <ac:chgData name="Gu, Yunjie" userId="dc77dc55-4475-4b0f-aac0-6a81f26ad2e5" providerId="ADAL" clId="{7EB06A24-33E0-43EA-B478-0643C88A63D8}" dt="2024-03-27T16:07:03.700" v="1732" actId="478"/>
          <ac:graphicFrameMkLst>
            <pc:docMk/>
            <pc:sldMk cId="3979565577" sldId="9417"/>
            <ac:graphicFrameMk id="26" creationId="{2CDEB524-4AE3-F0B9-B127-52FD37F00D97}"/>
          </ac:graphicFrameMkLst>
        </pc:graphicFrameChg>
        <pc:graphicFrameChg chg="del">
          <ac:chgData name="Gu, Yunjie" userId="dc77dc55-4475-4b0f-aac0-6a81f26ad2e5" providerId="ADAL" clId="{7EB06A24-33E0-43EA-B478-0643C88A63D8}" dt="2024-03-27T15:17:52.681" v="1110" actId="478"/>
          <ac:graphicFrameMkLst>
            <pc:docMk/>
            <pc:sldMk cId="3979565577" sldId="9417"/>
            <ac:graphicFrameMk id="43" creationId="{705298C5-F480-2294-9715-C50CB80721BA}"/>
          </ac:graphicFrameMkLst>
        </pc:graphicFrameChg>
        <pc:cxnChg chg="del mod">
          <ac:chgData name="Gu, Yunjie" userId="dc77dc55-4475-4b0f-aac0-6a81f26ad2e5" providerId="ADAL" clId="{7EB06A24-33E0-43EA-B478-0643C88A63D8}" dt="2024-03-28T11:56:08.494" v="4146" actId="478"/>
          <ac:cxnSpMkLst>
            <pc:docMk/>
            <pc:sldMk cId="3979565577" sldId="9417"/>
            <ac:cxnSpMk id="9" creationId="{23031ABB-42F8-761F-013C-7F2514263BFA}"/>
          </ac:cxnSpMkLst>
        </pc:cxnChg>
      </pc:sldChg>
      <pc:sldChg chg="addSp delSp modSp add mod">
        <pc:chgData name="Gu, Yunjie" userId="dc77dc55-4475-4b0f-aac0-6a81f26ad2e5" providerId="ADAL" clId="{7EB06A24-33E0-43EA-B478-0643C88A63D8}" dt="2024-03-28T13:25:02.439" v="6088" actId="207"/>
        <pc:sldMkLst>
          <pc:docMk/>
          <pc:sldMk cId="3509995721" sldId="9418"/>
        </pc:sldMkLst>
        <pc:spChg chg="del">
          <ac:chgData name="Gu, Yunjie" userId="dc77dc55-4475-4b0f-aac0-6a81f26ad2e5" providerId="ADAL" clId="{7EB06A24-33E0-43EA-B478-0643C88A63D8}" dt="2024-03-28T11:55:31.999" v="4133" actId="478"/>
          <ac:spMkLst>
            <pc:docMk/>
            <pc:sldMk cId="3509995721" sldId="9418"/>
            <ac:spMk id="2" creationId="{A2B92EC0-F7EB-604A-75CC-6003749D65C6}"/>
          </ac:spMkLst>
        </pc:spChg>
        <pc:spChg chg="mod">
          <ac:chgData name="Gu, Yunjie" userId="dc77dc55-4475-4b0f-aac0-6a81f26ad2e5" providerId="ADAL" clId="{7EB06A24-33E0-43EA-B478-0643C88A63D8}" dt="2024-03-28T12:01:16.909" v="4275" actId="20577"/>
          <ac:spMkLst>
            <pc:docMk/>
            <pc:sldMk cId="3509995721" sldId="9418"/>
            <ac:spMk id="8" creationId="{7B67E1A9-60A5-FE61-843E-F9A5F5005A93}"/>
          </ac:spMkLst>
        </pc:spChg>
        <pc:spChg chg="mod">
          <ac:chgData name="Gu, Yunjie" userId="dc77dc55-4475-4b0f-aac0-6a81f26ad2e5" providerId="ADAL" clId="{7EB06A24-33E0-43EA-B478-0643C88A63D8}" dt="2024-03-28T12:00:53.763" v="4271"/>
          <ac:spMkLst>
            <pc:docMk/>
            <pc:sldMk cId="3509995721" sldId="9418"/>
            <ac:spMk id="15" creationId="{185FDC29-568D-9B30-5761-0E3618AFB6BE}"/>
          </ac:spMkLst>
        </pc:spChg>
        <pc:spChg chg="mod">
          <ac:chgData name="Gu, Yunjie" userId="dc77dc55-4475-4b0f-aac0-6a81f26ad2e5" providerId="ADAL" clId="{7EB06A24-33E0-43EA-B478-0643C88A63D8}" dt="2024-03-28T12:00:55.593" v="4272"/>
          <ac:spMkLst>
            <pc:docMk/>
            <pc:sldMk cId="3509995721" sldId="9418"/>
            <ac:spMk id="16" creationId="{BBB2E6D5-AA27-5E6E-6459-53C6B8C3A2BC}"/>
          </ac:spMkLst>
        </pc:spChg>
        <pc:spChg chg="del">
          <ac:chgData name="Gu, Yunjie" userId="dc77dc55-4475-4b0f-aac0-6a81f26ad2e5" providerId="ADAL" clId="{7EB06A24-33E0-43EA-B478-0643C88A63D8}" dt="2024-03-28T11:55:33.566" v="4134" actId="478"/>
          <ac:spMkLst>
            <pc:docMk/>
            <pc:sldMk cId="3509995721" sldId="9418"/>
            <ac:spMk id="21" creationId="{7CE6F512-3B92-2936-A686-F5F8FBF077F7}"/>
          </ac:spMkLst>
        </pc:spChg>
        <pc:spChg chg="mod">
          <ac:chgData name="Gu, Yunjie" userId="dc77dc55-4475-4b0f-aac0-6a81f26ad2e5" providerId="ADAL" clId="{7EB06A24-33E0-43EA-B478-0643C88A63D8}" dt="2024-03-28T13:11:26.924" v="5995" actId="14100"/>
          <ac:spMkLst>
            <pc:docMk/>
            <pc:sldMk cId="3509995721" sldId="9418"/>
            <ac:spMk id="44" creationId="{BEA4FD80-B527-F1E1-C5A5-F72F7528D6AE}"/>
          </ac:spMkLst>
        </pc:spChg>
        <pc:graphicFrameChg chg="add mod ord modGraphic">
          <ac:chgData name="Gu, Yunjie" userId="dc77dc55-4475-4b0f-aac0-6a81f26ad2e5" providerId="ADAL" clId="{7EB06A24-33E0-43EA-B478-0643C88A63D8}" dt="2024-03-28T13:25:02.439" v="6088" actId="207"/>
          <ac:graphicFrameMkLst>
            <pc:docMk/>
            <pc:sldMk cId="3509995721" sldId="9418"/>
            <ac:graphicFrameMk id="6" creationId="{2813717F-FF53-E286-62EF-00593FCD0BF4}"/>
          </ac:graphicFrameMkLst>
        </pc:graphicFrameChg>
        <pc:graphicFrameChg chg="del">
          <ac:chgData name="Gu, Yunjie" userId="dc77dc55-4475-4b0f-aac0-6a81f26ad2e5" providerId="ADAL" clId="{7EB06A24-33E0-43EA-B478-0643C88A63D8}" dt="2024-03-27T15:20:46.546" v="1156" actId="478"/>
          <ac:graphicFrameMkLst>
            <pc:docMk/>
            <pc:sldMk cId="3509995721" sldId="9418"/>
            <ac:graphicFrameMk id="26" creationId="{4282F89E-8907-2469-2AC4-074E2B0A8A6A}"/>
          </ac:graphicFrameMkLst>
        </pc:graphicFrameChg>
        <pc:graphicFrameChg chg="add del mod">
          <ac:chgData name="Gu, Yunjie" userId="dc77dc55-4475-4b0f-aac0-6a81f26ad2e5" providerId="ADAL" clId="{7EB06A24-33E0-43EA-B478-0643C88A63D8}" dt="2024-03-27T15:20:34.431" v="1154" actId="478"/>
          <ac:graphicFrameMkLst>
            <pc:docMk/>
            <pc:sldMk cId="3509995721" sldId="9418"/>
            <ac:graphicFrameMk id="43" creationId="{ADB953A2-EBF3-19BB-FB24-29DC3DB389F5}"/>
          </ac:graphicFrameMkLst>
        </pc:graphicFrameChg>
        <pc:cxnChg chg="del mod">
          <ac:chgData name="Gu, Yunjie" userId="dc77dc55-4475-4b0f-aac0-6a81f26ad2e5" providerId="ADAL" clId="{7EB06A24-33E0-43EA-B478-0643C88A63D8}" dt="2024-03-28T11:55:34.551" v="4135" actId="478"/>
          <ac:cxnSpMkLst>
            <pc:docMk/>
            <pc:sldMk cId="3509995721" sldId="9418"/>
            <ac:cxnSpMk id="9" creationId="{65146376-7636-BADD-4220-850C83EFBE72}"/>
          </ac:cxnSpMkLst>
        </pc:cxnChg>
      </pc:sldChg>
      <pc:sldChg chg="delSp modSp add mod">
        <pc:chgData name="Gu, Yunjie" userId="dc77dc55-4475-4b0f-aac0-6a81f26ad2e5" providerId="ADAL" clId="{7EB06A24-33E0-43EA-B478-0643C88A63D8}" dt="2024-03-29T13:05:29.398" v="6485" actId="20577"/>
        <pc:sldMkLst>
          <pc:docMk/>
          <pc:sldMk cId="3281186546" sldId="9419"/>
        </pc:sldMkLst>
        <pc:spChg chg="del">
          <ac:chgData name="Gu, Yunjie" userId="dc77dc55-4475-4b0f-aac0-6a81f26ad2e5" providerId="ADAL" clId="{7EB06A24-33E0-43EA-B478-0643C88A63D8}" dt="2024-03-28T11:55:49.368" v="4141" actId="478"/>
          <ac:spMkLst>
            <pc:docMk/>
            <pc:sldMk cId="3281186546" sldId="9419"/>
            <ac:spMk id="2" creationId="{6A1DAFE7-03EF-955E-F52A-32E60F2A2018}"/>
          </ac:spMkLst>
        </pc:spChg>
        <pc:spChg chg="mod">
          <ac:chgData name="Gu, Yunjie" userId="dc77dc55-4475-4b0f-aac0-6a81f26ad2e5" providerId="ADAL" clId="{7EB06A24-33E0-43EA-B478-0643C88A63D8}" dt="2024-03-28T11:56:02.744" v="4144" actId="20577"/>
          <ac:spMkLst>
            <pc:docMk/>
            <pc:sldMk cId="3281186546" sldId="9419"/>
            <ac:spMk id="8" creationId="{BCA9F10C-7197-E773-19E3-6CECE5FA9D44}"/>
          </ac:spMkLst>
        </pc:spChg>
        <pc:spChg chg="mod">
          <ac:chgData name="Gu, Yunjie" userId="dc77dc55-4475-4b0f-aac0-6a81f26ad2e5" providerId="ADAL" clId="{7EB06A24-33E0-43EA-B478-0643C88A63D8}" dt="2024-03-28T12:01:00.946" v="4273"/>
          <ac:spMkLst>
            <pc:docMk/>
            <pc:sldMk cId="3281186546" sldId="9419"/>
            <ac:spMk id="15" creationId="{BA57859E-E158-0DAA-D7BE-B87B26F5EB09}"/>
          </ac:spMkLst>
        </pc:spChg>
        <pc:spChg chg="mod">
          <ac:chgData name="Gu, Yunjie" userId="dc77dc55-4475-4b0f-aac0-6a81f26ad2e5" providerId="ADAL" clId="{7EB06A24-33E0-43EA-B478-0643C88A63D8}" dt="2024-03-28T12:01:05.665" v="4274"/>
          <ac:spMkLst>
            <pc:docMk/>
            <pc:sldMk cId="3281186546" sldId="9419"/>
            <ac:spMk id="16" creationId="{CFF66E8F-500B-1D84-E332-4F4D508058DD}"/>
          </ac:spMkLst>
        </pc:spChg>
        <pc:spChg chg="del">
          <ac:chgData name="Gu, Yunjie" userId="dc77dc55-4475-4b0f-aac0-6a81f26ad2e5" providerId="ADAL" clId="{7EB06A24-33E0-43EA-B478-0643C88A63D8}" dt="2024-03-28T11:55:51.367" v="4142" actId="478"/>
          <ac:spMkLst>
            <pc:docMk/>
            <pc:sldMk cId="3281186546" sldId="9419"/>
            <ac:spMk id="21" creationId="{39928E64-7D70-1634-3337-86665C80705E}"/>
          </ac:spMkLst>
        </pc:spChg>
        <pc:spChg chg="mod">
          <ac:chgData name="Gu, Yunjie" userId="dc77dc55-4475-4b0f-aac0-6a81f26ad2e5" providerId="ADAL" clId="{7EB06A24-33E0-43EA-B478-0643C88A63D8}" dt="2024-03-29T13:05:29.398" v="6485" actId="20577"/>
          <ac:spMkLst>
            <pc:docMk/>
            <pc:sldMk cId="3281186546" sldId="9419"/>
            <ac:spMk id="44" creationId="{80279CC9-265A-30D5-9E54-4EFAA0FEB929}"/>
          </ac:spMkLst>
        </pc:spChg>
        <pc:graphicFrameChg chg="modGraphic">
          <ac:chgData name="Gu, Yunjie" userId="dc77dc55-4475-4b0f-aac0-6a81f26ad2e5" providerId="ADAL" clId="{7EB06A24-33E0-43EA-B478-0643C88A63D8}" dt="2024-03-28T13:25:07.347" v="6089" actId="207"/>
          <ac:graphicFrameMkLst>
            <pc:docMk/>
            <pc:sldMk cId="3281186546" sldId="9419"/>
            <ac:graphicFrameMk id="6" creationId="{BC294E55-B350-A869-2AF4-EDDA952C49DD}"/>
          </ac:graphicFrameMkLst>
        </pc:graphicFrameChg>
        <pc:cxnChg chg="del mod">
          <ac:chgData name="Gu, Yunjie" userId="dc77dc55-4475-4b0f-aac0-6a81f26ad2e5" providerId="ADAL" clId="{7EB06A24-33E0-43EA-B478-0643C88A63D8}" dt="2024-03-28T11:55:53.074" v="4143" actId="478"/>
          <ac:cxnSpMkLst>
            <pc:docMk/>
            <pc:sldMk cId="3281186546" sldId="9419"/>
            <ac:cxnSpMk id="9" creationId="{322C514A-384D-CECD-585B-C4D31E7FCA61}"/>
          </ac:cxnSpMkLst>
        </pc:cxnChg>
      </pc:sldChg>
      <pc:sldChg chg="addSp delSp modSp add mod">
        <pc:chgData name="Gu, Yunjie" userId="dc77dc55-4475-4b0f-aac0-6a81f26ad2e5" providerId="ADAL" clId="{7EB06A24-33E0-43EA-B478-0643C88A63D8}" dt="2024-03-27T17:22:09.602" v="3265" actId="20577"/>
        <pc:sldMkLst>
          <pc:docMk/>
          <pc:sldMk cId="1238053977" sldId="9420"/>
        </pc:sldMkLst>
        <pc:spChg chg="add mod">
          <ac:chgData name="Gu, Yunjie" userId="dc77dc55-4475-4b0f-aac0-6a81f26ad2e5" providerId="ADAL" clId="{7EB06A24-33E0-43EA-B478-0643C88A63D8}" dt="2024-03-27T17:22:09.602" v="3265" actId="20577"/>
          <ac:spMkLst>
            <pc:docMk/>
            <pc:sldMk cId="1238053977" sldId="9420"/>
            <ac:spMk id="2" creationId="{90985A38-CFFC-00E5-0F69-DB3F615C0C6C}"/>
          </ac:spMkLst>
        </pc:spChg>
        <pc:spChg chg="mod">
          <ac:chgData name="Gu, Yunjie" userId="dc77dc55-4475-4b0f-aac0-6a81f26ad2e5" providerId="ADAL" clId="{7EB06A24-33E0-43EA-B478-0643C88A63D8}" dt="2024-03-27T16:10:55.034" v="1803"/>
          <ac:spMkLst>
            <pc:docMk/>
            <pc:sldMk cId="1238053977" sldId="9420"/>
            <ac:spMk id="3" creationId="{235013C8-9F38-696B-9A66-A5E0CA55FFB6}"/>
          </ac:spMkLst>
        </pc:spChg>
        <pc:spChg chg="del">
          <ac:chgData name="Gu, Yunjie" userId="dc77dc55-4475-4b0f-aac0-6a81f26ad2e5" providerId="ADAL" clId="{7EB06A24-33E0-43EA-B478-0643C88A63D8}" dt="2024-03-27T15:54:44.177" v="1261" actId="478"/>
          <ac:spMkLst>
            <pc:docMk/>
            <pc:sldMk cId="1238053977" sldId="9420"/>
            <ac:spMk id="4" creationId="{03B74918-F476-06D1-23EF-8F648C62C13E}"/>
          </ac:spMkLst>
        </pc:spChg>
        <pc:spChg chg="del">
          <ac:chgData name="Gu, Yunjie" userId="dc77dc55-4475-4b0f-aac0-6a81f26ad2e5" providerId="ADAL" clId="{7EB06A24-33E0-43EA-B478-0643C88A63D8}" dt="2024-03-27T15:54:44.177" v="1261" actId="478"/>
          <ac:spMkLst>
            <pc:docMk/>
            <pc:sldMk cId="1238053977" sldId="9420"/>
            <ac:spMk id="8" creationId="{9D24A267-194E-455D-1E85-77339EE8B87A}"/>
          </ac:spMkLst>
        </pc:spChg>
        <pc:spChg chg="del">
          <ac:chgData name="Gu, Yunjie" userId="dc77dc55-4475-4b0f-aac0-6a81f26ad2e5" providerId="ADAL" clId="{7EB06A24-33E0-43EA-B478-0643C88A63D8}" dt="2024-03-27T15:54:44.177" v="1261" actId="478"/>
          <ac:spMkLst>
            <pc:docMk/>
            <pc:sldMk cId="1238053977" sldId="9420"/>
            <ac:spMk id="9" creationId="{8199022D-72AA-461A-4FAE-403E16A89345}"/>
          </ac:spMkLst>
        </pc:spChg>
        <pc:spChg chg="del">
          <ac:chgData name="Gu, Yunjie" userId="dc77dc55-4475-4b0f-aac0-6a81f26ad2e5" providerId="ADAL" clId="{7EB06A24-33E0-43EA-B478-0643C88A63D8}" dt="2024-03-27T15:54:44.177" v="1261" actId="478"/>
          <ac:spMkLst>
            <pc:docMk/>
            <pc:sldMk cId="1238053977" sldId="9420"/>
            <ac:spMk id="10" creationId="{22084736-051F-D95F-AF35-070B9927DDE1}"/>
          </ac:spMkLst>
        </pc:spChg>
        <pc:spChg chg="add mod">
          <ac:chgData name="Gu, Yunjie" userId="dc77dc55-4475-4b0f-aac0-6a81f26ad2e5" providerId="ADAL" clId="{7EB06A24-33E0-43EA-B478-0643C88A63D8}" dt="2024-03-27T17:16:35.816" v="3198" actId="1036"/>
          <ac:spMkLst>
            <pc:docMk/>
            <pc:sldMk cId="1238053977" sldId="9420"/>
            <ac:spMk id="13" creationId="{476D4D0E-4FE5-E52D-7F8D-01DFBE10CAEC}"/>
          </ac:spMkLst>
        </pc:spChg>
        <pc:spChg chg="add mod">
          <ac:chgData name="Gu, Yunjie" userId="dc77dc55-4475-4b0f-aac0-6a81f26ad2e5" providerId="ADAL" clId="{7EB06A24-33E0-43EA-B478-0643C88A63D8}" dt="2024-03-27T17:16:35.816" v="3198" actId="1036"/>
          <ac:spMkLst>
            <pc:docMk/>
            <pc:sldMk cId="1238053977" sldId="9420"/>
            <ac:spMk id="15" creationId="{9E59564B-AE48-548F-B086-33661C715E02}"/>
          </ac:spMkLst>
        </pc:spChg>
        <pc:spChg chg="del">
          <ac:chgData name="Gu, Yunjie" userId="dc77dc55-4475-4b0f-aac0-6a81f26ad2e5" providerId="ADAL" clId="{7EB06A24-33E0-43EA-B478-0643C88A63D8}" dt="2024-03-27T15:54:48.805" v="1263" actId="478"/>
          <ac:spMkLst>
            <pc:docMk/>
            <pc:sldMk cId="1238053977" sldId="9420"/>
            <ac:spMk id="16" creationId="{5999CEA5-FF85-63A3-F539-76B506EFBC8C}"/>
          </ac:spMkLst>
        </pc:spChg>
        <pc:spChg chg="del">
          <ac:chgData name="Gu, Yunjie" userId="dc77dc55-4475-4b0f-aac0-6a81f26ad2e5" providerId="ADAL" clId="{7EB06A24-33E0-43EA-B478-0643C88A63D8}" dt="2024-03-27T15:54:44.177" v="1261" actId="478"/>
          <ac:spMkLst>
            <pc:docMk/>
            <pc:sldMk cId="1238053977" sldId="9420"/>
            <ac:spMk id="17" creationId="{2645A471-8E63-7912-1C0F-3EE3EC04CBEE}"/>
          </ac:spMkLst>
        </pc:spChg>
        <pc:spChg chg="del">
          <ac:chgData name="Gu, Yunjie" userId="dc77dc55-4475-4b0f-aac0-6a81f26ad2e5" providerId="ADAL" clId="{7EB06A24-33E0-43EA-B478-0643C88A63D8}" dt="2024-03-27T15:54:44.177" v="1261" actId="478"/>
          <ac:spMkLst>
            <pc:docMk/>
            <pc:sldMk cId="1238053977" sldId="9420"/>
            <ac:spMk id="18" creationId="{C2FE97F1-6EA4-256F-A6D0-EE94AD12A57C}"/>
          </ac:spMkLst>
        </pc:spChg>
        <pc:spChg chg="add mod">
          <ac:chgData name="Gu, Yunjie" userId="dc77dc55-4475-4b0f-aac0-6a81f26ad2e5" providerId="ADAL" clId="{7EB06A24-33E0-43EA-B478-0643C88A63D8}" dt="2024-03-27T17:16:35.816" v="3198" actId="1036"/>
          <ac:spMkLst>
            <pc:docMk/>
            <pc:sldMk cId="1238053977" sldId="9420"/>
            <ac:spMk id="35" creationId="{21BDB3B1-B940-6C84-12C7-26F5B0367561}"/>
          </ac:spMkLst>
        </pc:spChg>
        <pc:spChg chg="add mod">
          <ac:chgData name="Gu, Yunjie" userId="dc77dc55-4475-4b0f-aac0-6a81f26ad2e5" providerId="ADAL" clId="{7EB06A24-33E0-43EA-B478-0643C88A63D8}" dt="2024-03-27T17:16:35.816" v="3198" actId="1036"/>
          <ac:spMkLst>
            <pc:docMk/>
            <pc:sldMk cId="1238053977" sldId="9420"/>
            <ac:spMk id="36" creationId="{1D11452C-27B8-3A37-9044-EAABB62EE828}"/>
          </ac:spMkLst>
        </pc:spChg>
        <pc:spChg chg="add mod">
          <ac:chgData name="Gu, Yunjie" userId="dc77dc55-4475-4b0f-aac0-6a81f26ad2e5" providerId="ADAL" clId="{7EB06A24-33E0-43EA-B478-0643C88A63D8}" dt="2024-03-27T17:20:20.899" v="3227" actId="208"/>
          <ac:spMkLst>
            <pc:docMk/>
            <pc:sldMk cId="1238053977" sldId="9420"/>
            <ac:spMk id="37" creationId="{CFE5CE58-2776-41FA-0257-E2D325DE673C}"/>
          </ac:spMkLst>
        </pc:spChg>
        <pc:spChg chg="add mod">
          <ac:chgData name="Gu, Yunjie" userId="dc77dc55-4475-4b0f-aac0-6a81f26ad2e5" providerId="ADAL" clId="{7EB06A24-33E0-43EA-B478-0643C88A63D8}" dt="2024-03-27T17:20:20.899" v="3227" actId="208"/>
          <ac:spMkLst>
            <pc:docMk/>
            <pc:sldMk cId="1238053977" sldId="9420"/>
            <ac:spMk id="38" creationId="{8E9EAA89-60BC-1761-302C-B0E1001206FE}"/>
          </ac:spMkLst>
        </pc:spChg>
        <pc:spChg chg="add del mod">
          <ac:chgData name="Gu, Yunjie" userId="dc77dc55-4475-4b0f-aac0-6a81f26ad2e5" providerId="ADAL" clId="{7EB06A24-33E0-43EA-B478-0643C88A63D8}" dt="2024-03-27T17:07:38.221" v="2602" actId="478"/>
          <ac:spMkLst>
            <pc:docMk/>
            <pc:sldMk cId="1238053977" sldId="9420"/>
            <ac:spMk id="42" creationId="{D6383D35-D6E2-3AEE-C994-9F2DF0C54665}"/>
          </ac:spMkLst>
        </pc:spChg>
        <pc:spChg chg="add del mod">
          <ac:chgData name="Gu, Yunjie" userId="dc77dc55-4475-4b0f-aac0-6a81f26ad2e5" providerId="ADAL" clId="{7EB06A24-33E0-43EA-B478-0643C88A63D8}" dt="2024-03-27T17:07:38.221" v="2602" actId="478"/>
          <ac:spMkLst>
            <pc:docMk/>
            <pc:sldMk cId="1238053977" sldId="9420"/>
            <ac:spMk id="43" creationId="{4E006D69-D06F-09D9-BF33-036C08CCEF36}"/>
          </ac:spMkLst>
        </pc:spChg>
        <pc:spChg chg="add mod">
          <ac:chgData name="Gu, Yunjie" userId="dc77dc55-4475-4b0f-aac0-6a81f26ad2e5" providerId="ADAL" clId="{7EB06A24-33E0-43EA-B478-0643C88A63D8}" dt="2024-03-27T17:16:35.816" v="3198" actId="1036"/>
          <ac:spMkLst>
            <pc:docMk/>
            <pc:sldMk cId="1238053977" sldId="9420"/>
            <ac:spMk id="44" creationId="{3A143338-F30B-9DB9-31A2-2E26BF891501}"/>
          </ac:spMkLst>
        </pc:spChg>
        <pc:spChg chg="add mod">
          <ac:chgData name="Gu, Yunjie" userId="dc77dc55-4475-4b0f-aac0-6a81f26ad2e5" providerId="ADAL" clId="{7EB06A24-33E0-43EA-B478-0643C88A63D8}" dt="2024-03-27T17:16:35.816" v="3198" actId="1036"/>
          <ac:spMkLst>
            <pc:docMk/>
            <pc:sldMk cId="1238053977" sldId="9420"/>
            <ac:spMk id="45" creationId="{366014FB-DF5F-F8BC-BF7B-0AD3C09E6021}"/>
          </ac:spMkLst>
        </pc:spChg>
        <pc:spChg chg="add mod">
          <ac:chgData name="Gu, Yunjie" userId="dc77dc55-4475-4b0f-aac0-6a81f26ad2e5" providerId="ADAL" clId="{7EB06A24-33E0-43EA-B478-0643C88A63D8}" dt="2024-03-27T17:20:08.900" v="3224" actId="208"/>
          <ac:spMkLst>
            <pc:docMk/>
            <pc:sldMk cId="1238053977" sldId="9420"/>
            <ac:spMk id="46" creationId="{1A0C18F5-6F6D-A79D-0FC2-70685367A785}"/>
          </ac:spMkLst>
        </pc:spChg>
        <pc:spChg chg="add mod">
          <ac:chgData name="Gu, Yunjie" userId="dc77dc55-4475-4b0f-aac0-6a81f26ad2e5" providerId="ADAL" clId="{7EB06A24-33E0-43EA-B478-0643C88A63D8}" dt="2024-03-27T17:20:08.900" v="3224" actId="208"/>
          <ac:spMkLst>
            <pc:docMk/>
            <pc:sldMk cId="1238053977" sldId="9420"/>
            <ac:spMk id="47" creationId="{5C4A5B3D-D2B5-B025-6DEB-CD3282F52577}"/>
          </ac:spMkLst>
        </pc:spChg>
        <pc:spChg chg="add mod">
          <ac:chgData name="Gu, Yunjie" userId="dc77dc55-4475-4b0f-aac0-6a81f26ad2e5" providerId="ADAL" clId="{7EB06A24-33E0-43EA-B478-0643C88A63D8}" dt="2024-03-27T17:20:08.900" v="3224" actId="208"/>
          <ac:spMkLst>
            <pc:docMk/>
            <pc:sldMk cId="1238053977" sldId="9420"/>
            <ac:spMk id="48" creationId="{22049664-0173-E1FC-BB70-3A80DB626BCD}"/>
          </ac:spMkLst>
        </pc:spChg>
        <pc:spChg chg="add mod">
          <ac:chgData name="Gu, Yunjie" userId="dc77dc55-4475-4b0f-aac0-6a81f26ad2e5" providerId="ADAL" clId="{7EB06A24-33E0-43EA-B478-0643C88A63D8}" dt="2024-03-27T17:20:08.900" v="3224" actId="208"/>
          <ac:spMkLst>
            <pc:docMk/>
            <pc:sldMk cId="1238053977" sldId="9420"/>
            <ac:spMk id="49" creationId="{A72CB010-CC19-C01B-ECFD-4213728AD659}"/>
          </ac:spMkLst>
        </pc:spChg>
        <pc:spChg chg="add mod">
          <ac:chgData name="Gu, Yunjie" userId="dc77dc55-4475-4b0f-aac0-6a81f26ad2e5" providerId="ADAL" clId="{7EB06A24-33E0-43EA-B478-0643C88A63D8}" dt="2024-03-27T17:21:10.342" v="3255" actId="1038"/>
          <ac:spMkLst>
            <pc:docMk/>
            <pc:sldMk cId="1238053977" sldId="9420"/>
            <ac:spMk id="54" creationId="{40113CC9-93BB-7EDC-33B1-1A7DB1C696CE}"/>
          </ac:spMkLst>
        </pc:spChg>
        <pc:spChg chg="add mod">
          <ac:chgData name="Gu, Yunjie" userId="dc77dc55-4475-4b0f-aac0-6a81f26ad2e5" providerId="ADAL" clId="{7EB06A24-33E0-43EA-B478-0643C88A63D8}" dt="2024-03-27T17:16:35.816" v="3198" actId="1036"/>
          <ac:spMkLst>
            <pc:docMk/>
            <pc:sldMk cId="1238053977" sldId="9420"/>
            <ac:spMk id="57" creationId="{8F66243B-7672-9F5A-F769-422E8DCB6904}"/>
          </ac:spMkLst>
        </pc:spChg>
        <pc:spChg chg="add del mod">
          <ac:chgData name="Gu, Yunjie" userId="dc77dc55-4475-4b0f-aac0-6a81f26ad2e5" providerId="ADAL" clId="{7EB06A24-33E0-43EA-B478-0643C88A63D8}" dt="2024-03-27T17:20:37.487" v="3230" actId="478"/>
          <ac:spMkLst>
            <pc:docMk/>
            <pc:sldMk cId="1238053977" sldId="9420"/>
            <ac:spMk id="60" creationId="{26162D82-901B-BFFD-46B0-B120A62FB7F6}"/>
          </ac:spMkLst>
        </pc:spChg>
        <pc:spChg chg="add del mod">
          <ac:chgData name="Gu, Yunjie" userId="dc77dc55-4475-4b0f-aac0-6a81f26ad2e5" providerId="ADAL" clId="{7EB06A24-33E0-43EA-B478-0643C88A63D8}" dt="2024-03-27T17:20:37.487" v="3230" actId="478"/>
          <ac:spMkLst>
            <pc:docMk/>
            <pc:sldMk cId="1238053977" sldId="9420"/>
            <ac:spMk id="61" creationId="{0045C30D-9364-8A5C-64CA-8A3C0F087C97}"/>
          </ac:spMkLst>
        </pc:spChg>
        <pc:spChg chg="add mod">
          <ac:chgData name="Gu, Yunjie" userId="dc77dc55-4475-4b0f-aac0-6a81f26ad2e5" providerId="ADAL" clId="{7EB06A24-33E0-43EA-B478-0643C88A63D8}" dt="2024-03-27T17:20:48.448" v="3232" actId="1076"/>
          <ac:spMkLst>
            <pc:docMk/>
            <pc:sldMk cId="1238053977" sldId="9420"/>
            <ac:spMk id="62" creationId="{AA6B8FFB-D4B3-D26D-AC85-0202696E5ABC}"/>
          </ac:spMkLst>
        </pc:spChg>
        <pc:spChg chg="add mod">
          <ac:chgData name="Gu, Yunjie" userId="dc77dc55-4475-4b0f-aac0-6a81f26ad2e5" providerId="ADAL" clId="{7EB06A24-33E0-43EA-B478-0643C88A63D8}" dt="2024-03-27T17:20:48.448" v="3232" actId="1076"/>
          <ac:spMkLst>
            <pc:docMk/>
            <pc:sldMk cId="1238053977" sldId="9420"/>
            <ac:spMk id="63" creationId="{16069616-B593-DD72-1E9D-B9A926BBDD13}"/>
          </ac:spMkLst>
        </pc:spChg>
        <pc:spChg chg="add mod">
          <ac:chgData name="Gu, Yunjie" userId="dc77dc55-4475-4b0f-aac0-6a81f26ad2e5" providerId="ADAL" clId="{7EB06A24-33E0-43EA-B478-0643C88A63D8}" dt="2024-03-27T17:20:48.448" v="3232" actId="1076"/>
          <ac:spMkLst>
            <pc:docMk/>
            <pc:sldMk cId="1238053977" sldId="9420"/>
            <ac:spMk id="1024" creationId="{F62472E7-8263-E39A-C371-1E6F14BA3021}"/>
          </ac:spMkLst>
        </pc:spChg>
        <pc:spChg chg="add mod">
          <ac:chgData name="Gu, Yunjie" userId="dc77dc55-4475-4b0f-aac0-6a81f26ad2e5" providerId="ADAL" clId="{7EB06A24-33E0-43EA-B478-0643C88A63D8}" dt="2024-03-27T17:20:48.448" v="3232" actId="1076"/>
          <ac:spMkLst>
            <pc:docMk/>
            <pc:sldMk cId="1238053977" sldId="9420"/>
            <ac:spMk id="1025" creationId="{0D033F49-D8B4-DAC2-2218-0792C54ADA23}"/>
          </ac:spMkLst>
        </pc:spChg>
        <pc:spChg chg="add mod">
          <ac:chgData name="Gu, Yunjie" userId="dc77dc55-4475-4b0f-aac0-6a81f26ad2e5" providerId="ADAL" clId="{7EB06A24-33E0-43EA-B478-0643C88A63D8}" dt="2024-03-27T17:20:55.008" v="3234" actId="1076"/>
          <ac:spMkLst>
            <pc:docMk/>
            <pc:sldMk cId="1238053977" sldId="9420"/>
            <ac:spMk id="1027" creationId="{0447447E-9413-41C1-9995-BAA1064A24C8}"/>
          </ac:spMkLst>
        </pc:spChg>
        <pc:spChg chg="add mod">
          <ac:chgData name="Gu, Yunjie" userId="dc77dc55-4475-4b0f-aac0-6a81f26ad2e5" providerId="ADAL" clId="{7EB06A24-33E0-43EA-B478-0643C88A63D8}" dt="2024-03-27T17:20:55.008" v="3234" actId="1076"/>
          <ac:spMkLst>
            <pc:docMk/>
            <pc:sldMk cId="1238053977" sldId="9420"/>
            <ac:spMk id="1028" creationId="{8D341EAE-EAA9-06C2-0B3C-4A6D65995AF8}"/>
          </ac:spMkLst>
        </pc:spChg>
        <pc:spChg chg="add mod">
          <ac:chgData name="Gu, Yunjie" userId="dc77dc55-4475-4b0f-aac0-6a81f26ad2e5" providerId="ADAL" clId="{7EB06A24-33E0-43EA-B478-0643C88A63D8}" dt="2024-03-27T17:20:55.008" v="3234" actId="1076"/>
          <ac:spMkLst>
            <pc:docMk/>
            <pc:sldMk cId="1238053977" sldId="9420"/>
            <ac:spMk id="1029" creationId="{C3FA7D6A-7FB2-E761-569A-256C2EBDDFCB}"/>
          </ac:spMkLst>
        </pc:spChg>
        <pc:spChg chg="add mod">
          <ac:chgData name="Gu, Yunjie" userId="dc77dc55-4475-4b0f-aac0-6a81f26ad2e5" providerId="ADAL" clId="{7EB06A24-33E0-43EA-B478-0643C88A63D8}" dt="2024-03-27T17:20:55.008" v="3234" actId="1076"/>
          <ac:spMkLst>
            <pc:docMk/>
            <pc:sldMk cId="1238053977" sldId="9420"/>
            <ac:spMk id="1030" creationId="{408CC5C8-EAFD-B6DC-D4E5-E610FD1992B2}"/>
          </ac:spMkLst>
        </pc:spChg>
        <pc:spChg chg="add mod">
          <ac:chgData name="Gu, Yunjie" userId="dc77dc55-4475-4b0f-aac0-6a81f26ad2e5" providerId="ADAL" clId="{7EB06A24-33E0-43EA-B478-0643C88A63D8}" dt="2024-03-27T17:21:02.721" v="3236" actId="1076"/>
          <ac:spMkLst>
            <pc:docMk/>
            <pc:sldMk cId="1238053977" sldId="9420"/>
            <ac:spMk id="1031" creationId="{9038BF6D-7450-0D07-D5AA-68C6ECFD8468}"/>
          </ac:spMkLst>
        </pc:spChg>
        <pc:spChg chg="add mod">
          <ac:chgData name="Gu, Yunjie" userId="dc77dc55-4475-4b0f-aac0-6a81f26ad2e5" providerId="ADAL" clId="{7EB06A24-33E0-43EA-B478-0643C88A63D8}" dt="2024-03-27T17:21:02.721" v="3236" actId="1076"/>
          <ac:spMkLst>
            <pc:docMk/>
            <pc:sldMk cId="1238053977" sldId="9420"/>
            <ac:spMk id="1032" creationId="{C5089DFD-2F3E-D1D1-771C-0D530CCB53CD}"/>
          </ac:spMkLst>
        </pc:spChg>
        <pc:graphicFrameChg chg="del">
          <ac:chgData name="Gu, Yunjie" userId="dc77dc55-4475-4b0f-aac0-6a81f26ad2e5" providerId="ADAL" clId="{7EB06A24-33E0-43EA-B478-0643C88A63D8}" dt="2024-03-27T15:54:44.177" v="1261" actId="478"/>
          <ac:graphicFrameMkLst>
            <pc:docMk/>
            <pc:sldMk cId="1238053977" sldId="9420"/>
            <ac:graphicFrameMk id="6" creationId="{69CECE58-70E1-9999-26F1-B3F7421943B9}"/>
          </ac:graphicFrameMkLst>
        </pc:graphicFrameChg>
        <pc:graphicFrameChg chg="del">
          <ac:chgData name="Gu, Yunjie" userId="dc77dc55-4475-4b0f-aac0-6a81f26ad2e5" providerId="ADAL" clId="{7EB06A24-33E0-43EA-B478-0643C88A63D8}" dt="2024-03-27T15:54:44.177" v="1261" actId="478"/>
          <ac:graphicFrameMkLst>
            <pc:docMk/>
            <pc:sldMk cId="1238053977" sldId="9420"/>
            <ac:graphicFrameMk id="7" creationId="{6A2D4A7B-326A-C71A-0ADA-AD0B112CD6CC}"/>
          </ac:graphicFrameMkLst>
        </pc:graphicFrameChg>
        <pc:graphicFrameChg chg="del">
          <ac:chgData name="Gu, Yunjie" userId="dc77dc55-4475-4b0f-aac0-6a81f26ad2e5" providerId="ADAL" clId="{7EB06A24-33E0-43EA-B478-0643C88A63D8}" dt="2024-03-27T15:54:44.177" v="1261" actId="478"/>
          <ac:graphicFrameMkLst>
            <pc:docMk/>
            <pc:sldMk cId="1238053977" sldId="9420"/>
            <ac:graphicFrameMk id="11" creationId="{640989B8-8023-C5EC-F4B6-82D3F79C6B82}"/>
          </ac:graphicFrameMkLst>
        </pc:graphicFrameChg>
        <pc:graphicFrameChg chg="add del mod">
          <ac:chgData name="Gu, Yunjie" userId="dc77dc55-4475-4b0f-aac0-6a81f26ad2e5" providerId="ADAL" clId="{7EB06A24-33E0-43EA-B478-0643C88A63D8}" dt="2024-03-27T17:06:10.887" v="2589" actId="478"/>
          <ac:graphicFrameMkLst>
            <pc:docMk/>
            <pc:sldMk cId="1238053977" sldId="9420"/>
            <ac:graphicFrameMk id="39" creationId="{225C0EED-B1C3-BF7C-534F-69F5F4193011}"/>
          </ac:graphicFrameMkLst>
        </pc:graphicFrameChg>
        <pc:graphicFrameChg chg="add del mod">
          <ac:chgData name="Gu, Yunjie" userId="dc77dc55-4475-4b0f-aac0-6a81f26ad2e5" providerId="ADAL" clId="{7EB06A24-33E0-43EA-B478-0643C88A63D8}" dt="2024-03-27T17:21:23.661" v="3258" actId="478"/>
          <ac:graphicFrameMkLst>
            <pc:docMk/>
            <pc:sldMk cId="1238053977" sldId="9420"/>
            <ac:graphicFrameMk id="50" creationId="{976EBBEB-1639-CA96-2C66-A19986ED4252}"/>
          </ac:graphicFrameMkLst>
        </pc:graphicFrameChg>
        <pc:picChg chg="add mod">
          <ac:chgData name="Gu, Yunjie" userId="dc77dc55-4475-4b0f-aac0-6a81f26ad2e5" providerId="ADAL" clId="{7EB06A24-33E0-43EA-B478-0643C88A63D8}" dt="2024-03-27T17:16:35.816" v="3198" actId="1036"/>
          <ac:picMkLst>
            <pc:docMk/>
            <pc:sldMk cId="1238053977" sldId="9420"/>
            <ac:picMk id="12" creationId="{C379132C-F9D9-B842-E1CD-09C7CA11C257}"/>
          </ac:picMkLst>
        </pc:picChg>
        <pc:picChg chg="del">
          <ac:chgData name="Gu, Yunjie" userId="dc77dc55-4475-4b0f-aac0-6a81f26ad2e5" providerId="ADAL" clId="{7EB06A24-33E0-43EA-B478-0643C88A63D8}" dt="2024-03-27T15:54:46.604" v="1262" actId="478"/>
          <ac:picMkLst>
            <pc:docMk/>
            <pc:sldMk cId="1238053977" sldId="9420"/>
            <ac:picMk id="1026" creationId="{94A85CD5-2ACA-9728-1C59-97D12C875A7C}"/>
          </ac:picMkLst>
        </pc:picChg>
        <pc:cxnChg chg="add mod">
          <ac:chgData name="Gu, Yunjie" userId="dc77dc55-4475-4b0f-aac0-6a81f26ad2e5" providerId="ADAL" clId="{7EB06A24-33E0-43EA-B478-0643C88A63D8}" dt="2024-03-27T17:16:35.816" v="3198" actId="1036"/>
          <ac:cxnSpMkLst>
            <pc:docMk/>
            <pc:sldMk cId="1238053977" sldId="9420"/>
            <ac:cxnSpMk id="19" creationId="{EB8563C3-86F9-EDC7-B1EA-6F88ED666A27}"/>
          </ac:cxnSpMkLst>
        </pc:cxnChg>
        <pc:cxnChg chg="add mod">
          <ac:chgData name="Gu, Yunjie" userId="dc77dc55-4475-4b0f-aac0-6a81f26ad2e5" providerId="ADAL" clId="{7EB06A24-33E0-43EA-B478-0643C88A63D8}" dt="2024-03-27T17:16:35.816" v="3198" actId="1036"/>
          <ac:cxnSpMkLst>
            <pc:docMk/>
            <pc:sldMk cId="1238053977" sldId="9420"/>
            <ac:cxnSpMk id="22" creationId="{BC7AE147-14FC-BB4D-18D2-246ADB799976}"/>
          </ac:cxnSpMkLst>
        </pc:cxnChg>
        <pc:cxnChg chg="add mod">
          <ac:chgData name="Gu, Yunjie" userId="dc77dc55-4475-4b0f-aac0-6a81f26ad2e5" providerId="ADAL" clId="{7EB06A24-33E0-43EA-B478-0643C88A63D8}" dt="2024-03-27T17:16:35.816" v="3198" actId="1036"/>
          <ac:cxnSpMkLst>
            <pc:docMk/>
            <pc:sldMk cId="1238053977" sldId="9420"/>
            <ac:cxnSpMk id="26" creationId="{776AE4C4-4586-51D4-8661-B0744D9420EE}"/>
          </ac:cxnSpMkLst>
        </pc:cxnChg>
        <pc:cxnChg chg="add mod">
          <ac:chgData name="Gu, Yunjie" userId="dc77dc55-4475-4b0f-aac0-6a81f26ad2e5" providerId="ADAL" clId="{7EB06A24-33E0-43EA-B478-0643C88A63D8}" dt="2024-03-27T17:16:35.816" v="3198" actId="1036"/>
          <ac:cxnSpMkLst>
            <pc:docMk/>
            <pc:sldMk cId="1238053977" sldId="9420"/>
            <ac:cxnSpMk id="31" creationId="{36C49628-F2B5-7C06-E614-6E4CA21F3FE5}"/>
          </ac:cxnSpMkLst>
        </pc:cxnChg>
        <pc:cxnChg chg="add mod">
          <ac:chgData name="Gu, Yunjie" userId="dc77dc55-4475-4b0f-aac0-6a81f26ad2e5" providerId="ADAL" clId="{7EB06A24-33E0-43EA-B478-0643C88A63D8}" dt="2024-03-27T17:19:53.603" v="3223" actId="14100"/>
          <ac:cxnSpMkLst>
            <pc:docMk/>
            <pc:sldMk cId="1238053977" sldId="9420"/>
            <ac:cxnSpMk id="33" creationId="{D6BCD4AA-865E-BFA4-8844-F049C14782C2}"/>
          </ac:cxnSpMkLst>
        </pc:cxnChg>
        <pc:cxnChg chg="add mod">
          <ac:chgData name="Gu, Yunjie" userId="dc77dc55-4475-4b0f-aac0-6a81f26ad2e5" providerId="ADAL" clId="{7EB06A24-33E0-43EA-B478-0643C88A63D8}" dt="2024-03-27T17:16:35.816" v="3198" actId="1036"/>
          <ac:cxnSpMkLst>
            <pc:docMk/>
            <pc:sldMk cId="1238053977" sldId="9420"/>
            <ac:cxnSpMk id="34" creationId="{CAECE2CD-3377-EE00-1F51-05F1BBF3FD27}"/>
          </ac:cxnSpMkLst>
        </pc:cxnChg>
        <pc:cxnChg chg="add mod">
          <ac:chgData name="Gu, Yunjie" userId="dc77dc55-4475-4b0f-aac0-6a81f26ad2e5" providerId="ADAL" clId="{7EB06A24-33E0-43EA-B478-0643C88A63D8}" dt="2024-03-27T17:21:04.919" v="3237" actId="14100"/>
          <ac:cxnSpMkLst>
            <pc:docMk/>
            <pc:sldMk cId="1238053977" sldId="9420"/>
            <ac:cxnSpMk id="51" creationId="{40A3F12E-C469-BE7A-8FD5-174E92DA8856}"/>
          </ac:cxnSpMkLst>
        </pc:cxnChg>
        <pc:cxnChg chg="add mod">
          <ac:chgData name="Gu, Yunjie" userId="dc77dc55-4475-4b0f-aac0-6a81f26ad2e5" providerId="ADAL" clId="{7EB06A24-33E0-43EA-B478-0643C88A63D8}" dt="2024-03-27T17:16:35.816" v="3198" actId="1036"/>
          <ac:cxnSpMkLst>
            <pc:docMk/>
            <pc:sldMk cId="1238053977" sldId="9420"/>
            <ac:cxnSpMk id="55" creationId="{49A0AFEA-633F-058E-05E5-FBC992D8CA0C}"/>
          </ac:cxnSpMkLst>
        </pc:cxnChg>
      </pc:sldChg>
      <pc:sldChg chg="addSp delSp modSp add del mod modShow">
        <pc:chgData name="Gu, Yunjie" userId="dc77dc55-4475-4b0f-aac0-6a81f26ad2e5" providerId="ADAL" clId="{7EB06A24-33E0-43EA-B478-0643C88A63D8}" dt="2024-03-29T13:08:02.104" v="6488"/>
        <pc:sldMkLst>
          <pc:docMk/>
          <pc:sldMk cId="5123980" sldId="9421"/>
        </pc:sldMkLst>
        <pc:spChg chg="del mod">
          <ac:chgData name="Gu, Yunjie" userId="dc77dc55-4475-4b0f-aac0-6a81f26ad2e5" providerId="ADAL" clId="{7EB06A24-33E0-43EA-B478-0643C88A63D8}" dt="2024-03-27T16:17:16.339" v="1986" actId="478"/>
          <ac:spMkLst>
            <pc:docMk/>
            <pc:sldMk cId="5123980" sldId="9421"/>
            <ac:spMk id="2" creationId="{CE256284-AD5B-F77D-E65A-F2449266C137}"/>
          </ac:spMkLst>
        </pc:spChg>
        <pc:spChg chg="mod">
          <ac:chgData name="Gu, Yunjie" userId="dc77dc55-4475-4b0f-aac0-6a81f26ad2e5" providerId="ADAL" clId="{7EB06A24-33E0-43EA-B478-0643C88A63D8}" dt="2024-03-27T16:17:10.624" v="1983" actId="20577"/>
          <ac:spMkLst>
            <pc:docMk/>
            <pc:sldMk cId="5123980" sldId="9421"/>
            <ac:spMk id="3" creationId="{416A0048-90F3-600E-54FE-289C557534B3}"/>
          </ac:spMkLst>
        </pc:spChg>
        <pc:spChg chg="add del">
          <ac:chgData name="Gu, Yunjie" userId="dc77dc55-4475-4b0f-aac0-6a81f26ad2e5" providerId="ADAL" clId="{7EB06A24-33E0-43EA-B478-0643C88A63D8}" dt="2024-03-27T17:38:33.684" v="3322" actId="478"/>
          <ac:spMkLst>
            <pc:docMk/>
            <pc:sldMk cId="5123980" sldId="9421"/>
            <ac:spMk id="10" creationId="{FDFEE683-4F78-B33F-498B-1813AF311798}"/>
          </ac:spMkLst>
        </pc:spChg>
        <pc:spChg chg="add del">
          <ac:chgData name="Gu, Yunjie" userId="dc77dc55-4475-4b0f-aac0-6a81f26ad2e5" providerId="ADAL" clId="{7EB06A24-33E0-43EA-B478-0643C88A63D8}" dt="2024-03-27T17:47:42.496" v="3385" actId="478"/>
          <ac:spMkLst>
            <pc:docMk/>
            <pc:sldMk cId="5123980" sldId="9421"/>
            <ac:spMk id="20" creationId="{B497ACAC-34B9-0DCD-4E33-2A6FF2E24CC0}"/>
          </ac:spMkLst>
        </pc:spChg>
        <pc:spChg chg="add mod">
          <ac:chgData name="Gu, Yunjie" userId="dc77dc55-4475-4b0f-aac0-6a81f26ad2e5" providerId="ADAL" clId="{7EB06A24-33E0-43EA-B478-0643C88A63D8}" dt="2024-03-27T17:52:19.050" v="3581" actId="208"/>
          <ac:spMkLst>
            <pc:docMk/>
            <pc:sldMk cId="5123980" sldId="9421"/>
            <ac:spMk id="21" creationId="{44396E8B-9514-5611-1676-517B49D83C93}"/>
          </ac:spMkLst>
        </pc:spChg>
        <pc:spChg chg="add mod">
          <ac:chgData name="Gu, Yunjie" userId="dc77dc55-4475-4b0f-aac0-6a81f26ad2e5" providerId="ADAL" clId="{7EB06A24-33E0-43EA-B478-0643C88A63D8}" dt="2024-03-27T17:52:14.600" v="3580" actId="207"/>
          <ac:spMkLst>
            <pc:docMk/>
            <pc:sldMk cId="5123980" sldId="9421"/>
            <ac:spMk id="22" creationId="{B44914A6-43AE-B54F-0A5D-32E5D813B61B}"/>
          </ac:spMkLst>
        </pc:spChg>
        <pc:spChg chg="add mod">
          <ac:chgData name="Gu, Yunjie" userId="dc77dc55-4475-4b0f-aac0-6a81f26ad2e5" providerId="ADAL" clId="{7EB06A24-33E0-43EA-B478-0643C88A63D8}" dt="2024-03-27T17:51:30.553" v="3576" actId="1038"/>
          <ac:spMkLst>
            <pc:docMk/>
            <pc:sldMk cId="5123980" sldId="9421"/>
            <ac:spMk id="23" creationId="{296CD40B-52B3-155A-FD68-B6206D6E5BC3}"/>
          </ac:spMkLst>
        </pc:spChg>
        <pc:spChg chg="add mod">
          <ac:chgData name="Gu, Yunjie" userId="dc77dc55-4475-4b0f-aac0-6a81f26ad2e5" providerId="ADAL" clId="{7EB06A24-33E0-43EA-B478-0643C88A63D8}" dt="2024-03-27T17:53:01.653" v="3594" actId="1036"/>
          <ac:spMkLst>
            <pc:docMk/>
            <pc:sldMk cId="5123980" sldId="9421"/>
            <ac:spMk id="24" creationId="{E94DE1A5-E44B-36F6-EB88-174638DCB621}"/>
          </ac:spMkLst>
        </pc:spChg>
        <pc:grpChg chg="add del mod">
          <ac:chgData name="Gu, Yunjie" userId="dc77dc55-4475-4b0f-aac0-6a81f26ad2e5" providerId="ADAL" clId="{7EB06A24-33E0-43EA-B478-0643C88A63D8}" dt="2024-03-27T17:38:30.550" v="3320" actId="478"/>
          <ac:grpSpMkLst>
            <pc:docMk/>
            <pc:sldMk cId="5123980" sldId="9421"/>
            <ac:grpSpMk id="4" creationId="{EE10A7E9-DDD1-AFFD-E439-B4CAC324901F}"/>
          </ac:grpSpMkLst>
        </pc:grpChg>
        <pc:grpChg chg="add del mod">
          <ac:chgData name="Gu, Yunjie" userId="dc77dc55-4475-4b0f-aac0-6a81f26ad2e5" providerId="ADAL" clId="{7EB06A24-33E0-43EA-B478-0643C88A63D8}" dt="2024-03-27T17:44:39.018" v="3348" actId="165"/>
          <ac:grpSpMkLst>
            <pc:docMk/>
            <pc:sldMk cId="5123980" sldId="9421"/>
            <ac:grpSpMk id="15" creationId="{375BAB8E-1CAD-4E9B-A7A9-D4692E6583B0}"/>
          </ac:grpSpMkLst>
        </pc:grpChg>
        <pc:picChg chg="mod">
          <ac:chgData name="Gu, Yunjie" userId="dc77dc55-4475-4b0f-aac0-6a81f26ad2e5" providerId="ADAL" clId="{7EB06A24-33E0-43EA-B478-0643C88A63D8}" dt="2024-03-27T16:17:35.843" v="1987"/>
          <ac:picMkLst>
            <pc:docMk/>
            <pc:sldMk cId="5123980" sldId="9421"/>
            <ac:picMk id="6" creationId="{50AF8B7A-6769-41AD-7DAB-5949FC20D7DC}"/>
          </ac:picMkLst>
        </pc:picChg>
        <pc:picChg chg="mod">
          <ac:chgData name="Gu, Yunjie" userId="dc77dc55-4475-4b0f-aac0-6a81f26ad2e5" providerId="ADAL" clId="{7EB06A24-33E0-43EA-B478-0643C88A63D8}" dt="2024-03-27T16:17:35.843" v="1987"/>
          <ac:picMkLst>
            <pc:docMk/>
            <pc:sldMk cId="5123980" sldId="9421"/>
            <ac:picMk id="7" creationId="{66C1D49F-6E5D-C972-311E-B5B5E39370EB}"/>
          </ac:picMkLst>
        </pc:picChg>
        <pc:picChg chg="add del mod">
          <ac:chgData name="Gu, Yunjie" userId="dc77dc55-4475-4b0f-aac0-6a81f26ad2e5" providerId="ADAL" clId="{7EB06A24-33E0-43EA-B478-0643C88A63D8}" dt="2024-03-27T17:38:30.550" v="3320" actId="478"/>
          <ac:picMkLst>
            <pc:docMk/>
            <pc:sldMk cId="5123980" sldId="9421"/>
            <ac:picMk id="8" creationId="{BE72E60D-B96C-C7FF-75A8-AD1796AD7601}"/>
          </ac:picMkLst>
        </pc:picChg>
        <pc:picChg chg="add del mod">
          <ac:chgData name="Gu, Yunjie" userId="dc77dc55-4475-4b0f-aac0-6a81f26ad2e5" providerId="ADAL" clId="{7EB06A24-33E0-43EA-B478-0643C88A63D8}" dt="2024-03-27T17:38:30.550" v="3320" actId="478"/>
          <ac:picMkLst>
            <pc:docMk/>
            <pc:sldMk cId="5123980" sldId="9421"/>
            <ac:picMk id="9" creationId="{42D08585-0A4B-C27B-C72A-CA27532548B5}"/>
          </ac:picMkLst>
        </pc:picChg>
        <pc:picChg chg="add del mod">
          <ac:chgData name="Gu, Yunjie" userId="dc77dc55-4475-4b0f-aac0-6a81f26ad2e5" providerId="ADAL" clId="{7EB06A24-33E0-43EA-B478-0643C88A63D8}" dt="2024-03-27T17:47:14.886" v="3383" actId="478"/>
          <ac:picMkLst>
            <pc:docMk/>
            <pc:sldMk cId="5123980" sldId="9421"/>
            <ac:picMk id="12" creationId="{E572AFB7-B0A6-C794-45DD-212838B85914}"/>
          </ac:picMkLst>
        </pc:picChg>
        <pc:picChg chg="add mod">
          <ac:chgData name="Gu, Yunjie" userId="dc77dc55-4475-4b0f-aac0-6a81f26ad2e5" providerId="ADAL" clId="{7EB06A24-33E0-43EA-B478-0643C88A63D8}" dt="2024-03-27T17:47:06.593" v="3381" actId="1036"/>
          <ac:picMkLst>
            <pc:docMk/>
            <pc:sldMk cId="5123980" sldId="9421"/>
            <ac:picMk id="14" creationId="{7B968814-6347-501F-73BC-4649BE0AE34D}"/>
          </ac:picMkLst>
        </pc:picChg>
        <pc:picChg chg="add mod">
          <ac:chgData name="Gu, Yunjie" userId="dc77dc55-4475-4b0f-aac0-6a81f26ad2e5" providerId="ADAL" clId="{7EB06A24-33E0-43EA-B478-0643C88A63D8}" dt="2024-03-27T17:53:01.653" v="3594" actId="1036"/>
          <ac:picMkLst>
            <pc:docMk/>
            <pc:sldMk cId="5123980" sldId="9421"/>
            <ac:picMk id="16" creationId="{3D18276C-2FA8-4BF5-95DC-4C75B81FF180}"/>
          </ac:picMkLst>
        </pc:picChg>
        <pc:picChg chg="add mod">
          <ac:chgData name="Gu, Yunjie" userId="dc77dc55-4475-4b0f-aac0-6a81f26ad2e5" providerId="ADAL" clId="{7EB06A24-33E0-43EA-B478-0643C88A63D8}" dt="2024-03-27T17:53:01.653" v="3594" actId="1036"/>
          <ac:picMkLst>
            <pc:docMk/>
            <pc:sldMk cId="5123980" sldId="9421"/>
            <ac:picMk id="17" creationId="{858A8A7E-7869-4508-8393-2058105965AB}"/>
          </ac:picMkLst>
        </pc:picChg>
        <pc:picChg chg="add mod topLvl">
          <ac:chgData name="Gu, Yunjie" userId="dc77dc55-4475-4b0f-aac0-6a81f26ad2e5" providerId="ADAL" clId="{7EB06A24-33E0-43EA-B478-0643C88A63D8}" dt="2024-03-27T17:52:53.843" v="3588" actId="1036"/>
          <ac:picMkLst>
            <pc:docMk/>
            <pc:sldMk cId="5123980" sldId="9421"/>
            <ac:picMk id="18" creationId="{EA747BB9-2E7C-472F-93E9-60A528C19F5B}"/>
          </ac:picMkLst>
        </pc:picChg>
        <pc:picChg chg="add mod topLvl">
          <ac:chgData name="Gu, Yunjie" userId="dc77dc55-4475-4b0f-aac0-6a81f26ad2e5" providerId="ADAL" clId="{7EB06A24-33E0-43EA-B478-0643C88A63D8}" dt="2024-03-27T17:52:53.843" v="3588" actId="1036"/>
          <ac:picMkLst>
            <pc:docMk/>
            <pc:sldMk cId="5123980" sldId="9421"/>
            <ac:picMk id="19" creationId="{0BA4CFDB-BC8D-4683-B52B-AC77CABB6BD1}"/>
          </ac:picMkLst>
        </pc:picChg>
        <pc:picChg chg="del">
          <ac:chgData name="Gu, Yunjie" userId="dc77dc55-4475-4b0f-aac0-6a81f26ad2e5" providerId="ADAL" clId="{7EB06A24-33E0-43EA-B478-0643C88A63D8}" dt="2024-03-27T16:17:13.063" v="1984" actId="478"/>
          <ac:picMkLst>
            <pc:docMk/>
            <pc:sldMk cId="5123980" sldId="9421"/>
            <ac:picMk id="31" creationId="{55E1BAF1-2DEC-048D-27EA-1ED86E01D1A3}"/>
          </ac:picMkLst>
        </pc:picChg>
      </pc:sldChg>
      <pc:sldChg chg="addSp delSp modSp add del mod modShow">
        <pc:chgData name="Gu, Yunjie" userId="dc77dc55-4475-4b0f-aac0-6a81f26ad2e5" providerId="ADAL" clId="{7EB06A24-33E0-43EA-B478-0643C88A63D8}" dt="2024-03-29T13:34:28.634" v="6998" actId="20577"/>
        <pc:sldMkLst>
          <pc:docMk/>
          <pc:sldMk cId="2581644563" sldId="9422"/>
        </pc:sldMkLst>
        <pc:spChg chg="add mod">
          <ac:chgData name="Gu, Yunjie" userId="dc77dc55-4475-4b0f-aac0-6a81f26ad2e5" providerId="ADAL" clId="{7EB06A24-33E0-43EA-B478-0643C88A63D8}" dt="2024-03-27T17:53:36.093" v="3597" actId="207"/>
          <ac:spMkLst>
            <pc:docMk/>
            <pc:sldMk cId="2581644563" sldId="9422"/>
            <ac:spMk id="2" creationId="{213A1B7B-8593-3D47-B39C-1B60C7C145D0}"/>
          </ac:spMkLst>
        </pc:spChg>
        <pc:spChg chg="add mod">
          <ac:chgData name="Gu, Yunjie" userId="dc77dc55-4475-4b0f-aac0-6a81f26ad2e5" providerId="ADAL" clId="{7EB06A24-33E0-43EA-B478-0643C88A63D8}" dt="2024-03-27T17:53:13.800" v="3596"/>
          <ac:spMkLst>
            <pc:docMk/>
            <pc:sldMk cId="2581644563" sldId="9422"/>
            <ac:spMk id="9" creationId="{E9C9005B-1C32-5315-DFC6-29A1AD5D7C3A}"/>
          </ac:spMkLst>
        </pc:spChg>
        <pc:spChg chg="add mod">
          <ac:chgData name="Gu, Yunjie" userId="dc77dc55-4475-4b0f-aac0-6a81f26ad2e5" providerId="ADAL" clId="{7EB06A24-33E0-43EA-B478-0643C88A63D8}" dt="2024-03-29T13:31:14.542" v="6963"/>
          <ac:spMkLst>
            <pc:docMk/>
            <pc:sldMk cId="2581644563" sldId="9422"/>
            <ac:spMk id="10" creationId="{8AD5AD86-AE67-C75C-50E2-46E886A6142E}"/>
          </ac:spMkLst>
        </pc:spChg>
        <pc:spChg chg="add mod">
          <ac:chgData name="Gu, Yunjie" userId="dc77dc55-4475-4b0f-aac0-6a81f26ad2e5" providerId="ADAL" clId="{7EB06A24-33E0-43EA-B478-0643C88A63D8}" dt="2024-03-27T17:54:48.393" v="3604" actId="206"/>
          <ac:spMkLst>
            <pc:docMk/>
            <pc:sldMk cId="2581644563" sldId="9422"/>
            <ac:spMk id="11" creationId="{1722A9F9-13FA-F369-5E0D-8AD25D3D19D4}"/>
          </ac:spMkLst>
        </pc:spChg>
        <pc:spChg chg="add del mod">
          <ac:chgData name="Gu, Yunjie" userId="dc77dc55-4475-4b0f-aac0-6a81f26ad2e5" providerId="ADAL" clId="{7EB06A24-33E0-43EA-B478-0643C88A63D8}" dt="2024-03-29T13:34:28.634" v="6998" actId="20577"/>
          <ac:spMkLst>
            <pc:docMk/>
            <pc:sldMk cId="2581644563" sldId="9422"/>
            <ac:spMk id="13" creationId="{4DA33464-2014-09B2-7ADF-28FAEC3E0492}"/>
          </ac:spMkLst>
        </pc:spChg>
        <pc:picChg chg="add mod">
          <ac:chgData name="Gu, Yunjie" userId="dc77dc55-4475-4b0f-aac0-6a81f26ad2e5" providerId="ADAL" clId="{7EB06A24-33E0-43EA-B478-0643C88A63D8}" dt="2024-03-27T17:53:13.800" v="3596"/>
          <ac:picMkLst>
            <pc:docMk/>
            <pc:sldMk cId="2581644563" sldId="9422"/>
            <ac:picMk id="4" creationId="{74871BC5-77FA-1EA9-B8E0-165C0BF667FB}"/>
          </ac:picMkLst>
        </pc:picChg>
        <pc:picChg chg="add mod">
          <ac:chgData name="Gu, Yunjie" userId="dc77dc55-4475-4b0f-aac0-6a81f26ad2e5" providerId="ADAL" clId="{7EB06A24-33E0-43EA-B478-0643C88A63D8}" dt="2024-03-27T17:53:13.800" v="3596"/>
          <ac:picMkLst>
            <pc:docMk/>
            <pc:sldMk cId="2581644563" sldId="9422"/>
            <ac:picMk id="6" creationId="{502F2E5E-C43F-BAB5-F6B6-B122B6294C23}"/>
          </ac:picMkLst>
        </pc:picChg>
        <pc:picChg chg="add mod">
          <ac:chgData name="Gu, Yunjie" userId="dc77dc55-4475-4b0f-aac0-6a81f26ad2e5" providerId="ADAL" clId="{7EB06A24-33E0-43EA-B478-0643C88A63D8}" dt="2024-03-27T17:53:13.800" v="3596"/>
          <ac:picMkLst>
            <pc:docMk/>
            <pc:sldMk cId="2581644563" sldId="9422"/>
            <ac:picMk id="7" creationId="{A2887C7F-745A-3F8E-18A7-FD76C65560A7}"/>
          </ac:picMkLst>
        </pc:picChg>
        <pc:picChg chg="add mod">
          <ac:chgData name="Gu, Yunjie" userId="dc77dc55-4475-4b0f-aac0-6a81f26ad2e5" providerId="ADAL" clId="{7EB06A24-33E0-43EA-B478-0643C88A63D8}" dt="2024-03-27T17:53:13.800" v="3596"/>
          <ac:picMkLst>
            <pc:docMk/>
            <pc:sldMk cId="2581644563" sldId="9422"/>
            <ac:picMk id="8" creationId="{9CB0D253-4381-BBCA-71DF-223530E9EEEC}"/>
          </ac:picMkLst>
        </pc:picChg>
        <pc:picChg chg="del">
          <ac:chgData name="Gu, Yunjie" userId="dc77dc55-4475-4b0f-aac0-6a81f26ad2e5" providerId="ADAL" clId="{7EB06A24-33E0-43EA-B478-0643C88A63D8}" dt="2024-03-27T17:53:13.240" v="3595" actId="478"/>
          <ac:picMkLst>
            <pc:docMk/>
            <pc:sldMk cId="2581644563" sldId="9422"/>
            <ac:picMk id="16" creationId="{D27413AE-E59D-D754-97A8-B3A79312593E}"/>
          </ac:picMkLst>
        </pc:picChg>
        <pc:picChg chg="del">
          <ac:chgData name="Gu, Yunjie" userId="dc77dc55-4475-4b0f-aac0-6a81f26ad2e5" providerId="ADAL" clId="{7EB06A24-33E0-43EA-B478-0643C88A63D8}" dt="2024-03-27T17:53:13.240" v="3595" actId="478"/>
          <ac:picMkLst>
            <pc:docMk/>
            <pc:sldMk cId="2581644563" sldId="9422"/>
            <ac:picMk id="17" creationId="{890538C9-22B0-9E98-5216-247AAE652AF6}"/>
          </ac:picMkLst>
        </pc:picChg>
        <pc:picChg chg="del">
          <ac:chgData name="Gu, Yunjie" userId="dc77dc55-4475-4b0f-aac0-6a81f26ad2e5" providerId="ADAL" clId="{7EB06A24-33E0-43EA-B478-0643C88A63D8}" dt="2024-03-27T17:53:13.240" v="3595" actId="478"/>
          <ac:picMkLst>
            <pc:docMk/>
            <pc:sldMk cId="2581644563" sldId="9422"/>
            <ac:picMk id="18" creationId="{6F9C4E60-258E-6DD2-3650-D65FF5AC31C8}"/>
          </ac:picMkLst>
        </pc:picChg>
        <pc:picChg chg="del">
          <ac:chgData name="Gu, Yunjie" userId="dc77dc55-4475-4b0f-aac0-6a81f26ad2e5" providerId="ADAL" clId="{7EB06A24-33E0-43EA-B478-0643C88A63D8}" dt="2024-03-27T17:53:13.240" v="3595" actId="478"/>
          <ac:picMkLst>
            <pc:docMk/>
            <pc:sldMk cId="2581644563" sldId="9422"/>
            <ac:picMk id="19" creationId="{06F42C9E-4383-8B07-67CE-BCE0119C2F53}"/>
          </ac:picMkLst>
        </pc:picChg>
      </pc:sldChg>
      <pc:sldChg chg="delSp modSp add del mod modShow">
        <pc:chgData name="Gu, Yunjie" userId="dc77dc55-4475-4b0f-aac0-6a81f26ad2e5" providerId="ADAL" clId="{7EB06A24-33E0-43EA-B478-0643C88A63D8}" dt="2024-03-27T18:15:57.699" v="3805" actId="47"/>
        <pc:sldMkLst>
          <pc:docMk/>
          <pc:sldMk cId="127665778" sldId="9423"/>
        </pc:sldMkLst>
        <pc:spChg chg="mod">
          <ac:chgData name="Gu, Yunjie" userId="dc77dc55-4475-4b0f-aac0-6a81f26ad2e5" providerId="ADAL" clId="{7EB06A24-33E0-43EA-B478-0643C88A63D8}" dt="2024-03-27T18:01:20.028" v="3728" actId="20577"/>
          <ac:spMkLst>
            <pc:docMk/>
            <pc:sldMk cId="127665778" sldId="9423"/>
            <ac:spMk id="3" creationId="{918D2232-2D14-2F8D-65CC-1FD2FA67F6BD}"/>
          </ac:spMkLst>
        </pc:spChg>
        <pc:spChg chg="del">
          <ac:chgData name="Gu, Yunjie" userId="dc77dc55-4475-4b0f-aac0-6a81f26ad2e5" providerId="ADAL" clId="{7EB06A24-33E0-43EA-B478-0643C88A63D8}" dt="2024-03-27T18:01:23.904" v="3729" actId="478"/>
          <ac:spMkLst>
            <pc:docMk/>
            <pc:sldMk cId="127665778" sldId="9423"/>
            <ac:spMk id="21" creationId="{4CF87F10-0CD8-F834-A7D7-77710970F759}"/>
          </ac:spMkLst>
        </pc:spChg>
        <pc:spChg chg="del">
          <ac:chgData name="Gu, Yunjie" userId="dc77dc55-4475-4b0f-aac0-6a81f26ad2e5" providerId="ADAL" clId="{7EB06A24-33E0-43EA-B478-0643C88A63D8}" dt="2024-03-27T18:01:23.904" v="3729" actId="478"/>
          <ac:spMkLst>
            <pc:docMk/>
            <pc:sldMk cId="127665778" sldId="9423"/>
            <ac:spMk id="22" creationId="{587D2A74-6DDC-C89A-55EA-913B635770E0}"/>
          </ac:spMkLst>
        </pc:spChg>
        <pc:spChg chg="del">
          <ac:chgData name="Gu, Yunjie" userId="dc77dc55-4475-4b0f-aac0-6a81f26ad2e5" providerId="ADAL" clId="{7EB06A24-33E0-43EA-B478-0643C88A63D8}" dt="2024-03-27T18:01:23.904" v="3729" actId="478"/>
          <ac:spMkLst>
            <pc:docMk/>
            <pc:sldMk cId="127665778" sldId="9423"/>
            <ac:spMk id="23" creationId="{8073C4C5-E705-D552-B9EA-66054F739490}"/>
          </ac:spMkLst>
        </pc:spChg>
        <pc:spChg chg="del">
          <ac:chgData name="Gu, Yunjie" userId="dc77dc55-4475-4b0f-aac0-6a81f26ad2e5" providerId="ADAL" clId="{7EB06A24-33E0-43EA-B478-0643C88A63D8}" dt="2024-03-27T18:01:23.904" v="3729" actId="478"/>
          <ac:spMkLst>
            <pc:docMk/>
            <pc:sldMk cId="127665778" sldId="9423"/>
            <ac:spMk id="24" creationId="{8C644BE6-3A94-C8B5-181F-251E70EE39FE}"/>
          </ac:spMkLst>
        </pc:spChg>
        <pc:picChg chg="del">
          <ac:chgData name="Gu, Yunjie" userId="dc77dc55-4475-4b0f-aac0-6a81f26ad2e5" providerId="ADAL" clId="{7EB06A24-33E0-43EA-B478-0643C88A63D8}" dt="2024-03-27T18:01:23.904" v="3729" actId="478"/>
          <ac:picMkLst>
            <pc:docMk/>
            <pc:sldMk cId="127665778" sldId="9423"/>
            <ac:picMk id="14" creationId="{6DE123C0-9315-8597-E4A2-A18D546F9361}"/>
          </ac:picMkLst>
        </pc:picChg>
        <pc:picChg chg="del">
          <ac:chgData name="Gu, Yunjie" userId="dc77dc55-4475-4b0f-aac0-6a81f26ad2e5" providerId="ADAL" clId="{7EB06A24-33E0-43EA-B478-0643C88A63D8}" dt="2024-03-27T18:01:23.904" v="3729" actId="478"/>
          <ac:picMkLst>
            <pc:docMk/>
            <pc:sldMk cId="127665778" sldId="9423"/>
            <ac:picMk id="16" creationId="{A8D3FCEF-CCAA-DB9C-84EF-E3F5C40BBF88}"/>
          </ac:picMkLst>
        </pc:picChg>
        <pc:picChg chg="del">
          <ac:chgData name="Gu, Yunjie" userId="dc77dc55-4475-4b0f-aac0-6a81f26ad2e5" providerId="ADAL" clId="{7EB06A24-33E0-43EA-B478-0643C88A63D8}" dt="2024-03-27T18:01:23.904" v="3729" actId="478"/>
          <ac:picMkLst>
            <pc:docMk/>
            <pc:sldMk cId="127665778" sldId="9423"/>
            <ac:picMk id="17" creationId="{AFD06DC5-AA16-869E-46AA-32A52F9ED6D9}"/>
          </ac:picMkLst>
        </pc:picChg>
        <pc:picChg chg="del">
          <ac:chgData name="Gu, Yunjie" userId="dc77dc55-4475-4b0f-aac0-6a81f26ad2e5" providerId="ADAL" clId="{7EB06A24-33E0-43EA-B478-0643C88A63D8}" dt="2024-03-27T18:01:23.904" v="3729" actId="478"/>
          <ac:picMkLst>
            <pc:docMk/>
            <pc:sldMk cId="127665778" sldId="9423"/>
            <ac:picMk id="18" creationId="{F8A867A6-1CFD-56D1-A954-A82E72E321F7}"/>
          </ac:picMkLst>
        </pc:picChg>
        <pc:picChg chg="del">
          <ac:chgData name="Gu, Yunjie" userId="dc77dc55-4475-4b0f-aac0-6a81f26ad2e5" providerId="ADAL" clId="{7EB06A24-33E0-43EA-B478-0643C88A63D8}" dt="2024-03-27T18:01:23.904" v="3729" actId="478"/>
          <ac:picMkLst>
            <pc:docMk/>
            <pc:sldMk cId="127665778" sldId="9423"/>
            <ac:picMk id="19" creationId="{A8645658-2473-AF98-92D3-EC2AC952ED44}"/>
          </ac:picMkLst>
        </pc:picChg>
      </pc:sldChg>
      <pc:sldChg chg="modSp add del mod">
        <pc:chgData name="Gu, Yunjie" userId="dc77dc55-4475-4b0f-aac0-6a81f26ad2e5" providerId="ADAL" clId="{7EB06A24-33E0-43EA-B478-0643C88A63D8}" dt="2024-03-28T12:53:01.945" v="4926" actId="47"/>
        <pc:sldMkLst>
          <pc:docMk/>
          <pc:sldMk cId="1551972578" sldId="9423"/>
        </pc:sldMkLst>
        <pc:spChg chg="mod">
          <ac:chgData name="Gu, Yunjie" userId="dc77dc55-4475-4b0f-aac0-6a81f26ad2e5" providerId="ADAL" clId="{7EB06A24-33E0-43EA-B478-0643C88A63D8}" dt="2024-03-28T12:46:30.403" v="4921" actId="20577"/>
          <ac:spMkLst>
            <pc:docMk/>
            <pc:sldMk cId="1551972578" sldId="9423"/>
            <ac:spMk id="3" creationId="{10DF5D79-6164-D176-20E2-2EFD12A71AF5}"/>
          </ac:spMkLst>
        </pc:spChg>
      </pc:sldChg>
      <pc:sldChg chg="modSp add del mod">
        <pc:chgData name="Gu, Yunjie" userId="dc77dc55-4475-4b0f-aac0-6a81f26ad2e5" providerId="ADAL" clId="{7EB06A24-33E0-43EA-B478-0643C88A63D8}" dt="2024-03-28T12:46:24.669" v="4909"/>
        <pc:sldMkLst>
          <pc:docMk/>
          <pc:sldMk cId="2184468214" sldId="9423"/>
        </pc:sldMkLst>
        <pc:spChg chg="mod">
          <ac:chgData name="Gu, Yunjie" userId="dc77dc55-4475-4b0f-aac0-6a81f26ad2e5" providerId="ADAL" clId="{7EB06A24-33E0-43EA-B478-0643C88A63D8}" dt="2024-03-28T12:46:24.669" v="4909"/>
          <ac:spMkLst>
            <pc:docMk/>
            <pc:sldMk cId="2184468214" sldId="9423"/>
            <ac:spMk id="3" creationId="{8CE96AC3-3112-B108-107E-A6F7667DAEB6}"/>
          </ac:spMkLst>
        </pc:spChg>
      </pc:sldChg>
      <pc:sldChg chg="delSp modSp add mod">
        <pc:chgData name="Gu, Yunjie" userId="dc77dc55-4475-4b0f-aac0-6a81f26ad2e5" providerId="ADAL" clId="{7EB06A24-33E0-43EA-B478-0643C88A63D8}" dt="2024-03-28T13:01:11.866" v="5885" actId="1076"/>
        <pc:sldMkLst>
          <pc:docMk/>
          <pc:sldMk cId="1283983095" sldId="9424"/>
        </pc:sldMkLst>
        <pc:spChg chg="del">
          <ac:chgData name="Gu, Yunjie" userId="dc77dc55-4475-4b0f-aac0-6a81f26ad2e5" providerId="ADAL" clId="{7EB06A24-33E0-43EA-B478-0643C88A63D8}" dt="2024-03-28T12:53:40.943" v="4976" actId="478"/>
          <ac:spMkLst>
            <pc:docMk/>
            <pc:sldMk cId="1283983095" sldId="9424"/>
            <ac:spMk id="2" creationId="{96B72D13-7D43-3A34-99F4-50A376BDD347}"/>
          </ac:spMkLst>
        </pc:spChg>
        <pc:spChg chg="mod">
          <ac:chgData name="Gu, Yunjie" userId="dc77dc55-4475-4b0f-aac0-6a81f26ad2e5" providerId="ADAL" clId="{7EB06A24-33E0-43EA-B478-0643C88A63D8}" dt="2024-03-28T12:52:55.282" v="4925"/>
          <ac:spMkLst>
            <pc:docMk/>
            <pc:sldMk cId="1283983095" sldId="9424"/>
            <ac:spMk id="7" creationId="{6AE23381-27AB-7D6F-5B0A-9E7A2907E59D}"/>
          </ac:spMkLst>
        </pc:spChg>
        <pc:spChg chg="mod">
          <ac:chgData name="Gu, Yunjie" userId="dc77dc55-4475-4b0f-aac0-6a81f26ad2e5" providerId="ADAL" clId="{7EB06A24-33E0-43EA-B478-0643C88A63D8}" dt="2024-03-28T13:01:11.866" v="5885" actId="1076"/>
          <ac:spMkLst>
            <pc:docMk/>
            <pc:sldMk cId="1283983095" sldId="9424"/>
            <ac:spMk id="8" creationId="{67CF4D7B-9D99-06C9-7A50-2454B081AAD9}"/>
          </ac:spMkLst>
        </pc:spChg>
      </pc:sldChg>
      <pc:sldMasterChg chg="delSldLayout">
        <pc:chgData name="Gu, Yunjie" userId="dc77dc55-4475-4b0f-aac0-6a81f26ad2e5" providerId="ADAL" clId="{7EB06A24-33E0-43EA-B478-0643C88A63D8}" dt="2024-03-27T22:08:54.892" v="3868" actId="47"/>
        <pc:sldMasterMkLst>
          <pc:docMk/>
          <pc:sldMasterMk cId="0" sldId="2147483648"/>
        </pc:sldMasterMkLst>
        <pc:sldLayoutChg chg="del">
          <pc:chgData name="Gu, Yunjie" userId="dc77dc55-4475-4b0f-aac0-6a81f26ad2e5" providerId="ADAL" clId="{7EB06A24-33E0-43EA-B478-0643C88A63D8}" dt="2024-03-27T16:19:33.726" v="1995" actId="47"/>
          <pc:sldLayoutMkLst>
            <pc:docMk/>
            <pc:sldMasterMk cId="0" sldId="2147483648"/>
            <pc:sldLayoutMk cId="3741661862" sldId="2147483756"/>
          </pc:sldLayoutMkLst>
        </pc:sldLayoutChg>
        <pc:sldLayoutChg chg="del">
          <pc:chgData name="Gu, Yunjie" userId="dc77dc55-4475-4b0f-aac0-6a81f26ad2e5" providerId="ADAL" clId="{7EB06A24-33E0-43EA-B478-0643C88A63D8}" dt="2024-03-27T22:08:54.892" v="3868" actId="47"/>
          <pc:sldLayoutMkLst>
            <pc:docMk/>
            <pc:sldMasterMk cId="0" sldId="2147483648"/>
            <pc:sldLayoutMk cId="1139382447" sldId="2147483758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7" y="6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79990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7" y="9379990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fld id="{981A3A9C-ED02-4D2F-9845-CEE0C748785E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123735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6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7" y="6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9538" y="739775"/>
            <a:ext cx="6581775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1" y="4689998"/>
            <a:ext cx="4985393" cy="4443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/>
              <a:t>Klik for at redigere teksttypografierne i masteren</a:t>
            </a:r>
          </a:p>
          <a:p>
            <a:pPr lvl="1"/>
            <a:r>
              <a:rPr lang="da-DK" noProof="0"/>
              <a:t>Andet niveau</a:t>
            </a:r>
          </a:p>
          <a:p>
            <a:pPr lvl="2"/>
            <a:r>
              <a:rPr lang="da-DK" noProof="0"/>
              <a:t>Tredje niveau</a:t>
            </a:r>
          </a:p>
          <a:p>
            <a:pPr lvl="3"/>
            <a:r>
              <a:rPr lang="da-DK" noProof="0"/>
              <a:t>Fjerde niveau</a:t>
            </a:r>
          </a:p>
          <a:p>
            <a:pPr lvl="4"/>
            <a:r>
              <a:rPr lang="da-DK" noProof="0"/>
              <a:t>Femte niveau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9990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7" y="9379990"/>
            <a:ext cx="2944958" cy="494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 smtClean="0">
                <a:solidFill>
                  <a:schemeClr val="tx1"/>
                </a:solidFill>
                <a:latin typeface="Times New Roman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fld id="{C0EDE715-76B3-4F2E-B9B2-DC671285647C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917481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ＭＳ Ｐゴシック" pitchFamily="6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64" charset="0"/>
        <a:ea typeface="ＭＳ Ｐゴシック" pitchFamily="6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C2E03-A16A-4B5D-9044-30714177ED36}" type="slidenum">
              <a:rPr lang="zh-CN" altLang="en-US" smtClean="0"/>
              <a:pPr>
                <a:defRPr/>
              </a:pPr>
              <a:t>1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3596050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584796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D78CD8B-E729-2CA0-FD40-6B5CB920EC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537AA6D-B384-A823-FE02-883EED7DB6B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E376B63-5BEF-5DB6-3834-2871328251E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E50CD10-1C56-D898-2506-533283C9237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23560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DC43AD4-C668-C688-46DC-8EADE7482C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743657D-BC56-B347-CF64-0B4DE51EE3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E6B0A2E-936F-9C07-F2BB-AB2908617D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498BE-1FC7-8F8B-823B-80A8B1B69C0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E715-76B3-4F2E-B9B2-DC671285647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28" charset="0"/>
                <a:ea typeface="+mn-ea"/>
                <a:cs typeface="Times New Roman" pitchFamily="-12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28" charset="0"/>
              <a:ea typeface="+mn-ea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20251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E715-76B3-4F2E-B9B2-DC671285647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28" charset="0"/>
                <a:ea typeface="+mn-ea"/>
                <a:cs typeface="Times New Roman" pitchFamily="-12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28" charset="0"/>
              <a:ea typeface="+mn-ea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488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A57FDF-C3F7-3826-3318-3E4BAC3417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5383F8F-DFA6-4DC2-2EE9-1ABBE9C1E4C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515C735-532B-5104-A29F-3FB7263BC8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D3CED-5121-487F-F27B-8CE9A784FE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6201118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5CB905-44C3-E1A4-20EE-A2E7253952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8D2D5C0-2265-18D4-A461-E6A6356CA2C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11773D-5BB4-7EB3-2C60-E930A21CBF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502AE1-F3CA-B2E5-D14C-B59AAD65C99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409149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3019DB-E7BA-CBD3-D9D7-62C6E8D74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DA29B48-D364-02C9-A3D8-4978FFA4A22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91A214-98EC-AC8E-6194-20F0537C76D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D63484-FC09-F55E-0E68-B349562CC9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04171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351646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496021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034EBA-8E90-2E64-F642-28687DE94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5DA6BC5-D6D8-D800-1A15-9AC227D5D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D60F686-A7D4-9B72-F274-B77B67482F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18A45C-6378-5F86-8E34-1AED29FE03A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E715-76B3-4F2E-B9B2-DC671285647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28" charset="0"/>
                <a:ea typeface="+mn-ea"/>
                <a:cs typeface="Times New Roman" pitchFamily="-12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28" charset="0"/>
              <a:ea typeface="+mn-ea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80852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788168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B1E77-A6F3-C95F-0B44-956B7DA57C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1D9AAF2-8B5B-6113-2CA1-654EAAC47DE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4EA4924-73F3-C7B0-A7A9-FB56D686C2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310716-D7F0-01DD-A9B6-B5C4555D760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E715-76B3-4F2E-B9B2-DC671285647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28" charset="0"/>
                <a:ea typeface="+mn-ea"/>
                <a:cs typeface="Times New Roman" pitchFamily="-12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28" charset="0"/>
              <a:ea typeface="+mn-ea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421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2688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285793-58F2-5D45-93FF-B0076DA99FD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977862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4B5302-AA8B-B615-F7BF-5487F9EFF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3BDFFC8-9694-90C7-43F8-EC98CC5A527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DE134E5-4D21-7819-0DAA-17A4C26B0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57A1B26-5A0C-5131-77E0-6E9AB8C3549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26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33706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51B2FC-9DC1-630C-E4F2-22FF4D288F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383D0AE-2DA1-1DF7-3C8E-0A224894631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B50A5C3-D236-88AA-5058-38BB4F1442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22FCD8-3628-575A-B76B-EED708ADB08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27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0808178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9DCF4F-37D6-37EE-9E17-CB6F2232D5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0EFD25-05BF-7B72-1A96-B1BC26DEAA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7D4888-FD8D-7291-A453-76BC6243A8A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32BD02-5177-015E-0D00-F83BE6B361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28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2316417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44AE04-09CC-1318-5DCA-375755E08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D9CA26-00E2-3300-B979-AFD49E35FF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0935B0A-5B55-C713-1F0B-EA0BF13D13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4D6D2-9CB3-595D-CCE9-7E9DCE841B2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29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6724122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E9EC7B-A2D8-2F78-DBD4-6862A4B679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92287D-EB5D-E3D9-D37A-3D9AA24D35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067DF2-8178-38E9-03E0-3102F6B3B9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72B151-C6F5-44EF-A6DB-D9C39A9CC48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30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450351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EE7E40-3432-4EED-C5BD-202A1ED9CA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B512ED8-BC93-D583-1DC3-12D9DBDE1CF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14944C-C422-018E-4D91-768855A642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7C885F-2CE4-EB36-2B19-DAF84F2F61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31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107744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C03F61-7473-65F6-308C-B2A7B7EDDF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FCBE112-99EB-1428-5538-2DFE982C98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5FB922-4BDC-19C9-7635-BBB687E130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602710-B0CC-94FA-F637-E3513E56AD2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32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26123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7093459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B5C2E03-A16A-4B5D-9044-30714177ED36}" type="slidenum">
              <a:rPr lang="zh-CN" altLang="en-US" smtClean="0"/>
              <a:pPr>
                <a:defRPr/>
              </a:pPr>
              <a:t>42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764982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09879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618C0C-FF89-9CBD-6F86-119A2A124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7141CE6-9743-72DA-2E54-1B45B3CD2F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1CBBF1-2FF1-01D2-4251-1DAB38EE3D4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DDA6674-7BBB-1C24-5DDA-32A9CE04727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790535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0EDE715-76B3-4F2E-B9B2-DC671285647C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-128" charset="0"/>
                <a:ea typeface="+mn-ea"/>
                <a:cs typeface="Times New Roman" pitchFamily="-12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-128" charset="0"/>
              <a:ea typeface="+mn-ea"/>
              <a:cs typeface="Times New Roman" pitchFamily="-12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4682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88758A-9B10-5544-DE57-6D0608D3D7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05DA1D7-649C-A221-08D1-930419C2A6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603F779-A8F6-5AA8-31DF-1AB649C583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39D338-EABB-EF7B-9790-69D4CEFD803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766264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4D7A1F-BBF4-0762-3CE7-41B41FFCD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0C7502B-68ED-83BF-B73D-31692111B4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B382022-D478-028B-3F92-5C44C560B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0E218B-2817-1BC4-196F-698C8E2E26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3444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09538" y="739775"/>
            <a:ext cx="6581775" cy="37036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0EDE715-76B3-4F2E-B9B2-DC671285647C}" type="slidenum">
              <a:rPr lang="da-DK" smtClean="0"/>
              <a:pPr>
                <a:defRPr/>
              </a:pPr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14406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hyperlink" Target="http://www.iso-ne.com/isoexpress/" TargetMode="External"/><Relationship Id="rId3" Type="http://schemas.openxmlformats.org/officeDocument/2006/relationships/image" Target="../media/image9.png"/><Relationship Id="rId7" Type="http://schemas.openxmlformats.org/officeDocument/2006/relationships/image" Target="../media/image11.jpeg"/><Relationship Id="rId12" Type="http://schemas.openxmlformats.org/officeDocument/2006/relationships/image" Target="../media/image14.png"/><Relationship Id="rId2" Type="http://schemas.openxmlformats.org/officeDocument/2006/relationships/hyperlink" Target="http://www.iso-ne.com/about/news-media/tweets" TargetMode="External"/><Relationship Id="rId1" Type="http://schemas.openxmlformats.org/officeDocument/2006/relationships/slideMaster" Target="../slideMasters/slideMaster2.xml"/><Relationship Id="rId6" Type="http://schemas.openxmlformats.org/officeDocument/2006/relationships/hyperlink" Target="http://www.iso-ne.com/about/news-media/iso-to-go" TargetMode="External"/><Relationship Id="rId11" Type="http://schemas.openxmlformats.org/officeDocument/2006/relationships/hyperlink" Target="https://itunes.apple.com/us/app/iso-to-go/id555114876" TargetMode="External"/><Relationship Id="rId5" Type="http://schemas.openxmlformats.org/officeDocument/2006/relationships/image" Target="../media/image10.jpeg"/><Relationship Id="rId10" Type="http://schemas.openxmlformats.org/officeDocument/2006/relationships/image" Target="../media/image13.png"/><Relationship Id="rId4" Type="http://schemas.openxmlformats.org/officeDocument/2006/relationships/hyperlink" Target="http://www.isonewswire.com/" TargetMode="External"/><Relationship Id="rId9" Type="http://schemas.openxmlformats.org/officeDocument/2006/relationships/hyperlink" Target="https://play.google.com/store/apps/details?id=com.isone.iso.to.go&amp;feature=search_result" TargetMode="External"/><Relationship Id="rId14" Type="http://schemas.openxmlformats.org/officeDocument/2006/relationships/hyperlink" Target="https://twitter.com/isonewengland" TargetMode="Externa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gi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52400"/>
            <a:ext cx="3352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1143000" y="3429000"/>
            <a:ext cx="1003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-128" charset="0"/>
              <a:cs typeface="Times New Roman" pitchFamily="-12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7600" y="2438400"/>
            <a:ext cx="10058400" cy="600164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en-US"/>
              <a:t>Click to edit Master title style</a:t>
            </a:r>
            <a:endParaRPr lang="da-DK"/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7600" y="5181600"/>
            <a:ext cx="10058400" cy="228600"/>
          </a:xfrm>
        </p:spPr>
        <p:txBody>
          <a:bodyPr/>
          <a:lstStyle>
            <a:lvl1pPr>
              <a:defRPr sz="1600">
                <a:latin typeface="Calibri" panose="020F0502020204030204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 lang="da-DK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18645" y="609600"/>
            <a:ext cx="40011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600" y="609600"/>
            <a:ext cx="7340600" cy="55626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00" y="728633"/>
            <a:ext cx="10058400" cy="40011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117600" y="1943100"/>
            <a:ext cx="4927600" cy="4381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6248400" y="1943100"/>
            <a:ext cx="4927600" cy="3848100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Slide -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99" y="317622"/>
            <a:ext cx="10982476" cy="400110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948936" y="6454019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/>
              <a:t>NREL</a:t>
            </a:r>
            <a:r>
              <a:rPr lang="en-US" sz="1067" baseline="0"/>
              <a:t>    </a:t>
            </a:r>
            <a:r>
              <a:rPr lang="en-US" sz="1067"/>
              <a:t>|    </a:t>
            </a:r>
            <a:fld id="{BFD71CF8-5198-8441-A7C0-DC22FD64CBE4}" type="slidenum">
              <a:rPr lang="en-US" sz="1067"/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2614EE7-E822-4E46-9816-E5703CCEB8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61243"/>
            <a:ext cx="10982475" cy="506759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33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123744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date and location"/>
          <p:cNvSpPr>
            <a:spLocks noGrp="1"/>
          </p:cNvSpPr>
          <p:nvPr>
            <p:ph type="body" sz="quarter" idx="13" hasCustomPrompt="1"/>
          </p:nvPr>
        </p:nvSpPr>
        <p:spPr>
          <a:xfrm>
            <a:off x="4385336" y="262268"/>
            <a:ext cx="7412736" cy="304800"/>
          </a:xfrm>
        </p:spPr>
        <p:txBody>
          <a:bodyPr anchor="ctr">
            <a:noAutofit/>
          </a:bodyPr>
          <a:lstStyle>
            <a:lvl1pPr algn="r">
              <a:buNone/>
              <a:defRPr sz="1467" kern="0" cap="all" spc="400" baseline="0">
                <a:solidFill>
                  <a:srgbClr val="000000"/>
                </a:solidFill>
              </a:defRPr>
            </a:lvl1pPr>
            <a:lvl2pPr>
              <a:buNone/>
              <a:defRPr sz="2400">
                <a:solidFill>
                  <a:schemeClr val="bg1"/>
                </a:solidFill>
              </a:defRPr>
            </a:lvl2pPr>
            <a:lvl3pPr>
              <a:buNone/>
              <a:defRPr sz="2400">
                <a:solidFill>
                  <a:schemeClr val="bg1"/>
                </a:solidFill>
              </a:defRPr>
            </a:lvl3pPr>
            <a:lvl4pPr>
              <a:buNone/>
              <a:defRPr sz="2400">
                <a:solidFill>
                  <a:schemeClr val="bg1"/>
                </a:solidFill>
              </a:defRPr>
            </a:lvl4pPr>
            <a:lvl5pPr>
              <a:buNone/>
              <a:defRPr sz="2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DATE ALL CAPS  |   LOCATION ALL CAPS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404711" y="3247660"/>
            <a:ext cx="7412736" cy="0"/>
          </a:xfrm>
          <a:prstGeom prst="line">
            <a:avLst/>
          </a:prstGeom>
          <a:ln w="12700" cmpd="sng">
            <a:solidFill>
              <a:schemeClr val="tx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7"/>
          <p:cNvSpPr>
            <a:spLocks noGrp="1"/>
          </p:cNvSpPr>
          <p:nvPr>
            <p:ph type="body" sz="quarter" idx="17" hasCustomPrompt="1"/>
          </p:nvPr>
        </p:nvSpPr>
        <p:spPr>
          <a:xfrm>
            <a:off x="4385336" y="5114264"/>
            <a:ext cx="7412736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3200" i="0" baseline="0">
                <a:solidFill>
                  <a:schemeClr val="accent1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Name</a:t>
            </a:r>
          </a:p>
        </p:txBody>
      </p:sp>
      <p:sp>
        <p:nvSpPr>
          <p:cNvPr id="20" name="Text Placeholder 27"/>
          <p:cNvSpPr>
            <a:spLocks noGrp="1"/>
          </p:cNvSpPr>
          <p:nvPr>
            <p:ph type="body" sz="quarter" idx="18" hasCustomPrompt="1"/>
          </p:nvPr>
        </p:nvSpPr>
        <p:spPr>
          <a:xfrm>
            <a:off x="4385336" y="5582097"/>
            <a:ext cx="7412736" cy="381000"/>
          </a:xfrm>
        </p:spPr>
        <p:txBody>
          <a:bodyPr wrap="none" lIns="0" tIns="0" rIns="0" bIns="0">
            <a:normAutofit/>
          </a:bodyPr>
          <a:lstStyle>
            <a:lvl1pPr algn="r">
              <a:buNone/>
              <a:defRPr sz="1400" i="0" kern="0" cap="all" spc="400" baseline="0">
                <a:solidFill>
                  <a:srgbClr val="000000"/>
                </a:solidFill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PRESENTER TITLE ALL CAPS</a:t>
            </a:r>
          </a:p>
        </p:txBody>
      </p:sp>
      <p:sp>
        <p:nvSpPr>
          <p:cNvPr id="17" name="Text Placeholder 27"/>
          <p:cNvSpPr>
            <a:spLocks noGrp="1"/>
          </p:cNvSpPr>
          <p:nvPr>
            <p:ph type="body" sz="quarter" idx="16" hasCustomPrompt="1"/>
          </p:nvPr>
        </p:nvSpPr>
        <p:spPr>
          <a:xfrm>
            <a:off x="4385336" y="3475680"/>
            <a:ext cx="7412736" cy="867720"/>
          </a:xfrm>
        </p:spPr>
        <p:txBody>
          <a:bodyPr wrap="square" lIns="0" tIns="0" rIns="0" bIns="0">
            <a:normAutofit/>
          </a:bodyPr>
          <a:lstStyle>
            <a:lvl1pPr marL="0" indent="0" algn="l">
              <a:buNone/>
              <a:defRPr sz="3200" i="1" baseline="0">
                <a:solidFill>
                  <a:srgbClr val="000000"/>
                </a:solidFill>
                <a:latin typeface="+mj-lt"/>
              </a:defRPr>
            </a:lvl1pPr>
            <a:lvl2pPr algn="l">
              <a:buNone/>
              <a:defRPr/>
            </a:lvl2pPr>
            <a:lvl3pPr algn="l">
              <a:buNone/>
              <a:defRPr/>
            </a:lvl3pPr>
            <a:lvl4pPr algn="l">
              <a:buNone/>
              <a:defRPr/>
            </a:lvl4pPr>
            <a:lvl5pPr algn="l">
              <a:buNone/>
              <a:defRPr/>
            </a:lvl5pPr>
          </a:lstStyle>
          <a:p>
            <a:pPr lvl="0"/>
            <a:r>
              <a:rPr lang="en-US" dirty="0"/>
              <a:t>Subtitle of Presentation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9" hasCustomPrompt="1"/>
          </p:nvPr>
        </p:nvSpPr>
        <p:spPr>
          <a:xfrm>
            <a:off x="4368800" y="1419439"/>
            <a:ext cx="7416800" cy="1600200"/>
          </a:xfrm>
        </p:spPr>
        <p:txBody>
          <a:bodyPr lIns="0" tIns="0" rIns="0" bIns="0" anchor="b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4533" baseline="0">
                <a:solidFill>
                  <a:schemeClr val="accent1"/>
                </a:solidFill>
                <a:latin typeface="+mj-lt"/>
              </a:defRPr>
            </a:lvl1pPr>
            <a:lvl2pPr marL="0" indent="0">
              <a:buFontTx/>
              <a:buNone/>
              <a:defRPr/>
            </a:lvl2pPr>
            <a:lvl3pPr marL="0" indent="0">
              <a:buFontTx/>
              <a:buNone/>
              <a:defRPr/>
            </a:lvl3pPr>
          </a:lstStyle>
          <a:p>
            <a:pPr lvl="0"/>
            <a:r>
              <a:rPr lang="en-US" dirty="0"/>
              <a:t>Title of Presentation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05308" y="2523278"/>
            <a:ext cx="3050057" cy="1448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58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057401"/>
            <a:ext cx="10363200" cy="1362075"/>
          </a:xfrm>
        </p:spPr>
        <p:txBody>
          <a:bodyPr anchor="b"/>
          <a:lstStyle>
            <a:lvl1pPr algn="l">
              <a:defRPr sz="4267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12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3429001"/>
            <a:ext cx="10363200" cy="1500187"/>
          </a:xfr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300217"/>
            <a:ext cx="12191989" cy="567351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5201142" y="6327648"/>
            <a:ext cx="178971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b="1" dirty="0">
                <a:solidFill>
                  <a:schemeClr val="accent1"/>
                </a:solidFill>
              </a:rPr>
              <a:t>ISO-NE CONFIDENTIAL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4165600" y="6564631"/>
            <a:ext cx="3830320" cy="304800"/>
          </a:xfrm>
          <a:prstGeom prst="rect">
            <a:avLst/>
          </a:prstGeom>
          <a:solidFill>
            <a:srgbClr val="A1DC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Applicable</a:t>
            </a:r>
            <a:r>
              <a:rPr lang="en-US" sz="933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classification subcategory goes here.</a:t>
            </a:r>
            <a:endParaRPr lang="en-US" sz="933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Populate or delete this text box.</a:t>
            </a:r>
          </a:p>
        </p:txBody>
      </p:sp>
    </p:spTree>
    <p:extLst>
      <p:ext uri="{BB962C8B-B14F-4D97-AF65-F5344CB8AC3E}">
        <p14:creationId xmlns:p14="http://schemas.microsoft.com/office/powerpoint/2010/main" val="2646817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057401"/>
            <a:ext cx="10363200" cy="1362075"/>
          </a:xfrm>
        </p:spPr>
        <p:txBody>
          <a:bodyPr anchor="b"/>
          <a:lstStyle>
            <a:lvl1pPr algn="l">
              <a:defRPr sz="4267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3429001"/>
            <a:ext cx="10363200" cy="1500187"/>
          </a:xfr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9" name="Picture 8" descr="ISO049-PowerPoint-d1-revised-03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00217"/>
            <a:ext cx="12192000" cy="567351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5201142" y="6327648"/>
            <a:ext cx="178971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b="1" dirty="0">
                <a:solidFill>
                  <a:schemeClr val="accent1"/>
                </a:solidFill>
              </a:rPr>
              <a:t>ISO-NE CONFIDENTIAL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165600" y="6564631"/>
            <a:ext cx="38303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Applicable</a:t>
            </a:r>
            <a:r>
              <a:rPr lang="en-US" sz="933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classification subcategory goes here.</a:t>
            </a:r>
            <a:endParaRPr lang="en-US" sz="933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Populate or delete this text box.</a:t>
            </a:r>
          </a:p>
        </p:txBody>
      </p:sp>
    </p:spTree>
    <p:extLst>
      <p:ext uri="{BB962C8B-B14F-4D97-AF65-F5344CB8AC3E}">
        <p14:creationId xmlns:p14="http://schemas.microsoft.com/office/powerpoint/2010/main" val="3200149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057401"/>
            <a:ext cx="10363200" cy="1362075"/>
          </a:xfrm>
        </p:spPr>
        <p:txBody>
          <a:bodyPr anchor="b"/>
          <a:lstStyle>
            <a:lvl1pPr algn="l">
              <a:defRPr sz="4267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3429001"/>
            <a:ext cx="10363200" cy="1500187"/>
          </a:xfr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300217"/>
            <a:ext cx="12191989" cy="567351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201142" y="6327648"/>
            <a:ext cx="178971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b="1" dirty="0">
                <a:solidFill>
                  <a:schemeClr val="accent5"/>
                </a:solidFill>
              </a:rPr>
              <a:t>ISO-NE 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165600" y="6564631"/>
            <a:ext cx="38303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Applicable</a:t>
            </a:r>
            <a:r>
              <a:rPr lang="en-US" sz="933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classification subcategory goes here.</a:t>
            </a:r>
            <a:endParaRPr lang="en-US" sz="933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Populate or delete this text box.</a:t>
            </a:r>
          </a:p>
        </p:txBody>
      </p:sp>
    </p:spTree>
    <p:extLst>
      <p:ext uri="{BB962C8B-B14F-4D97-AF65-F5344CB8AC3E}">
        <p14:creationId xmlns:p14="http://schemas.microsoft.com/office/powerpoint/2010/main" val="242934020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ransitional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12800" y="2057401"/>
            <a:ext cx="10363200" cy="1362075"/>
          </a:xfrm>
        </p:spPr>
        <p:txBody>
          <a:bodyPr anchor="b"/>
          <a:lstStyle>
            <a:lvl1pPr algn="l">
              <a:defRPr sz="4267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/>
              <a:t>transitional slide Title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12800" y="3429001"/>
            <a:ext cx="10363200" cy="1500187"/>
          </a:xfr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  <a:latin typeface="+mj-lt"/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Transitional Slide Subtitle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300216"/>
            <a:ext cx="12191989" cy="567349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5201142" y="6327648"/>
            <a:ext cx="178971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b="1" dirty="0">
                <a:solidFill>
                  <a:schemeClr val="accent3">
                    <a:lumMod val="75000"/>
                  </a:schemeClr>
                </a:solidFill>
              </a:rPr>
              <a:t>ISO-NE CONFIDENTIAL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165600" y="6564631"/>
            <a:ext cx="383032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Applicable</a:t>
            </a:r>
            <a:r>
              <a:rPr lang="en-US" sz="933" b="1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classification subcategory goes here.</a:t>
            </a:r>
            <a:endParaRPr lang="en-US" sz="933" b="1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algn="ctr" defTabSz="1219170" rtl="0" eaLnBrk="1" latinLnBrk="0" hangingPunct="1"/>
            <a:r>
              <a:rPr lang="en-US" sz="933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Populate or delete this text box.</a:t>
            </a:r>
          </a:p>
        </p:txBody>
      </p:sp>
    </p:spTree>
    <p:extLst>
      <p:ext uri="{BB962C8B-B14F-4D97-AF65-F5344CB8AC3E}">
        <p14:creationId xmlns:p14="http://schemas.microsoft.com/office/powerpoint/2010/main" val="14431588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609600" y="1401763"/>
            <a:ext cx="109728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  <a:lvl4pPr>
              <a:defRPr>
                <a:solidFill>
                  <a:srgbClr val="000000"/>
                </a:solidFill>
              </a:defRPr>
            </a:lvl4pPr>
            <a:lvl5pPr>
              <a:defRPr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076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fld id="{C28050A9-408E-4F29-9B78-99240BFF955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6688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 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2511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for more inf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twitter-icon.png">
            <a:hlinkClick r:id="rId2"/>
          </p:cNvPr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7414143" y="305344"/>
            <a:ext cx="2133600" cy="2133600"/>
          </a:xfrm>
          <a:prstGeom prst="rect">
            <a:avLst/>
          </a:prstGeom>
        </p:spPr>
      </p:pic>
      <p:pic>
        <p:nvPicPr>
          <p:cNvPr id="15" name="Picture 4" descr="ISO Newswire">
            <a:hlinkClick r:id="rId4"/>
          </p:cNvPr>
          <p:cNvPicPr>
            <a:picLocks noChangeAspect="1" noChangeArrowheads="1"/>
          </p:cNvPicPr>
          <p:nvPr userDrawn="1"/>
        </p:nvPicPr>
        <p:blipFill>
          <a:blip r:embed="rId5" cstate="print"/>
          <a:stretch>
            <a:fillRect/>
          </a:stretch>
        </p:blipFill>
        <p:spPr bwMode="auto">
          <a:xfrm>
            <a:off x="9646685" y="584200"/>
            <a:ext cx="2133600" cy="2133600"/>
          </a:xfrm>
          <a:prstGeom prst="rect">
            <a:avLst/>
          </a:prstGeom>
          <a:noFill/>
        </p:spPr>
      </p:pic>
      <p:pic>
        <p:nvPicPr>
          <p:cNvPr id="16" name="Picture 15" descr="iso-to-go-screenshot-1.jpg">
            <a:hlinkClick r:id="rId6"/>
          </p:cNvPr>
          <p:cNvPicPr>
            <a:picLocks noChangeAspect="1"/>
          </p:cNvPicPr>
          <p:nvPr userDrawn="1"/>
        </p:nvPicPr>
        <p:blipFill>
          <a:blip r:embed="rId7" cstate="print"/>
          <a:stretch>
            <a:fillRect/>
          </a:stretch>
        </p:blipFill>
        <p:spPr>
          <a:xfrm>
            <a:off x="7315200" y="2438944"/>
            <a:ext cx="2331485" cy="3352800"/>
          </a:xfrm>
          <a:prstGeom prst="rect">
            <a:avLst/>
          </a:prstGeom>
        </p:spPr>
      </p:pic>
      <p:pic>
        <p:nvPicPr>
          <p:cNvPr id="17" name="Picture 16" descr="iso-to-go-screenshot-6.jpg">
            <a:hlinkClick r:id="rId6"/>
          </p:cNvPr>
          <p:cNvPicPr>
            <a:picLocks noChangeAspect="1"/>
          </p:cNvPicPr>
          <p:nvPr userDrawn="1"/>
        </p:nvPicPr>
        <p:blipFill>
          <a:blip r:embed="rId8" cstate="print"/>
          <a:stretch>
            <a:fillRect/>
          </a:stretch>
        </p:blipFill>
        <p:spPr>
          <a:xfrm>
            <a:off x="9242162" y="2813051"/>
            <a:ext cx="2331485" cy="3352800"/>
          </a:xfrm>
          <a:prstGeom prst="rect">
            <a:avLst/>
          </a:prstGeom>
        </p:spPr>
      </p:pic>
      <p:pic>
        <p:nvPicPr>
          <p:cNvPr id="18" name="Picture 17" descr="google-play-badge.png">
            <a:hlinkClick r:id="rId9"/>
          </p:cNvPr>
          <p:cNvPicPr>
            <a:picLocks noChangeAspect="1"/>
          </p:cNvPicPr>
          <p:nvPr userDrawn="1"/>
        </p:nvPicPr>
        <p:blipFill>
          <a:blip r:embed="rId10" cstate="print"/>
          <a:stretch>
            <a:fillRect/>
          </a:stretch>
        </p:blipFill>
        <p:spPr>
          <a:xfrm>
            <a:off x="2159000" y="5619751"/>
            <a:ext cx="1651000" cy="546100"/>
          </a:xfrm>
          <a:prstGeom prst="rect">
            <a:avLst/>
          </a:prstGeom>
        </p:spPr>
      </p:pic>
      <p:pic>
        <p:nvPicPr>
          <p:cNvPr id="19" name="Picture 18" descr="app-store-badge.png">
            <a:hlinkClick r:id="rId11"/>
          </p:cNvPr>
          <p:cNvPicPr>
            <a:picLocks noChangeAspect="1"/>
          </p:cNvPicPr>
          <p:nvPr userDrawn="1"/>
        </p:nvPicPr>
        <p:blipFill>
          <a:blip r:embed="rId12" cstate="print"/>
          <a:stretch>
            <a:fillRect/>
          </a:stretch>
        </p:blipFill>
        <p:spPr>
          <a:xfrm>
            <a:off x="4292600" y="5619751"/>
            <a:ext cx="1701800" cy="546100"/>
          </a:xfrm>
          <a:prstGeom prst="rect">
            <a:avLst/>
          </a:prstGeom>
        </p:spPr>
      </p:pic>
      <p:sp>
        <p:nvSpPr>
          <p:cNvPr id="20" name="TextBox 19"/>
          <p:cNvSpPr txBox="1"/>
          <p:nvPr userDrawn="1"/>
        </p:nvSpPr>
        <p:spPr>
          <a:xfrm>
            <a:off x="609601" y="1457325"/>
            <a:ext cx="6464135" cy="4812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189" indent="-457189"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000000"/>
                </a:solidFill>
              </a:rPr>
              <a:t>Subscribe to the </a:t>
            </a:r>
            <a:r>
              <a:rPr lang="en-US" sz="2667" b="1" i="1" dirty="0">
                <a:solidFill>
                  <a:srgbClr val="000000"/>
                </a:solidFill>
                <a:hlinkClick r:id="rId4"/>
              </a:rPr>
              <a:t>ISO Newswire</a:t>
            </a:r>
            <a:endParaRPr lang="en-US" sz="1867" b="1" i="0" dirty="0">
              <a:solidFill>
                <a:srgbClr val="000000"/>
              </a:solidFill>
            </a:endParaRPr>
          </a:p>
          <a:p>
            <a:pPr marL="990575" lvl="1" indent="-380990" algn="l" defTabSz="121917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867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Regular news about the ISO and wholesale </a:t>
            </a:r>
            <a:br>
              <a:rPr lang="en-US" sz="1867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867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industry within the six-state region </a:t>
            </a:r>
          </a:p>
          <a:p>
            <a:pPr marL="457189" indent="-457189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000000"/>
                </a:solidFill>
              </a:rPr>
              <a:t>Log on to </a:t>
            </a:r>
            <a:r>
              <a:rPr lang="en-US" sz="2667" b="1" dirty="0">
                <a:solidFill>
                  <a:srgbClr val="000000"/>
                </a:solidFill>
                <a:hlinkClick r:id="rId13"/>
              </a:rPr>
              <a:t>ISO Express </a:t>
            </a:r>
            <a:endParaRPr lang="en-US" sz="2667" b="1" dirty="0">
              <a:solidFill>
                <a:srgbClr val="000000"/>
              </a:solidFill>
            </a:endParaRPr>
          </a:p>
          <a:p>
            <a:pPr marL="990575" lvl="1" indent="-380990" algn="l" defTabSz="121917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867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Real-time data on New England’s wholesale </a:t>
            </a:r>
            <a:br>
              <a:rPr lang="en-US" sz="1867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</a:br>
            <a:r>
              <a:rPr lang="en-US" sz="1867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electricity markets and power system operations</a:t>
            </a:r>
          </a:p>
          <a:p>
            <a:pPr marL="457189" indent="-457189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000000"/>
                </a:solidFill>
              </a:rPr>
              <a:t>Follow us on </a:t>
            </a:r>
            <a:r>
              <a:rPr lang="en-US" sz="2667" b="0" dirty="0">
                <a:solidFill>
                  <a:srgbClr val="000000"/>
                </a:solidFill>
              </a:rPr>
              <a:t>Twitter: </a:t>
            </a:r>
            <a:r>
              <a:rPr lang="en-US" sz="2667" b="1" i="1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  <a:hlinkClick r:id="rId14"/>
              </a:rPr>
              <a:t>@isonewengland</a:t>
            </a:r>
            <a:endParaRPr lang="en-US" sz="2667" b="1" i="1" kern="1200" baseline="0" dirty="0">
              <a:solidFill>
                <a:srgbClr val="000000"/>
              </a:solidFill>
              <a:latin typeface="+mn-lt"/>
              <a:ea typeface="+mn-ea"/>
              <a:cs typeface="+mn-cs"/>
            </a:endParaRPr>
          </a:p>
          <a:p>
            <a:pPr marL="457189" indent="-457189">
              <a:spcBef>
                <a:spcPts val="1600"/>
              </a:spcBef>
              <a:buFont typeface="Arial" panose="020B0604020202020204" pitchFamily="34" charset="0"/>
              <a:buChar char="•"/>
            </a:pPr>
            <a:r>
              <a:rPr lang="en-US" sz="2667" dirty="0">
                <a:solidFill>
                  <a:srgbClr val="000000"/>
                </a:solidFill>
              </a:rPr>
              <a:t>Download the </a:t>
            </a:r>
            <a:r>
              <a:rPr lang="en-US" sz="2667" b="1" dirty="0">
                <a:solidFill>
                  <a:srgbClr val="000000"/>
                </a:solidFill>
                <a:hlinkClick r:id="rId6"/>
              </a:rPr>
              <a:t>ISO to Go App</a:t>
            </a:r>
            <a:endParaRPr lang="en-US" sz="2667" b="1" dirty="0">
              <a:solidFill>
                <a:srgbClr val="000000"/>
              </a:solidFill>
            </a:endParaRPr>
          </a:p>
          <a:p>
            <a:pPr marL="990575" lvl="1" indent="-380990" algn="l" defTabSz="1219170" rtl="0" eaLnBrk="1" latinLnBrk="0" hangingPunct="1">
              <a:spcBef>
                <a:spcPts val="0"/>
              </a:spcBef>
              <a:buFont typeface="Arial" pitchFamily="34" charset="0"/>
              <a:buChar char="–"/>
            </a:pPr>
            <a:r>
              <a:rPr lang="en-US" sz="1867" i="0" kern="1200" baseline="0" dirty="0">
                <a:solidFill>
                  <a:srgbClr val="000000"/>
                </a:solidFill>
                <a:latin typeface="+mn-lt"/>
                <a:ea typeface="+mn-ea"/>
                <a:cs typeface="+mn-cs"/>
              </a:rPr>
              <a:t>Free mobile app puts real-time wholesale electricity pricing and power grid info in the palm of your hand </a:t>
            </a:r>
          </a:p>
          <a:p>
            <a:pPr lvl="1"/>
            <a:endParaRPr lang="en-US" sz="2133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609600" y="358201"/>
            <a:ext cx="10972800" cy="748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267" b="1" dirty="0">
                <a:solidFill>
                  <a:srgbClr val="000000"/>
                </a:solidFill>
                <a:latin typeface="+mj-lt"/>
              </a:rPr>
              <a:t>For More Information…</a:t>
            </a:r>
          </a:p>
        </p:txBody>
      </p:sp>
    </p:spTree>
    <p:extLst>
      <p:ext uri="{BB962C8B-B14F-4D97-AF65-F5344CB8AC3E}">
        <p14:creationId xmlns:p14="http://schemas.microsoft.com/office/powerpoint/2010/main" val="3869158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ques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4800" y="838200"/>
            <a:ext cx="7112000" cy="53340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732" y="3200400"/>
            <a:ext cx="5174019" cy="847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433568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5128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05128"/>
            <a:ext cx="5384800" cy="4767072"/>
          </a:xfrm>
        </p:spPr>
        <p:txBody>
          <a:bodyPr>
            <a:normAutofit/>
          </a:bodyPr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35487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iso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408176"/>
            <a:ext cx="5386917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073275"/>
            <a:ext cx="5386917" cy="4098925"/>
          </a:xfrm>
        </p:spPr>
        <p:txBody>
          <a:bodyPr/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133">
                <a:solidFill>
                  <a:srgbClr val="000000"/>
                </a:solidFill>
              </a:defRPr>
            </a:lvl3pPr>
            <a:lvl4pPr>
              <a:defRPr sz="1867">
                <a:solidFill>
                  <a:srgbClr val="000000"/>
                </a:solidFill>
              </a:defRPr>
            </a:lvl4pPr>
            <a:lvl5pPr>
              <a:defRPr sz="1867">
                <a:solidFill>
                  <a:srgbClr val="0000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08176"/>
            <a:ext cx="5389033" cy="639763"/>
          </a:xfrm>
        </p:spPr>
        <p:txBody>
          <a:bodyPr anchor="b"/>
          <a:lstStyle>
            <a:lvl1pPr marL="0" indent="0">
              <a:buNone/>
              <a:defRPr sz="3200" b="1">
                <a:solidFill>
                  <a:schemeClr val="accent1"/>
                </a:solidFill>
              </a:defRPr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073275"/>
            <a:ext cx="5389033" cy="4098925"/>
          </a:xfrm>
        </p:spPr>
        <p:txBody>
          <a:bodyPr>
            <a:normAutofit/>
          </a:bodyPr>
          <a:lstStyle>
            <a:lvl1pPr>
              <a:defRPr sz="2667">
                <a:solidFill>
                  <a:srgbClr val="000000"/>
                </a:solidFill>
              </a:defRPr>
            </a:lvl1pPr>
            <a:lvl2pPr>
              <a:defRPr sz="2400">
                <a:solidFill>
                  <a:srgbClr val="000000"/>
                </a:solidFill>
              </a:defRPr>
            </a:lvl2pPr>
            <a:lvl3pPr>
              <a:defRPr sz="2133">
                <a:solidFill>
                  <a:srgbClr val="000000"/>
                </a:solidFill>
              </a:defRPr>
            </a:lvl3pPr>
            <a:lvl4pPr>
              <a:defRPr sz="1867">
                <a:solidFill>
                  <a:srgbClr val="000000"/>
                </a:solidFill>
              </a:defRPr>
            </a:lvl4pPr>
            <a:lvl5pPr>
              <a:defRPr sz="1867">
                <a:solidFill>
                  <a:srgbClr val="000000"/>
                </a:solidFill>
              </a:defRPr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/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69730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hart Placeholder 6"/>
          <p:cNvSpPr>
            <a:spLocks noGrp="1"/>
          </p:cNvSpPr>
          <p:nvPr>
            <p:ph type="chart" sz="quarter" idx="11"/>
          </p:nvPr>
        </p:nvSpPr>
        <p:spPr>
          <a:xfrm>
            <a:off x="609600" y="1408177"/>
            <a:ext cx="10972800" cy="47625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92753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smart art 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martArt Placeholder 7"/>
          <p:cNvSpPr>
            <a:spLocks noGrp="1"/>
          </p:cNvSpPr>
          <p:nvPr>
            <p:ph type="dgm" sz="quarter" idx="11"/>
          </p:nvPr>
        </p:nvSpPr>
        <p:spPr>
          <a:xfrm>
            <a:off x="609600" y="1405128"/>
            <a:ext cx="109728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41212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/>
          <p:cNvSpPr>
            <a:spLocks noGrp="1"/>
          </p:cNvSpPr>
          <p:nvPr>
            <p:ph type="tbl" sz="quarter" idx="10"/>
          </p:nvPr>
        </p:nvSpPr>
        <p:spPr>
          <a:xfrm>
            <a:off x="609600" y="1405128"/>
            <a:ext cx="10972800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75184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pictur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6739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193536" y="1408176"/>
            <a:ext cx="5388864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064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61555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pictur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5128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609600" y="1405128"/>
            <a:ext cx="5388864" cy="476740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</p:spPr>
        <p:txBody>
          <a:bodyPr>
            <a:normAutofit/>
          </a:bodyPr>
          <a:lstStyle>
            <a:lvl1pPr algn="l">
              <a:defRPr sz="4267"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1152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h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5696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127350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h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35608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3"/>
          </p:nvPr>
        </p:nvSpPr>
        <p:spPr>
          <a:xfrm>
            <a:off x="609600" y="1435610"/>
            <a:ext cx="5388864" cy="476539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568038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table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6739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193536" y="1408176"/>
            <a:ext cx="5388864" cy="476707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343257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table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7072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able Placeholder 6"/>
          <p:cNvSpPr>
            <a:spLocks noGrp="1"/>
          </p:cNvSpPr>
          <p:nvPr>
            <p:ph type="tbl" sz="quarter" idx="13"/>
          </p:nvPr>
        </p:nvSpPr>
        <p:spPr>
          <a:xfrm>
            <a:off x="609600" y="1408177"/>
            <a:ext cx="5388864" cy="4767407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1153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smart art graphic (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369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906150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smart art graphic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402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SmartArt Placeholder 8"/>
          <p:cNvSpPr>
            <a:spLocks noGrp="1"/>
          </p:cNvSpPr>
          <p:nvPr>
            <p:ph type="dgm" sz="quarter" idx="13"/>
          </p:nvPr>
        </p:nvSpPr>
        <p:spPr>
          <a:xfrm>
            <a:off x="609600" y="1408176"/>
            <a:ext cx="5388864" cy="476435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41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media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3691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4982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media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402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Media Placeholder 6"/>
          <p:cNvSpPr>
            <a:spLocks noGrp="1"/>
          </p:cNvSpPr>
          <p:nvPr>
            <p:ph type="media" sz="quarter" idx="13"/>
          </p:nvPr>
        </p:nvSpPr>
        <p:spPr>
          <a:xfrm>
            <a:off x="609600" y="1408176"/>
            <a:ext cx="5388864" cy="4764359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media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2407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ontent (L) &amp; clip ar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08176"/>
            <a:ext cx="5384800" cy="4765696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6193536" y="1408176"/>
            <a:ext cx="5388864" cy="4764024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6878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600" y="1943100"/>
            <a:ext cx="4927600" cy="44577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8400" y="1943100"/>
            <a:ext cx="4927600" cy="3924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 clip art (L) &amp; content (R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7600" y="1408176"/>
            <a:ext cx="5384800" cy="4764024"/>
          </a:xfrm>
        </p:spPr>
        <p:txBody>
          <a:bodyPr/>
          <a:lstStyle>
            <a:lvl1pPr>
              <a:defRPr sz="3200">
                <a:solidFill>
                  <a:srgbClr val="000000"/>
                </a:solidFill>
              </a:defRPr>
            </a:lvl1pPr>
            <a:lvl2pPr>
              <a:defRPr sz="2667">
                <a:solidFill>
                  <a:srgbClr val="000000"/>
                </a:solidFill>
              </a:defRPr>
            </a:lvl2pPr>
            <a:lvl3pPr>
              <a:defRPr sz="2400">
                <a:solidFill>
                  <a:srgbClr val="000000"/>
                </a:solidFill>
              </a:defRPr>
            </a:lvl3pPr>
            <a:lvl4pPr>
              <a:defRPr sz="2133">
                <a:solidFill>
                  <a:srgbClr val="000000"/>
                </a:solidFill>
              </a:defRPr>
            </a:lvl4pPr>
            <a:lvl5pPr>
              <a:defRPr sz="2133">
                <a:solidFill>
                  <a:srgbClr val="000000"/>
                </a:solidFill>
              </a:defRPr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lipArt Placeholder 8"/>
          <p:cNvSpPr>
            <a:spLocks noGrp="1"/>
          </p:cNvSpPr>
          <p:nvPr>
            <p:ph type="clipArt" sz="quarter" idx="13"/>
          </p:nvPr>
        </p:nvSpPr>
        <p:spPr>
          <a:xfrm>
            <a:off x="609600" y="1408176"/>
            <a:ext cx="5388864" cy="4762352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icon to add online image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8667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o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914400" y="2209801"/>
            <a:ext cx="10363200" cy="136207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800" b="1" cap="none" baseline="0">
                <a:solidFill>
                  <a:srgbClr val="000000"/>
                </a:solidFill>
              </a:defRPr>
            </a:lvl1pPr>
          </a:lstStyle>
          <a:p>
            <a:r>
              <a:rPr lang="en-US" dirty="0"/>
              <a:t>Topic Title (36pt)</a:t>
            </a:r>
          </a:p>
        </p:txBody>
      </p:sp>
      <p:sp>
        <p:nvSpPr>
          <p:cNvPr id="5" name="Subtitle 1.5"/>
          <p:cNvSpPr>
            <a:spLocks noGrp="1"/>
          </p:cNvSpPr>
          <p:nvPr>
            <p:ph type="body" idx="1" hasCustomPrompt="1"/>
          </p:nvPr>
        </p:nvSpPr>
        <p:spPr>
          <a:xfrm>
            <a:off x="914400" y="3581401"/>
            <a:ext cx="10363200" cy="1500187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3200" i="1" baseline="0">
                <a:solidFill>
                  <a:srgbClr val="000000"/>
                </a:solidFill>
              </a:defRPr>
            </a:lvl1pPr>
            <a:lvl2pPr marL="609585" indent="0">
              <a:buNone/>
              <a:defRPr sz="2400"/>
            </a:lvl2pPr>
            <a:lvl3pPr marL="1219170" indent="0">
              <a:buNone/>
              <a:defRPr sz="2133"/>
            </a:lvl3pPr>
            <a:lvl4pPr marL="1828754" indent="0">
              <a:buNone/>
              <a:defRPr sz="1867"/>
            </a:lvl4pPr>
            <a:lvl5pPr marL="2438339" indent="0">
              <a:buNone/>
              <a:defRPr sz="1867"/>
            </a:lvl5pPr>
            <a:lvl6pPr marL="3047924" indent="0">
              <a:buNone/>
              <a:defRPr sz="1867"/>
            </a:lvl6pPr>
            <a:lvl7pPr marL="3657509" indent="0">
              <a:buNone/>
              <a:defRPr sz="1867"/>
            </a:lvl7pPr>
            <a:lvl8pPr marL="4267093" indent="0">
              <a:buNone/>
              <a:defRPr sz="1867"/>
            </a:lvl8pPr>
            <a:lvl9pPr marL="4876678" indent="0">
              <a:buNone/>
              <a:defRPr sz="1867"/>
            </a:lvl9pPr>
          </a:lstStyle>
          <a:p>
            <a:pPr lvl="0"/>
            <a:r>
              <a:rPr lang="en-US" dirty="0"/>
              <a:t>Subtitle of Topic (optional)</a:t>
            </a: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2275840" y="5943602"/>
            <a:ext cx="9814560" cy="387191"/>
          </a:xfrm>
          <a:prstGeom prst="roundRect">
            <a:avLst>
              <a:gd name="adj" fmla="val 8861"/>
            </a:avLst>
          </a:prstGeom>
        </p:spPr>
        <p:txBody>
          <a:bodyPr/>
          <a:lstStyle>
            <a:lvl1pPr algn="r">
              <a:defRPr i="1">
                <a:solidFill>
                  <a:srgbClr val="000000"/>
                </a:solidFill>
              </a:defRPr>
            </a:lvl1pPr>
          </a:lstStyle>
          <a:p>
            <a:r>
              <a:rPr lang="en-US"/>
              <a:t>Optional: use this for references or other footnotes (18pt )</a:t>
            </a:r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73054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7" descr="IMP_Logo_Whit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117600" y="152400"/>
            <a:ext cx="3352800" cy="661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2"/>
          <p:cNvSpPr>
            <a:spLocks noChangeArrowheads="1"/>
          </p:cNvSpPr>
          <p:nvPr userDrawn="1"/>
        </p:nvSpPr>
        <p:spPr bwMode="auto">
          <a:xfrm>
            <a:off x="1143000" y="3429000"/>
            <a:ext cx="10033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>
              <a:defRPr/>
            </a:pPr>
            <a:endParaRPr lang="en-US" sz="3900" i="0">
              <a:solidFill>
                <a:srgbClr val="C51538"/>
              </a:solidFill>
              <a:latin typeface="Impact" pitchFamily="-128" charset="0"/>
              <a:cs typeface="Times New Roman" pitchFamily="-128" charset="0"/>
            </a:endParaRP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117600" y="2438400"/>
            <a:ext cx="10058400" cy="533400"/>
          </a:xfrm>
        </p:spPr>
        <p:txBody>
          <a:bodyPr anchor="t"/>
          <a:lstStyle>
            <a:lvl1pPr>
              <a:defRPr sz="3900"/>
            </a:lvl1pPr>
          </a:lstStyle>
          <a:p>
            <a:r>
              <a:rPr lang="da-DK"/>
              <a:t>Click to edit Master title style</a:t>
            </a:r>
          </a:p>
        </p:txBody>
      </p:sp>
      <p:sp>
        <p:nvSpPr>
          <p:cNvPr id="102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117600" y="5181600"/>
            <a:ext cx="10058400" cy="228600"/>
          </a:xfrm>
        </p:spPr>
        <p:txBody>
          <a:bodyPr/>
          <a:lstStyle>
            <a:lvl1pPr>
              <a:defRPr sz="1600">
                <a:latin typeface="GE Inspira" panose="020F0603030400020203" pitchFamily="34" charset="0"/>
              </a:defRPr>
            </a:lvl1pPr>
          </a:lstStyle>
          <a:p>
            <a:r>
              <a:rPr lang="da-DK" dirty="0" err="1"/>
              <a:t>Name</a:t>
            </a:r>
            <a:r>
              <a:rPr lang="da-DK" dirty="0"/>
              <a:t> of speaker</a:t>
            </a:r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0"/>
          </p:nvPr>
        </p:nvSpPr>
        <p:spPr bwMode="auto">
          <a:xfrm>
            <a:off x="406400" y="6419850"/>
            <a:ext cx="4267200" cy="204788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600" i="0" smtClean="0">
                <a:solidFill>
                  <a:srgbClr val="A6AAAA"/>
                </a:solidFill>
                <a:latin typeface="Verdana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r>
              <a:rPr lang="da-DK"/>
              <a:t>sdfgafgafga</a:t>
            </a:r>
          </a:p>
        </p:txBody>
      </p:sp>
      <p:sp>
        <p:nvSpPr>
          <p:cNvPr id="9" name="Slide Number Placeholder 8"/>
          <p:cNvSpPr>
            <a:spLocks noGrp="1" noChangeArrowheads="1"/>
          </p:cNvSpPr>
          <p:nvPr>
            <p:ph type="sldNum" sz="quarter" idx="11"/>
          </p:nvPr>
        </p:nvSpPr>
        <p:spPr bwMode="auto">
          <a:xfrm>
            <a:off x="4876800" y="6419850"/>
            <a:ext cx="558800" cy="51435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600" i="0" smtClean="0">
                <a:solidFill>
                  <a:srgbClr val="A6AAAA"/>
                </a:solidFill>
                <a:latin typeface="Verdana" pitchFamily="-128" charset="0"/>
                <a:cs typeface="Times New Roman" pitchFamily="-128" charset="0"/>
              </a:defRPr>
            </a:lvl1pPr>
          </a:lstStyle>
          <a:p>
            <a:pPr>
              <a:defRPr/>
            </a:pPr>
            <a:fld id="{450CA9D8-6ACD-4C8B-B06A-A51FC112C41F}" type="slidenum">
              <a:rPr lang="da-DK"/>
              <a:pPr>
                <a:defRPr/>
              </a:pPr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0113071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mple Slide - Any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09599" y="1"/>
            <a:ext cx="10982476" cy="103535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n-US"/>
              <a:t>Simple Slide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8948936" y="6454019"/>
            <a:ext cx="3039363" cy="256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r" defTabSz="60958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067"/>
              <a:t>NREL</a:t>
            </a:r>
            <a:r>
              <a:rPr lang="en-US" sz="1067" baseline="0"/>
              <a:t>    </a:t>
            </a:r>
            <a:r>
              <a:rPr lang="en-US" sz="1067"/>
              <a:t>|    </a:t>
            </a:r>
            <a:fld id="{BFD71CF8-5198-8441-A7C0-DC22FD64CBE4}" type="slidenum">
              <a:rPr lang="en-US" sz="1067"/>
              <a:pPr marL="0" marR="0" indent="0" algn="r" defTabSz="60958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067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32614EE7-E822-4E46-9816-E5703CCEB87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261243"/>
            <a:ext cx="10982475" cy="5067592"/>
          </a:xfrm>
        </p:spPr>
        <p:txBody>
          <a:bodyPr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defRPr sz="2667"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defRPr sz="2400"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defRPr sz="2133"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>
              <a:defRPr sz="1600"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6789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46083"/>
            <a:ext cx="10972800" cy="40011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Calibri" panose="020F05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768725"/>
          </a:xfrm>
        </p:spPr>
        <p:txBody>
          <a:bodyPr/>
          <a:lstStyle>
            <a:lvl1pPr>
              <a:defRPr sz="2400">
                <a:latin typeface="Calibri" panose="020F0502020204030204" pitchFamily="34" charset="0"/>
              </a:defRPr>
            </a:lvl1pPr>
            <a:lvl2pPr>
              <a:defRPr sz="2000">
                <a:latin typeface="Calibri" panose="020F0502020204030204" pitchFamily="34" charset="0"/>
              </a:defRPr>
            </a:lvl2pPr>
            <a:lvl3pPr>
              <a:defRPr sz="1800">
                <a:latin typeface="Calibri" panose="020F0502020204030204" pitchFamily="34" charset="0"/>
              </a:defRPr>
            </a:lvl3pPr>
            <a:lvl4pPr>
              <a:defRPr sz="1600">
                <a:latin typeface="Calibri" panose="020F0502020204030204" pitchFamily="34" charset="0"/>
              </a:defRPr>
            </a:lvl4pPr>
            <a:lvl5pPr>
              <a:defRPr sz="1600">
                <a:latin typeface="Calibri" panose="020F05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700186"/>
            <a:ext cx="4011084" cy="3077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670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930080"/>
            <a:ext cx="7315200" cy="30777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5941483" cy="88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18" Type="http://schemas.openxmlformats.org/officeDocument/2006/relationships/slideLayout" Target="../slideLayouts/slideLayout31.xml"/><Relationship Id="rId26" Type="http://schemas.openxmlformats.org/officeDocument/2006/relationships/slideLayout" Target="../slideLayouts/slideLayout39.xml"/><Relationship Id="rId3" Type="http://schemas.openxmlformats.org/officeDocument/2006/relationships/slideLayout" Target="../slideLayouts/slideLayout16.xml"/><Relationship Id="rId21" Type="http://schemas.openxmlformats.org/officeDocument/2006/relationships/slideLayout" Target="../slideLayouts/slideLayout34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30.xml"/><Relationship Id="rId25" Type="http://schemas.openxmlformats.org/officeDocument/2006/relationships/slideLayout" Target="../slideLayouts/slideLayout38.xml"/><Relationship Id="rId2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29.xml"/><Relationship Id="rId20" Type="http://schemas.openxmlformats.org/officeDocument/2006/relationships/slideLayout" Target="../slideLayouts/slideLayout33.xml"/><Relationship Id="rId29" Type="http://schemas.openxmlformats.org/officeDocument/2006/relationships/slideLayout" Target="../slideLayouts/slideLayout4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24" Type="http://schemas.openxmlformats.org/officeDocument/2006/relationships/slideLayout" Target="../slideLayouts/slideLayout37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23" Type="http://schemas.openxmlformats.org/officeDocument/2006/relationships/slideLayout" Target="../slideLayouts/slideLayout36.xml"/><Relationship Id="rId28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23.xml"/><Relationship Id="rId19" Type="http://schemas.openxmlformats.org/officeDocument/2006/relationships/slideLayout" Target="../slideLayouts/slideLayout32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Relationship Id="rId22" Type="http://schemas.openxmlformats.org/officeDocument/2006/relationships/slideLayout" Target="../slideLayouts/slideLayout35.xml"/><Relationship Id="rId27" Type="http://schemas.openxmlformats.org/officeDocument/2006/relationships/slideLayout" Target="../slideLayouts/slideLayout40.xml"/><Relationship Id="rId3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9" descr="Second_Top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0"/>
            <a:ext cx="12192000" cy="9087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17600" y="345356"/>
            <a:ext cx="10058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da-DK" dirty="0"/>
          </a:p>
        </p:txBody>
      </p:sp>
      <p:sp>
        <p:nvSpPr>
          <p:cNvPr id="2052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17600" y="1943100"/>
            <a:ext cx="10058400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9264352" y="638132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i="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</a:defRPr>
            </a:lvl1pPr>
          </a:lstStyle>
          <a:p>
            <a:fld id="{C28050A9-408E-4F29-9B78-99240BFF955D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58" r:id="rId1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C51538"/>
          </a:solidFill>
          <a:latin typeface="Calibri" panose="020F0502020204030204" pitchFamily="34" charset="0"/>
          <a:ea typeface="ＭＳ Ｐゴシック" pitchFamily="64" charset="-128"/>
          <a:cs typeface="Calibri" panose="020F050202020403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  <a:ea typeface="ＭＳ Ｐゴシック" pitchFamily="64" charset="-128"/>
          <a:cs typeface="ＭＳ Ｐゴシック" pitchFamily="64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  <a:ea typeface="ＭＳ Ｐゴシック" pitchFamily="64" charset="-128"/>
          <a:cs typeface="ＭＳ Ｐゴシック" pitchFamily="64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  <a:ea typeface="ＭＳ Ｐゴシック" pitchFamily="64" charset="-128"/>
          <a:cs typeface="ＭＳ Ｐゴシック" pitchFamily="64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  <a:ea typeface="ＭＳ Ｐゴシック" pitchFamily="64" charset="-128"/>
          <a:cs typeface="ＭＳ Ｐゴシック" pitchFamily="64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>
          <a:solidFill>
            <a:srgbClr val="C51538"/>
          </a:solidFill>
          <a:latin typeface="Impact" pitchFamily="6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defRPr>
          <a:solidFill>
            <a:srgbClr val="4B4F55"/>
          </a:solidFill>
          <a:latin typeface="Calibri" panose="020F0502020204030204" pitchFamily="34" charset="0"/>
          <a:ea typeface="ＭＳ Ｐゴシック" pitchFamily="64" charset="-128"/>
          <a:cs typeface="Calibri" panose="020F0502020204030204" pitchFamily="34" charset="0"/>
        </a:defRPr>
      </a:lvl1pPr>
      <a:lvl2pPr marL="571500" indent="-190500" algn="l" rtl="0" eaLnBrk="1" fontAlgn="base" hangingPunct="1">
        <a:spcBef>
          <a:spcPct val="20000"/>
        </a:spcBef>
        <a:spcAft>
          <a:spcPct val="0"/>
        </a:spcAft>
        <a:buChar char="•"/>
        <a:defRPr sz="1600">
          <a:solidFill>
            <a:srgbClr val="4B4F55"/>
          </a:solidFill>
          <a:latin typeface="Calibri" panose="020F0502020204030204" pitchFamily="34" charset="0"/>
          <a:ea typeface="ＭＳ Ｐゴシック" pitchFamily="64" charset="-128"/>
        </a:defRPr>
      </a:lvl2pPr>
      <a:lvl3pPr marL="952500" indent="-1905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rgbClr val="4B4F55"/>
          </a:solidFill>
          <a:latin typeface="Calibri" panose="020F0502020204030204" pitchFamily="34" charset="0"/>
          <a:ea typeface="ＭＳ Ｐゴシック" pitchFamily="64" charset="-128"/>
        </a:defRPr>
      </a:lvl3pPr>
      <a:lvl4pPr marL="1333500" indent="-1905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400">
          <a:solidFill>
            <a:srgbClr val="4B4F55"/>
          </a:solidFill>
          <a:latin typeface="Calibri" panose="020F0502020204030204" pitchFamily="34" charset="0"/>
          <a:ea typeface="ＭＳ Ｐゴシック" pitchFamily="64" charset="-128"/>
        </a:defRPr>
      </a:lvl4pPr>
      <a:lvl5pPr marL="17272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Calibri" panose="020F0502020204030204" pitchFamily="34" charset="0"/>
          <a:ea typeface="ＭＳ Ｐゴシック" pitchFamily="64" charset="-128"/>
        </a:defRPr>
      </a:lvl5pPr>
      <a:lvl6pPr marL="21844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64" charset="-128"/>
        </a:defRPr>
      </a:lvl6pPr>
      <a:lvl7pPr marL="26416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64" charset="-128"/>
        </a:defRPr>
      </a:lvl7pPr>
      <a:lvl8pPr marL="30988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64" charset="-128"/>
        </a:defRPr>
      </a:lvl8pPr>
      <a:lvl9pPr marL="3556000" indent="-203200" algn="l" rtl="0" eaLnBrk="1" fontAlgn="base" hangingPunct="1">
        <a:spcBef>
          <a:spcPct val="20000"/>
        </a:spcBef>
        <a:spcAft>
          <a:spcPct val="0"/>
        </a:spcAft>
        <a:buChar char="°"/>
        <a:defRPr sz="1400">
          <a:solidFill>
            <a:srgbClr val="4B4F55"/>
          </a:solidFill>
          <a:latin typeface="+mn-lt"/>
          <a:ea typeface="ＭＳ Ｐゴシック" pitchFamily="64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76200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371600"/>
            <a:ext cx="10972800" cy="48126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" y="6290650"/>
            <a:ext cx="12191989" cy="567351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79200" y="6365882"/>
            <a:ext cx="508000" cy="263519"/>
          </a:xfrm>
          <a:prstGeom prst="rect">
            <a:avLst/>
          </a:prstGeom>
        </p:spPr>
        <p:txBody>
          <a:bodyPr lIns="0" tIns="0" rIns="0" bIns="0" anchor="ctr"/>
          <a:lstStyle>
            <a:lvl1pPr algn="ctr">
              <a:defRPr sz="1867">
                <a:solidFill>
                  <a:schemeClr val="tx1"/>
                </a:solidFill>
              </a:defRPr>
            </a:lvl1pPr>
          </a:lstStyle>
          <a:p>
            <a:fld id="{10C7F894-2A36-495D-AB7C-1055F7AC0F9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5207983" y="6329047"/>
            <a:ext cx="1789717" cy="152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33" b="1" dirty="0">
                <a:solidFill>
                  <a:schemeClr val="tx1"/>
                </a:solidFill>
              </a:rPr>
              <a:t>ISO-NE PUBLIC</a:t>
            </a:r>
          </a:p>
        </p:txBody>
      </p:sp>
    </p:spTree>
    <p:extLst>
      <p:ext uri="{BB962C8B-B14F-4D97-AF65-F5344CB8AC3E}">
        <p14:creationId xmlns:p14="http://schemas.microsoft.com/office/powerpoint/2010/main" val="2373050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  <p:sldLayoutId id="2147483744" r:id="rId18"/>
    <p:sldLayoutId id="2147483745" r:id="rId19"/>
    <p:sldLayoutId id="2147483746" r:id="rId20"/>
    <p:sldLayoutId id="2147483747" r:id="rId21"/>
    <p:sldLayoutId id="2147483748" r:id="rId22"/>
    <p:sldLayoutId id="2147483749" r:id="rId23"/>
    <p:sldLayoutId id="2147483750" r:id="rId24"/>
    <p:sldLayoutId id="2147483751" r:id="rId25"/>
    <p:sldLayoutId id="2147483752" r:id="rId26"/>
    <p:sldLayoutId id="2147483753" r:id="rId27"/>
    <p:sldLayoutId id="2147483754" r:id="rId28"/>
    <p:sldLayoutId id="2147483755" r:id="rId29"/>
    <p:sldLayoutId id="2147483757" r:id="rId30"/>
  </p:sldLayoutIdLst>
  <p:hf hdr="0" ftr="0" dt="0"/>
  <p:txStyles>
    <p:titleStyle>
      <a:lvl1pPr algn="l" defTabSz="1219170" rtl="0" eaLnBrk="1" latinLnBrk="0" hangingPunct="1">
        <a:spcBef>
          <a:spcPct val="0"/>
        </a:spcBef>
        <a:buNone/>
        <a:defRPr sz="4267" b="1" kern="1200" baseline="0"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ts val="1600"/>
        </a:spcBef>
        <a:buFont typeface="Arial" pitchFamily="34" charset="0"/>
        <a:buChar char="•"/>
        <a:defRPr sz="3200" kern="1200" baseline="0">
          <a:solidFill>
            <a:srgbClr val="000000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ts val="0"/>
        </a:spcBef>
        <a:buFont typeface="Arial" pitchFamily="34" charset="0"/>
        <a:buChar char="–"/>
        <a:defRPr sz="2667" kern="1200" baseline="0">
          <a:solidFill>
            <a:srgbClr val="000000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ts val="0"/>
        </a:spcBef>
        <a:buFont typeface="Arial" pitchFamily="34" charset="0"/>
        <a:buChar char="•"/>
        <a:defRPr sz="2400" kern="1200" baseline="0">
          <a:solidFill>
            <a:srgbClr val="000000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ts val="0"/>
        </a:spcBef>
        <a:buFont typeface="Arial" pitchFamily="34" charset="0"/>
        <a:buChar char="–"/>
        <a:defRPr sz="2133" kern="1200" baseline="0">
          <a:solidFill>
            <a:srgbClr val="000000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ts val="0"/>
        </a:spcBef>
        <a:buFont typeface="Arial" pitchFamily="34" charset="0"/>
        <a:buChar char="»"/>
        <a:defRPr sz="2133" kern="1200" baseline="0">
          <a:solidFill>
            <a:srgbClr val="000000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emf"/><Relationship Id="rId4" Type="http://schemas.openxmlformats.org/officeDocument/2006/relationships/image" Target="../media/image4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wmf"/><Relationship Id="rId11" Type="http://schemas.openxmlformats.org/officeDocument/2006/relationships/image" Target="../media/image48.e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20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1.emf"/><Relationship Id="rId4" Type="http://schemas.openxmlformats.org/officeDocument/2006/relationships/image" Target="../media/image50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wmf"/><Relationship Id="rId13" Type="http://schemas.openxmlformats.org/officeDocument/2006/relationships/image" Target="../media/image56.wmf"/><Relationship Id="rId18" Type="http://schemas.openxmlformats.org/officeDocument/2006/relationships/oleObject" Target="../embeddings/oleObject29.bin"/><Relationship Id="rId3" Type="http://schemas.openxmlformats.org/officeDocument/2006/relationships/oleObject" Target="../embeddings/oleObject22.bin"/><Relationship Id="rId21" Type="http://schemas.openxmlformats.org/officeDocument/2006/relationships/image" Target="../media/image60.wmf"/><Relationship Id="rId7" Type="http://schemas.openxmlformats.org/officeDocument/2006/relationships/oleObject" Target="../embeddings/oleObject24.bin"/><Relationship Id="rId12" Type="http://schemas.openxmlformats.org/officeDocument/2006/relationships/oleObject" Target="../embeddings/oleObject26.bin"/><Relationship Id="rId17" Type="http://schemas.openxmlformats.org/officeDocument/2006/relationships/image" Target="../media/image58.wmf"/><Relationship Id="rId25" Type="http://schemas.openxmlformats.org/officeDocument/2006/relationships/image" Target="../media/image62.wmf"/><Relationship Id="rId2" Type="http://schemas.openxmlformats.org/officeDocument/2006/relationships/notesSlide" Target="../notesSlides/notesSlide17.xml"/><Relationship Id="rId16" Type="http://schemas.openxmlformats.org/officeDocument/2006/relationships/oleObject" Target="../embeddings/oleObject28.bin"/><Relationship Id="rId20" Type="http://schemas.openxmlformats.org/officeDocument/2006/relationships/oleObject" Target="../embeddings/oleObject30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3.wmf"/><Relationship Id="rId11" Type="http://schemas.openxmlformats.org/officeDocument/2006/relationships/image" Target="../media/image55.wmf"/><Relationship Id="rId24" Type="http://schemas.openxmlformats.org/officeDocument/2006/relationships/oleObject" Target="../embeddings/oleObject32.bin"/><Relationship Id="rId5" Type="http://schemas.openxmlformats.org/officeDocument/2006/relationships/oleObject" Target="../embeddings/oleObject23.bin"/><Relationship Id="rId15" Type="http://schemas.openxmlformats.org/officeDocument/2006/relationships/image" Target="../media/image57.wmf"/><Relationship Id="rId23" Type="http://schemas.openxmlformats.org/officeDocument/2006/relationships/image" Target="../media/image61.wmf"/><Relationship Id="rId10" Type="http://schemas.openxmlformats.org/officeDocument/2006/relationships/oleObject" Target="../embeddings/oleObject25.bin"/><Relationship Id="rId19" Type="http://schemas.openxmlformats.org/officeDocument/2006/relationships/image" Target="../media/image59.wmf"/><Relationship Id="rId4" Type="http://schemas.openxmlformats.org/officeDocument/2006/relationships/image" Target="../media/image52.wmf"/><Relationship Id="rId9" Type="http://schemas.openxmlformats.org/officeDocument/2006/relationships/image" Target="../media/image230.png"/><Relationship Id="rId14" Type="http://schemas.openxmlformats.org/officeDocument/2006/relationships/oleObject" Target="../embeddings/oleObject27.bin"/><Relationship Id="rId22" Type="http://schemas.openxmlformats.org/officeDocument/2006/relationships/oleObject" Target="../embeddings/oleObject3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aemo.com.au/-/media/files/electricity/nem/network_connections/west-murray/high-level-summary-of-wmz-subsynchronous-oscillations.pdf?la=en&amp;hash=9DEAC30EB9D5F7D12D1BDB906F181EF4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eb.eecs.utk.edu/~kaisun/Oscillation/2021Contest/" TargetMode="External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19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9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83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emf"/><Relationship Id="rId2" Type="http://schemas.openxmlformats.org/officeDocument/2006/relationships/image" Target="../media/image84.emf"/><Relationship Id="rId1" Type="http://schemas.openxmlformats.org/officeDocument/2006/relationships/slideLayout" Target="../slideLayouts/slideLayout4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emf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0.wmf"/><Relationship Id="rId9" Type="http://schemas.openxmlformats.org/officeDocument/2006/relationships/oleObject" Target="../embeddings/oleObject4.bin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://web.eecs.utk.edu/~kaisun/Oscillation/" TargetMode="External"/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3" Type="http://schemas.openxmlformats.org/officeDocument/2006/relationships/oleObject" Target="../embeddings/oleObject5.bin"/><Relationship Id="rId7" Type="http://schemas.openxmlformats.org/officeDocument/2006/relationships/image" Target="../media/image26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25.png"/><Relationship Id="rId4" Type="http://schemas.openxmlformats.org/officeDocument/2006/relationships/image" Target="../media/image24.wmf"/><Relationship Id="rId9" Type="http://schemas.openxmlformats.org/officeDocument/2006/relationships/image" Target="../media/image27.w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32.wmf"/><Relationship Id="rId3" Type="http://schemas.openxmlformats.org/officeDocument/2006/relationships/image" Target="../media/image23.png"/><Relationship Id="rId7" Type="http://schemas.openxmlformats.org/officeDocument/2006/relationships/image" Target="../media/image29.wmf"/><Relationship Id="rId12" Type="http://schemas.openxmlformats.org/officeDocument/2006/relationships/oleObject" Target="../embeddings/oleObject12.bin"/><Relationship Id="rId17" Type="http://schemas.openxmlformats.org/officeDocument/2006/relationships/image" Target="../media/image34.wmf"/><Relationship Id="rId2" Type="http://schemas.openxmlformats.org/officeDocument/2006/relationships/notesSlide" Target="../notesSlides/notesSlide9.xml"/><Relationship Id="rId16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9.bin"/><Relationship Id="rId11" Type="http://schemas.openxmlformats.org/officeDocument/2006/relationships/image" Target="../media/image31.wmf"/><Relationship Id="rId5" Type="http://schemas.openxmlformats.org/officeDocument/2006/relationships/image" Target="../media/image28.wmf"/><Relationship Id="rId15" Type="http://schemas.openxmlformats.org/officeDocument/2006/relationships/image" Target="../media/image33.wmf"/><Relationship Id="rId10" Type="http://schemas.openxmlformats.org/officeDocument/2006/relationships/oleObject" Target="../embeddings/oleObject11.bin"/><Relationship Id="rId4" Type="http://schemas.openxmlformats.org/officeDocument/2006/relationships/oleObject" Target="../embeddings/oleObject8.bin"/><Relationship Id="rId9" Type="http://schemas.openxmlformats.org/officeDocument/2006/relationships/image" Target="../media/image30.wmf"/><Relationship Id="rId14" Type="http://schemas.openxmlformats.org/officeDocument/2006/relationships/oleObject" Target="../embeddings/oleObject13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www.abb-conversations.com/wp-content/uploads/2015/11/Valve-hall-of-the-Fengxian-UHVDC-converter-station-belonging-to-Xiangjiaba-Shanghai-800-kV-UHVDC-2400x80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2925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0" y="0"/>
            <a:ext cx="12192000" cy="2925002"/>
          </a:xfrm>
          <a:prstGeom prst="rect">
            <a:avLst/>
          </a:prstGeom>
          <a:solidFill>
            <a:schemeClr val="bg1">
              <a:alpha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sng" strike="noStrike" cap="none" normalizeH="0" baseline="0" dirty="0">
              <a:ln>
                <a:noFill/>
              </a:ln>
              <a:solidFill>
                <a:srgbClr val="6E6E6F"/>
              </a:solidFill>
              <a:effectLst/>
              <a:latin typeface="Calibri" panose="020F0502020204030204" pitchFamily="3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4" name="标题 1"/>
          <p:cNvSpPr txBox="1">
            <a:spLocks/>
          </p:cNvSpPr>
          <p:nvPr/>
        </p:nvSpPr>
        <p:spPr bwMode="auto">
          <a:xfrm>
            <a:off x="3647728" y="5301208"/>
            <a:ext cx="4896544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>
              <a:defRPr/>
            </a:pPr>
            <a:r>
              <a:rPr lang="en-US" altLang="zh-CN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Yunjie Gu</a:t>
            </a:r>
            <a:r>
              <a:rPr lang="en-US" altLang="zh-CN" sz="200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</a:t>
            </a:r>
            <a:r>
              <a:rPr lang="en-US" altLang="zh-CN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Slava Maslennikov</a:t>
            </a:r>
            <a:r>
              <a:rPr lang="en-US" altLang="zh-CN" sz="200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2</a:t>
            </a:r>
            <a:r>
              <a:rPr lang="en-US" altLang="zh-CN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Shahil Shah</a:t>
            </a:r>
            <a:r>
              <a:rPr lang="en-US" altLang="zh-CN" sz="2000" i="0" baseline="30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3</a:t>
            </a:r>
            <a:endParaRPr lang="en-US" altLang="zh-CN" sz="200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08000">
              <a:defRPr/>
            </a:pPr>
            <a:r>
              <a:rPr lang="en-US" altLang="zh-CN" sz="2000" b="0" i="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1. Imperial College London, 2. ISO-NE, 3. NREL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0" y="3717032"/>
            <a:ext cx="12192000" cy="100811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GB" altLang="zh-CN" sz="3200" b="1" i="0" dirty="0">
                <a:solidFill>
                  <a:schemeClr val="accent1"/>
                </a:solidFill>
                <a:latin typeface="Calibri" panose="020F0502020204030204" pitchFamily="34" charset="0"/>
              </a:rPr>
              <a:t>Tracing the Oscillations – A Few Pieces of the Puzzle</a:t>
            </a:r>
            <a:endParaRPr lang="en-US" altLang="zh-CN" sz="3200" b="1" i="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2490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Different Definitions of Energy Flow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6B616B-029A-14F3-2CEE-C4E9F7BBDFEC}"/>
              </a:ext>
            </a:extLst>
          </p:cNvPr>
          <p:cNvSpPr txBox="1"/>
          <p:nvPr/>
        </p:nvSpPr>
        <p:spPr>
          <a:xfrm>
            <a:off x="1654650" y="1628800"/>
            <a:ext cx="319406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22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Dissipation Energy Flow (DEF, original form) [1,2]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0DD0D95-8C68-6BE3-7BC3-D116F5BE2E3D}"/>
              </a:ext>
            </a:extLst>
          </p:cNvPr>
          <p:cNvSpPr txBox="1"/>
          <p:nvPr/>
        </p:nvSpPr>
        <p:spPr>
          <a:xfrm>
            <a:off x="7248128" y="1628800"/>
            <a:ext cx="381642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22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Oscillation Power Flow [3]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2040953-6FC2-76DE-F88A-33E9CED0CCE8}"/>
              </a:ext>
            </a:extLst>
          </p:cNvPr>
          <p:cNvSpPr txBox="1"/>
          <p:nvPr/>
        </p:nvSpPr>
        <p:spPr>
          <a:xfrm>
            <a:off x="695400" y="5663952"/>
            <a:ext cx="511256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[1] Maslennikov, S., Wang, B. and Litvinov, E., 2017. Dissipating energy flow method for locating the source of sustained oscillations. </a:t>
            </a:r>
            <a:r>
              <a:rPr lang="en-GB" sz="11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International Journal of Electrical Power &amp; Energy Systems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 </a:t>
            </a:r>
            <a:r>
              <a:rPr lang="en-GB" sz="1100" b="0" i="1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88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pp.55-62.</a:t>
            </a:r>
          </a:p>
          <a:p>
            <a:r>
              <a:rPr lang="en-GB" sz="1100" i="0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[2] Chen, L., Min, Y. and Hu, W., 2012. An energy-based method for location of power system oscillation source. IEEE Transactions on Power Systems, 28(2), pp.828-836.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443DDFD-580E-E5A0-19CE-50548BBA967E}"/>
              </a:ext>
            </a:extLst>
          </p:cNvPr>
          <p:cNvSpPr txBox="1"/>
          <p:nvPr/>
        </p:nvSpPr>
        <p:spPr>
          <a:xfrm>
            <a:off x="6571444" y="5663952"/>
            <a:ext cx="492515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[</a:t>
            </a:r>
            <a:r>
              <a:rPr lang="en-GB" sz="1100" i="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3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] Xie, X., Zhan, Y., </a:t>
            </a:r>
            <a:r>
              <a:rPr lang="en-GB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Shair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, J., Ka, Z. and Chang, X., 2019. Identifying the source of </a:t>
            </a:r>
            <a:r>
              <a:rPr lang="en-GB" sz="1100" b="0" i="0" dirty="0" err="1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subsynchronous</a:t>
            </a:r>
            <a:r>
              <a:rPr lang="en-GB" sz="1100" b="0" i="0" dirty="0">
                <a:solidFill>
                  <a:schemeClr val="bg1">
                    <a:lumMod val="50000"/>
                  </a:schemeClr>
                </a:solidFill>
                <a:effectLst/>
                <a:latin typeface="Arial" panose="020B0604020202020204" pitchFamily="34" charset="0"/>
              </a:rPr>
              <a:t> control interaction via wide-area monitoring of sub/super-synchronous power flows. IEEE Transactions on Power Delivery, 35(5), pp.2177-2185.</a:t>
            </a:r>
            <a:endParaRPr lang="en-GB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graphicFrame>
        <p:nvGraphicFramePr>
          <p:cNvPr id="23" name="Table 22">
            <a:extLst>
              <a:ext uri="{FF2B5EF4-FFF2-40B4-BE49-F238E27FC236}">
                <a16:creationId xmlns:a16="http://schemas.microsoft.com/office/drawing/2014/main" id="{A4C5B76E-70F4-F94C-2062-338C6061EA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982249"/>
              </p:ext>
            </p:extLst>
          </p:nvPr>
        </p:nvGraphicFramePr>
        <p:xfrm>
          <a:off x="695400" y="2506311"/>
          <a:ext cx="4925156" cy="2533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8506">
                  <a:extLst>
                    <a:ext uri="{9D8B030D-6E8A-4147-A177-3AD203B41FA5}">
                      <a16:colId xmlns:a16="http://schemas.microsoft.com/office/drawing/2014/main" val="4084297570"/>
                    </a:ext>
                  </a:extLst>
                </a:gridCol>
                <a:gridCol w="3286650">
                  <a:extLst>
                    <a:ext uri="{9D8B030D-6E8A-4147-A177-3AD203B41FA5}">
                      <a16:colId xmlns:a16="http://schemas.microsoft.com/office/drawing/2014/main" val="1617482317"/>
                    </a:ext>
                  </a:extLst>
                </a:gridCol>
              </a:tblGrid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77739"/>
                  </a:ext>
                </a:extLst>
              </a:tr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Interpretation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Mechanical dissipation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23445"/>
                  </a:ext>
                </a:extLst>
              </a:tr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Equivalence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Damping torque coefficient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76558"/>
                  </a:ext>
                </a:extLst>
              </a:tr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Applicability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Angle and torsional oscillation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03297"/>
                  </a:ext>
                </a:extLst>
              </a:tr>
            </a:tbl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23E478E5-060D-3F9B-9C4F-F0896002550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176082"/>
              </p:ext>
            </p:extLst>
          </p:nvPr>
        </p:nvGraphicFramePr>
        <p:xfrm>
          <a:off x="2783632" y="2601213"/>
          <a:ext cx="2511425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664280" imgH="269640" progId="Equation.AxMath">
                  <p:embed/>
                </p:oleObj>
              </mc:Choice>
              <mc:Fallback>
                <p:oleObj name="AxMath" r:id="rId3" imgW="1664280" imgH="269640" progId="Equation.AxMat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23E478E5-060D-3F9B-9C4F-F0896002550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83632" y="2601213"/>
                        <a:ext cx="2511425" cy="409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2EF0327B-BF10-A70D-62AB-97EBC84E51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9452720"/>
              </p:ext>
            </p:extLst>
          </p:nvPr>
        </p:nvGraphicFramePr>
        <p:xfrm>
          <a:off x="6571444" y="2501788"/>
          <a:ext cx="4925156" cy="2533576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638506">
                  <a:extLst>
                    <a:ext uri="{9D8B030D-6E8A-4147-A177-3AD203B41FA5}">
                      <a16:colId xmlns:a16="http://schemas.microsoft.com/office/drawing/2014/main" val="4084297570"/>
                    </a:ext>
                  </a:extLst>
                </a:gridCol>
                <a:gridCol w="3286650">
                  <a:extLst>
                    <a:ext uri="{9D8B030D-6E8A-4147-A177-3AD203B41FA5}">
                      <a16:colId xmlns:a16="http://schemas.microsoft.com/office/drawing/2014/main" val="1617482317"/>
                    </a:ext>
                  </a:extLst>
                </a:gridCol>
              </a:tblGrid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Definition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4477739"/>
                  </a:ext>
                </a:extLst>
              </a:tr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Interpretation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Electrical dissipation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3623445"/>
                  </a:ext>
                </a:extLst>
              </a:tr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Equivalence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Resistance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076558"/>
                  </a:ext>
                </a:extLst>
              </a:tr>
              <a:tr h="633394"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GB" sz="1800" b="0" kern="1200" dirty="0">
                          <a:solidFill>
                            <a:schemeClr val="dk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Applicability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000000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Electromagnetic oscillation</a:t>
                      </a: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703297"/>
                  </a:ext>
                </a:extLst>
              </a:tr>
            </a:tbl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E803855-D558-1D6F-44AB-F4A0D1CD2F6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94191"/>
              </p:ext>
            </p:extLst>
          </p:nvPr>
        </p:nvGraphicFramePr>
        <p:xfrm>
          <a:off x="8645202" y="2659799"/>
          <a:ext cx="2419350" cy="346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1603440" imgH="228240" progId="Equation.AxMath">
                  <p:embed/>
                </p:oleObj>
              </mc:Choice>
              <mc:Fallback>
                <p:oleObj name="AxMath" r:id="rId5" imgW="1603440" imgH="228240" progId="Equation.AxMath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E803855-D558-1D6F-44AB-F4A0D1CD2F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645202" y="2659799"/>
                        <a:ext cx="2419350" cy="346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8268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7CF8E56-8B61-BAA2-D7CB-83A813DDD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1E5F2F5-C418-E5FF-32C5-0EEC073A9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Dissipation vs. Passivity vs. Damping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AA4145-DAF0-5EAD-10B7-653C3EF25E0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EEF1749-944E-7AA6-C739-869F60448910}"/>
              </a:ext>
            </a:extLst>
          </p:cNvPr>
          <p:cNvSpPr txBox="1"/>
          <p:nvPr/>
        </p:nvSpPr>
        <p:spPr>
          <a:xfrm>
            <a:off x="1127448" y="1135144"/>
            <a:ext cx="10441160" cy="20928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control theory, dissipation = passivity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power engineering, passivity refers to electrical dissipation (positive resistance)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Dissipation contributes to damping only if they are consistent</a:t>
            </a:r>
          </a:p>
          <a:p>
            <a:pPr marL="8001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Mechanical dissipation contributes to the damping of angle swing and torsional resonance</a:t>
            </a:r>
            <a:endParaRPr lang="en-GB" sz="2000" dirty="0"/>
          </a:p>
          <a:p>
            <a:pPr marL="800100" lvl="1" indent="-342900">
              <a:spcBef>
                <a:spcPts val="900"/>
              </a:spcBef>
              <a:buFont typeface="Wingdings" panose="05000000000000000000" pitchFamily="2" charset="2"/>
              <a:buChar char="Ø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Electrical dissipation contributes to the damping of electromagnetic resonance</a:t>
            </a:r>
          </a:p>
        </p:txBody>
      </p:sp>
      <p:sp>
        <p:nvSpPr>
          <p:cNvPr id="18" name="矩形 9">
            <a:extLst>
              <a:ext uri="{FF2B5EF4-FFF2-40B4-BE49-F238E27FC236}">
                <a16:creationId xmlns:a16="http://schemas.microsoft.com/office/drawing/2014/main" id="{ED33CAB5-EA17-D644-1AD8-9C9F83A184E8}"/>
              </a:ext>
            </a:extLst>
          </p:cNvPr>
          <p:cNvSpPr/>
          <p:nvPr/>
        </p:nvSpPr>
        <p:spPr>
          <a:xfrm>
            <a:off x="1660379" y="6143716"/>
            <a:ext cx="3963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Torsional resonance: damped by mechanical dissipation (positive torque coefficient)</a:t>
            </a:r>
          </a:p>
        </p:txBody>
      </p:sp>
      <p:sp>
        <p:nvSpPr>
          <p:cNvPr id="22" name="矩形 9">
            <a:extLst>
              <a:ext uri="{FF2B5EF4-FFF2-40B4-BE49-F238E27FC236}">
                <a16:creationId xmlns:a16="http://schemas.microsoft.com/office/drawing/2014/main" id="{4A25167F-D455-8C2D-25E3-277A96B3305C}"/>
              </a:ext>
            </a:extLst>
          </p:cNvPr>
          <p:cNvSpPr/>
          <p:nvPr/>
        </p:nvSpPr>
        <p:spPr>
          <a:xfrm>
            <a:off x="6600056" y="6143716"/>
            <a:ext cx="396374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Electromagnetic resonance: damped by electrical dissipation (positive resistance)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9A28696-2A41-A171-DF7D-01786EB0FE7A}"/>
              </a:ext>
            </a:extLst>
          </p:cNvPr>
          <p:cNvGrpSpPr>
            <a:grpSpLocks noChangeAspect="1"/>
          </p:cNvGrpSpPr>
          <p:nvPr/>
        </p:nvGrpSpPr>
        <p:grpSpPr>
          <a:xfrm>
            <a:off x="2207568" y="3501008"/>
            <a:ext cx="2990979" cy="2542289"/>
            <a:chOff x="2435885" y="3876254"/>
            <a:chExt cx="2603205" cy="2212687"/>
          </a:xfrm>
        </p:grpSpPr>
        <p:pic>
          <p:nvPicPr>
            <p:cNvPr id="16" name="Picture 6" descr="Torsional vibration isolation system(2-DOF) | Download Scientific Diagram">
              <a:extLst>
                <a:ext uri="{FF2B5EF4-FFF2-40B4-BE49-F238E27FC236}">
                  <a16:creationId xmlns:a16="http://schemas.microsoft.com/office/drawing/2014/main" id="{4EA28D52-2FCC-92CA-8F26-6B450A1B158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duotone>
                <a:prstClr val="black"/>
                <a:schemeClr val="tx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964" t="19231"/>
            <a:stretch/>
          </p:blipFill>
          <p:spPr bwMode="auto">
            <a:xfrm>
              <a:off x="2435885" y="3876254"/>
              <a:ext cx="2603205" cy="221268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B0E1A31-D5CF-F047-F00B-49DA72A37AE1}"/>
                </a:ext>
              </a:extLst>
            </p:cNvPr>
            <p:cNvSpPr/>
            <p:nvPr/>
          </p:nvSpPr>
          <p:spPr bwMode="auto">
            <a:xfrm>
              <a:off x="3217333" y="4221088"/>
              <a:ext cx="648072" cy="216024"/>
            </a:xfrm>
            <a:prstGeom prst="rect">
              <a:avLst/>
            </a:prstGeom>
            <a:solidFill>
              <a:srgbClr val="ADBAE9"/>
            </a:solidFill>
            <a:ln w="9525" cap="flat" cmpd="sng" algn="ctr">
              <a:solidFill>
                <a:srgbClr val="ADBAE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endParaRPr lang="en-GB">
                <a:latin typeface="Verdana" pitchFamily="64" charset="0"/>
                <a:cs typeface="Times New Roman" pitchFamily="64" charset="0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13F7F2A6-3B77-3590-74A6-B9A0675D1196}"/>
                </a:ext>
              </a:extLst>
            </p:cNvPr>
            <p:cNvSpPr/>
            <p:nvPr/>
          </p:nvSpPr>
          <p:spPr bwMode="auto">
            <a:xfrm>
              <a:off x="3287687" y="4293096"/>
              <a:ext cx="603405" cy="432048"/>
            </a:xfrm>
            <a:prstGeom prst="rect">
              <a:avLst/>
            </a:prstGeom>
            <a:solidFill>
              <a:srgbClr val="ADBAE9"/>
            </a:solidFill>
            <a:ln w="9525" cap="flat" cmpd="sng" algn="ctr">
              <a:solidFill>
                <a:srgbClr val="ADBAE9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1600" b="0" i="1" u="none" strike="noStrike" cap="none" normalizeH="0" baseline="0">
                <a:ln>
                  <a:noFill/>
                </a:ln>
                <a:solidFill>
                  <a:srgbClr val="6E6E6F"/>
                </a:solidFill>
                <a:effectLst/>
                <a:latin typeface="Verdana" pitchFamily="64" charset="0"/>
                <a:ea typeface="Times New Roman" pitchFamily="64" charset="0"/>
                <a:cs typeface="Times New Roman" pitchFamily="64" charset="0"/>
              </a:endParaRPr>
            </a:p>
          </p:txBody>
        </p:sp>
      </p:grpSp>
      <p:pic>
        <p:nvPicPr>
          <p:cNvPr id="6" name="Picture 5" descr="A diagram of a coil with arrows and a spiral&#10;&#10;Description automatically generated">
            <a:extLst>
              <a:ext uri="{FF2B5EF4-FFF2-40B4-BE49-F238E27FC236}">
                <a16:creationId xmlns:a16="http://schemas.microsoft.com/office/drawing/2014/main" id="{69599BFC-C36E-EEB9-BCEC-824A745CD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8506" y="3365701"/>
            <a:ext cx="3405994" cy="2786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5586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AD291DF-6C28-104B-A14B-5678AD9C00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476E029-2DD9-E632-FD74-7DDA91B054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solidFill>
                  <a:schemeClr val="accent1"/>
                </a:solidFill>
              </a:rPr>
              <a:t>Side Note: Total vs. Incremental Energy Flow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D9A1D36-6312-4F8B-E598-98D7593A972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050A9-408E-4F29-9B78-99240BFF955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07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C707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1" name="Picture 30" descr="A math equ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0447E7F0-FF70-C6EC-F4EB-AFCD78FE34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51107"/>
          <a:stretch/>
        </p:blipFill>
        <p:spPr>
          <a:xfrm>
            <a:off x="407369" y="1900725"/>
            <a:ext cx="5924126" cy="991383"/>
          </a:xfrm>
          <a:prstGeom prst="rect">
            <a:avLst/>
          </a:prstGeom>
        </p:spPr>
      </p:pic>
      <p:pic>
        <p:nvPicPr>
          <p:cNvPr id="36" name="Picture 35" descr="A math equations with numbers and symbols&#10;&#10;Description automatically generated with medium confidence">
            <a:extLst>
              <a:ext uri="{FF2B5EF4-FFF2-40B4-BE49-F238E27FC236}">
                <a16:creationId xmlns:a16="http://schemas.microsoft.com/office/drawing/2014/main" id="{88BE92CA-A2CA-B223-DD8E-0122470380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276" t="56370"/>
          <a:stretch/>
        </p:blipFill>
        <p:spPr>
          <a:xfrm>
            <a:off x="6827518" y="1844824"/>
            <a:ext cx="5180034" cy="8818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A3FE1112-6957-8A36-D57A-FA36E30C5B7F}"/>
              </a:ext>
            </a:extLst>
          </p:cNvPr>
          <p:cNvSpPr txBox="1"/>
          <p:nvPr/>
        </p:nvSpPr>
        <p:spPr>
          <a:xfrm>
            <a:off x="424786" y="1450091"/>
            <a:ext cx="46631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State equation of synchronous generator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CED2347-B02D-197C-71C3-1A70B63BF657}"/>
              </a:ext>
            </a:extLst>
          </p:cNvPr>
          <p:cNvSpPr txBox="1"/>
          <p:nvPr/>
        </p:nvSpPr>
        <p:spPr>
          <a:xfrm>
            <a:off x="6979850" y="1450091"/>
            <a:ext cx="3960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storage and flow</a:t>
            </a:r>
          </a:p>
        </p:txBody>
      </p:sp>
      <p:sp>
        <p:nvSpPr>
          <p:cNvPr id="42" name="Arrow: Down 41">
            <a:extLst>
              <a:ext uri="{FF2B5EF4-FFF2-40B4-BE49-F238E27FC236}">
                <a16:creationId xmlns:a16="http://schemas.microsoft.com/office/drawing/2014/main" id="{6DDF5729-2A85-70D0-2500-6A32BC811EE0}"/>
              </a:ext>
            </a:extLst>
          </p:cNvPr>
          <p:cNvSpPr/>
          <p:nvPr/>
        </p:nvSpPr>
        <p:spPr bwMode="auto">
          <a:xfrm rot="10800000">
            <a:off x="7536160" y="2670153"/>
            <a:ext cx="216024" cy="22195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43" name="Arrow: Down 42">
            <a:extLst>
              <a:ext uri="{FF2B5EF4-FFF2-40B4-BE49-F238E27FC236}">
                <a16:creationId xmlns:a16="http://schemas.microsoft.com/office/drawing/2014/main" id="{81BD8EFB-82A1-7995-7E09-3D83CD66C65C}"/>
              </a:ext>
            </a:extLst>
          </p:cNvPr>
          <p:cNvSpPr/>
          <p:nvPr/>
        </p:nvSpPr>
        <p:spPr bwMode="auto">
          <a:xfrm rot="10800000">
            <a:off x="8616280" y="2676776"/>
            <a:ext cx="216024" cy="63339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2EB30691-F002-6E93-56E1-ADC884DF004F}"/>
              </a:ext>
            </a:extLst>
          </p:cNvPr>
          <p:cNvSpPr txBox="1"/>
          <p:nvPr/>
        </p:nvSpPr>
        <p:spPr>
          <a:xfrm>
            <a:off x="5663952" y="2892108"/>
            <a:ext cx="280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flow at mechanical port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65C658FD-3C85-8863-8A61-35173531F2BB}"/>
              </a:ext>
            </a:extLst>
          </p:cNvPr>
          <p:cNvSpPr txBox="1"/>
          <p:nvPr/>
        </p:nvSpPr>
        <p:spPr>
          <a:xfrm>
            <a:off x="7392144" y="3310170"/>
            <a:ext cx="2664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flow at electrical port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5468544A-0F8E-F876-1C31-DB3BB5639A8A}"/>
              </a:ext>
            </a:extLst>
          </p:cNvPr>
          <p:cNvSpPr txBox="1"/>
          <p:nvPr/>
        </p:nvSpPr>
        <p:spPr>
          <a:xfrm>
            <a:off x="9840416" y="2887771"/>
            <a:ext cx="1143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Dissipation</a:t>
            </a:r>
          </a:p>
        </p:txBody>
      </p:sp>
      <p:sp>
        <p:nvSpPr>
          <p:cNvPr id="47" name="Arrow: Down 46">
            <a:extLst>
              <a:ext uri="{FF2B5EF4-FFF2-40B4-BE49-F238E27FC236}">
                <a16:creationId xmlns:a16="http://schemas.microsoft.com/office/drawing/2014/main" id="{E03D4BDB-4EA8-3DD2-E2B3-CA20098F4290}"/>
              </a:ext>
            </a:extLst>
          </p:cNvPr>
          <p:cNvSpPr/>
          <p:nvPr/>
        </p:nvSpPr>
        <p:spPr bwMode="auto">
          <a:xfrm rot="10800000">
            <a:off x="10128448" y="2665816"/>
            <a:ext cx="216024" cy="22195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pic>
        <p:nvPicPr>
          <p:cNvPr id="4" name="Picture 3" descr="Diagram of a turbine generator&#10;&#10;Description automatically generated">
            <a:extLst>
              <a:ext uri="{FF2B5EF4-FFF2-40B4-BE49-F238E27FC236}">
                <a16:creationId xmlns:a16="http://schemas.microsoft.com/office/drawing/2014/main" id="{63D74605-941A-CA7A-F705-886EF1AA3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8" y="3645024"/>
            <a:ext cx="5672218" cy="24183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719BCCB-32E0-9DB3-583B-838BF1E56148}"/>
              </a:ext>
            </a:extLst>
          </p:cNvPr>
          <p:cNvSpPr txBox="1"/>
          <p:nvPr/>
        </p:nvSpPr>
        <p:spPr>
          <a:xfrm>
            <a:off x="6123960" y="4158659"/>
            <a:ext cx="5672219" cy="1985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energy flow is consistent but is not useful.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For example, a synchronous generator is a source of total energy, but is a sink of oscillation energy (positive damping torque).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We are more interested in the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oscillation energy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(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incremental energy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</a:t>
            </a: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on top of the base 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flow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674BB059-4F58-AEFC-5457-1024E69A90E7}"/>
              </a:ext>
            </a:extLst>
          </p:cNvPr>
          <p:cNvSpPr/>
          <p:nvPr/>
        </p:nvSpPr>
        <p:spPr bwMode="auto">
          <a:xfrm rot="16200000">
            <a:off x="4921974" y="4702836"/>
            <a:ext cx="331827" cy="1224137"/>
          </a:xfrm>
          <a:prstGeom prst="down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83FE2D9-EE76-EBC2-1FD2-B815285A63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3147" y="5593868"/>
            <a:ext cx="1046857" cy="548994"/>
          </a:xfrm>
          <a:prstGeom prst="rect">
            <a:avLst/>
          </a:prstGeom>
        </p:spPr>
      </p:pic>
      <p:sp>
        <p:nvSpPr>
          <p:cNvPr id="21" name="Arrow: Down 20">
            <a:extLst>
              <a:ext uri="{FF2B5EF4-FFF2-40B4-BE49-F238E27FC236}">
                <a16:creationId xmlns:a16="http://schemas.microsoft.com/office/drawing/2014/main" id="{ED71437E-283E-6ABB-BD1A-780089C656C7}"/>
              </a:ext>
            </a:extLst>
          </p:cNvPr>
          <p:cNvSpPr/>
          <p:nvPr/>
        </p:nvSpPr>
        <p:spPr bwMode="auto">
          <a:xfrm rot="5400000">
            <a:off x="4338817" y="5693096"/>
            <a:ext cx="247506" cy="360041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680D400-9238-8EE6-94EE-6545F9D477E4}"/>
              </a:ext>
            </a:extLst>
          </p:cNvPr>
          <p:cNvSpPr txBox="1"/>
          <p:nvPr/>
        </p:nvSpPr>
        <p:spPr>
          <a:xfrm>
            <a:off x="4427116" y="4880445"/>
            <a:ext cx="13509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Total Energy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855F45B-1C97-4EFF-E2D3-56B05F4BE41C}"/>
              </a:ext>
            </a:extLst>
          </p:cNvPr>
          <p:cNvSpPr txBox="1"/>
          <p:nvPr/>
        </p:nvSpPr>
        <p:spPr>
          <a:xfrm>
            <a:off x="4133888" y="6059181"/>
            <a:ext cx="183599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Oscillation Energy</a:t>
            </a:r>
          </a:p>
        </p:txBody>
      </p:sp>
    </p:spTree>
    <p:extLst>
      <p:ext uri="{BB962C8B-B14F-4D97-AF65-F5344CB8AC3E}">
        <p14:creationId xmlns:p14="http://schemas.microsoft.com/office/powerpoint/2010/main" val="628986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US" altLang="zh-CN" sz="2800" dirty="0">
                <a:solidFill>
                  <a:schemeClr val="accent1"/>
                </a:solidFill>
              </a:rPr>
              <a:t>Side Note: </a:t>
            </a:r>
            <a:r>
              <a:rPr lang="en-GB" altLang="zh-CN" sz="2800" dirty="0">
                <a:solidFill>
                  <a:schemeClr val="accent1"/>
                </a:solidFill>
                <a:latin typeface="Calibri" panose="020F0502020204030204" pitchFamily="34" charset="0"/>
              </a:rPr>
              <a:t>Incr</a:t>
            </a:r>
            <a:r>
              <a:rPr lang="en-GB" altLang="zh-CN" sz="2800" dirty="0">
                <a:solidFill>
                  <a:schemeClr val="accent1"/>
                </a:solidFill>
              </a:rPr>
              <a:t>emental Energy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050A9-408E-4F29-9B78-99240BFF955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07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C707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2770A76-5BF9-12F4-D720-D11CDF47A17F}"/>
              </a:ext>
            </a:extLst>
          </p:cNvPr>
          <p:cNvSpPr txBox="1"/>
          <p:nvPr/>
        </p:nvSpPr>
        <p:spPr>
          <a:xfrm>
            <a:off x="1282883" y="5372584"/>
            <a:ext cx="935306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The 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 energy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 the incremental system breaks the conservation of the physical system, making the definition of a meaningful incremental energy flow difficult.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3" name="Picture 32" descr="A close up of a white background&#10;&#10;Description automatically generated">
            <a:extLst>
              <a:ext uri="{FF2B5EF4-FFF2-40B4-BE49-F238E27FC236}">
                <a16:creationId xmlns:a16="http://schemas.microsoft.com/office/drawing/2014/main" id="{8B0F438C-5AD5-3954-0A1D-6334E1DF5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67" y="1942321"/>
            <a:ext cx="5950315" cy="776128"/>
          </a:xfrm>
          <a:prstGeom prst="rect">
            <a:avLst/>
          </a:prstGeom>
        </p:spPr>
      </p:pic>
      <p:pic>
        <p:nvPicPr>
          <p:cNvPr id="38" name="Picture 37" descr="A group of math equations&#10;&#10;Description automatically generated">
            <a:extLst>
              <a:ext uri="{FF2B5EF4-FFF2-40B4-BE49-F238E27FC236}">
                <a16:creationId xmlns:a16="http://schemas.microsoft.com/office/drawing/2014/main" id="{72B8C6DB-1A14-F5B3-86E7-E6A4A224466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29027"/>
          <a:stretch/>
        </p:blipFill>
        <p:spPr>
          <a:xfrm>
            <a:off x="6926187" y="1857186"/>
            <a:ext cx="4938408" cy="77612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652DE55-DDCF-5E8A-4EE2-9D8D91B1C79B}"/>
              </a:ext>
            </a:extLst>
          </p:cNvPr>
          <p:cNvSpPr txBox="1"/>
          <p:nvPr/>
        </p:nvSpPr>
        <p:spPr>
          <a:xfrm>
            <a:off x="335360" y="1485416"/>
            <a:ext cx="50405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Incremental state equation of synchronous machine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5E9B9D2B-9DFB-5605-FDAD-16DEC098D4E7}"/>
              </a:ext>
            </a:extLst>
          </p:cNvPr>
          <p:cNvSpPr txBox="1"/>
          <p:nvPr/>
        </p:nvSpPr>
        <p:spPr>
          <a:xfrm>
            <a:off x="6888088" y="1484784"/>
            <a:ext cx="49384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Incremental energy storage and flow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50240B8C-2224-5D15-B5C8-09A6380D2E19}"/>
              </a:ext>
            </a:extLst>
          </p:cNvPr>
          <p:cNvSpPr txBox="1"/>
          <p:nvPr/>
        </p:nvSpPr>
        <p:spPr>
          <a:xfrm>
            <a:off x="9192344" y="4409456"/>
            <a:ext cx="297770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Additional energy flow</a:t>
            </a:r>
          </a:p>
        </p:txBody>
      </p:sp>
      <p:pic>
        <p:nvPicPr>
          <p:cNvPr id="2" name="Picture 1" descr="A group of math equations&#10;&#10;Description automatically generated">
            <a:extLst>
              <a:ext uri="{FF2B5EF4-FFF2-40B4-BE49-F238E27FC236}">
                <a16:creationId xmlns:a16="http://schemas.microsoft.com/office/drawing/2014/main" id="{9B0F487D-37CF-C2CE-FF4F-D749A3003E0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404"/>
          <a:stretch/>
        </p:blipFill>
        <p:spPr>
          <a:xfrm>
            <a:off x="6751603" y="3887175"/>
            <a:ext cx="4938408" cy="279905"/>
          </a:xfrm>
          <a:prstGeom prst="rect">
            <a:avLst/>
          </a:prstGeom>
        </p:spPr>
      </p:pic>
      <p:sp>
        <p:nvSpPr>
          <p:cNvPr id="4" name="Arrow: Down 3">
            <a:extLst>
              <a:ext uri="{FF2B5EF4-FFF2-40B4-BE49-F238E27FC236}">
                <a16:creationId xmlns:a16="http://schemas.microsoft.com/office/drawing/2014/main" id="{2FE0CBC7-ECCC-203C-5D7C-C341FC0DF691}"/>
              </a:ext>
            </a:extLst>
          </p:cNvPr>
          <p:cNvSpPr/>
          <p:nvPr/>
        </p:nvSpPr>
        <p:spPr bwMode="auto">
          <a:xfrm rot="10800000">
            <a:off x="7536160" y="2670153"/>
            <a:ext cx="216024" cy="22195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6" name="Arrow: Down 5">
            <a:extLst>
              <a:ext uri="{FF2B5EF4-FFF2-40B4-BE49-F238E27FC236}">
                <a16:creationId xmlns:a16="http://schemas.microsoft.com/office/drawing/2014/main" id="{D767D0AB-38D5-F807-E185-B0417725F407}"/>
              </a:ext>
            </a:extLst>
          </p:cNvPr>
          <p:cNvSpPr/>
          <p:nvPr/>
        </p:nvSpPr>
        <p:spPr bwMode="auto">
          <a:xfrm rot="10800000">
            <a:off x="8616280" y="2676776"/>
            <a:ext cx="216024" cy="633393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DA4885A-666B-CA6D-15F7-0CCE99C95D1E}"/>
              </a:ext>
            </a:extLst>
          </p:cNvPr>
          <p:cNvSpPr txBox="1"/>
          <p:nvPr/>
        </p:nvSpPr>
        <p:spPr>
          <a:xfrm>
            <a:off x="5663952" y="2892108"/>
            <a:ext cx="280831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flow at mechanical port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4B920E9-5203-A872-8CBA-9E10337E78C5}"/>
              </a:ext>
            </a:extLst>
          </p:cNvPr>
          <p:cNvSpPr txBox="1"/>
          <p:nvPr/>
        </p:nvSpPr>
        <p:spPr>
          <a:xfrm>
            <a:off x="7392144" y="3310170"/>
            <a:ext cx="2664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Energy flow at electrical port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B19F81-D7BB-27BE-5906-24A6F046D8DC}"/>
              </a:ext>
            </a:extLst>
          </p:cNvPr>
          <p:cNvSpPr txBox="1"/>
          <p:nvPr/>
        </p:nvSpPr>
        <p:spPr>
          <a:xfrm>
            <a:off x="9840416" y="2887771"/>
            <a:ext cx="114387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Dissipation</a:t>
            </a:r>
          </a:p>
        </p:txBody>
      </p:sp>
      <p:sp>
        <p:nvSpPr>
          <p:cNvPr id="10" name="Arrow: Down 9">
            <a:extLst>
              <a:ext uri="{FF2B5EF4-FFF2-40B4-BE49-F238E27FC236}">
                <a16:creationId xmlns:a16="http://schemas.microsoft.com/office/drawing/2014/main" id="{302EE9BA-755E-BD59-35BE-A13FF4D423B8}"/>
              </a:ext>
            </a:extLst>
          </p:cNvPr>
          <p:cNvSpPr/>
          <p:nvPr/>
        </p:nvSpPr>
        <p:spPr bwMode="auto">
          <a:xfrm rot="10800000">
            <a:off x="10128448" y="2665816"/>
            <a:ext cx="216024" cy="221955"/>
          </a:xfrm>
          <a:prstGeom prst="downArrow">
            <a:avLst/>
          </a:prstGeom>
          <a:solidFill>
            <a:schemeClr val="bg1">
              <a:lumMod val="5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52" name="Arrow: Down 51">
            <a:extLst>
              <a:ext uri="{FF2B5EF4-FFF2-40B4-BE49-F238E27FC236}">
                <a16:creationId xmlns:a16="http://schemas.microsoft.com/office/drawing/2014/main" id="{6A1D555D-0E76-3B1F-E7BF-B9AD83D22E80}"/>
              </a:ext>
            </a:extLst>
          </p:cNvPr>
          <p:cNvSpPr/>
          <p:nvPr/>
        </p:nvSpPr>
        <p:spPr bwMode="auto">
          <a:xfrm rot="10800000">
            <a:off x="10128448" y="4149080"/>
            <a:ext cx="216024" cy="221955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86222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454EE1B-28AA-14F4-DF4D-1183EE6CB1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9C17227-083F-52B2-A327-3AB71D868E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DEF vs. Phase Compass Plot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B94DFD-3A2F-9D68-B5C0-00A0FEA72D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14</a:t>
            </a:fld>
            <a:endParaRPr lang="en-GB" dirty="0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D92E75E-74E9-9CA3-7578-9439D4AB5F6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307367"/>
              </p:ext>
            </p:extLst>
          </p:nvPr>
        </p:nvGraphicFramePr>
        <p:xfrm>
          <a:off x="5159895" y="1650046"/>
          <a:ext cx="2768609" cy="3559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777680" imgH="228240" progId="Equation.AxMath">
                  <p:embed/>
                </p:oleObj>
              </mc:Choice>
              <mc:Fallback>
                <p:oleObj name="AxMath" r:id="rId3" imgW="1777680" imgH="228240" progId="Equation.AxMath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D92E75E-74E9-9CA3-7578-9439D4AB5F6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159895" y="1650046"/>
                        <a:ext cx="2768609" cy="3559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36954685-B2B8-17EC-C3F0-A8FF904DE25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9057929"/>
              </p:ext>
            </p:extLst>
          </p:nvPr>
        </p:nvGraphicFramePr>
        <p:xfrm>
          <a:off x="5159896" y="2514390"/>
          <a:ext cx="2038020" cy="356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1308240" imgH="228240" progId="Equation.AxMath">
                  <p:embed/>
                </p:oleObj>
              </mc:Choice>
              <mc:Fallback>
                <p:oleObj name="AxMath" r:id="rId5" imgW="1308240" imgH="228240" progId="Equation.AxMat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36954685-B2B8-17EC-C3F0-A8FF904DE25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159896" y="2514390"/>
                        <a:ext cx="2038020" cy="3567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9ED7CD07-93FE-286A-C3D8-BEED009B4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2100834"/>
              </p:ext>
            </p:extLst>
          </p:nvPr>
        </p:nvGraphicFramePr>
        <p:xfrm>
          <a:off x="5159896" y="3379627"/>
          <a:ext cx="2540312" cy="3567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1630440" imgH="228240" progId="Equation.AxMath">
                  <p:embed/>
                </p:oleObj>
              </mc:Choice>
              <mc:Fallback>
                <p:oleObj name="AxMath" r:id="rId7" imgW="1630440" imgH="228240" progId="Equation.AxMath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9ED7CD07-93FE-286A-C3D8-BEED009B4B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159896" y="3379627"/>
                        <a:ext cx="2540312" cy="3567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D595A032-240E-E83D-A1D9-CEBEBABB6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46803"/>
              </p:ext>
            </p:extLst>
          </p:nvPr>
        </p:nvGraphicFramePr>
        <p:xfrm>
          <a:off x="5159896" y="4244806"/>
          <a:ext cx="5472608" cy="10482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3515400" imgH="675720" progId="Equation.AxMath">
                  <p:embed/>
                </p:oleObj>
              </mc:Choice>
              <mc:Fallback>
                <p:oleObj name="AxMath" r:id="rId9" imgW="3515400" imgH="675720" progId="Equation.AxMath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D595A032-240E-E83D-A1D9-CEBEBABB6D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159896" y="4244806"/>
                        <a:ext cx="5472608" cy="104828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1180003A-2CBA-0AD5-13BA-6362203F8ED7}"/>
              </a:ext>
            </a:extLst>
          </p:cNvPr>
          <p:cNvSpPr txBox="1">
            <a:spLocks/>
          </p:cNvSpPr>
          <p:nvPr/>
        </p:nvSpPr>
        <p:spPr>
          <a:xfrm>
            <a:off x="870084" y="5805264"/>
            <a:ext cx="10338484" cy="9115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5000"/>
              </a:lnSpc>
              <a:spcBef>
                <a:spcPts val="900"/>
              </a:spcBef>
              <a:buNone/>
            </a:pPr>
            <a:r>
              <a:rPr lang="en-GB" sz="20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</a:t>
            </a:r>
            <a:r>
              <a:rPr lang="en-GB" sz="2000" baseline="-250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0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20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proportional to the dc component of DEF. </a:t>
            </a:r>
            <a:br>
              <a:rPr lang="en-GB" sz="20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phase compass plot method is DEF method transformed to the frequency domain</a:t>
            </a:r>
            <a:r>
              <a:rPr lang="en-GB" sz="20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DC1B6C9-CEE0-30D4-254F-E6099BE5CE4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43472" y="2312447"/>
            <a:ext cx="2813305" cy="2584813"/>
          </a:xfrm>
          <a:prstGeom prst="rect">
            <a:avLst/>
          </a:prstGeom>
        </p:spPr>
      </p:pic>
      <p:sp>
        <p:nvSpPr>
          <p:cNvPr id="2" name="Oval 1">
            <a:extLst>
              <a:ext uri="{FF2B5EF4-FFF2-40B4-BE49-F238E27FC236}">
                <a16:creationId xmlns:a16="http://schemas.microsoft.com/office/drawing/2014/main" id="{7F8D5B6A-291D-0D0C-2B17-9A14B8741FC2}"/>
              </a:ext>
            </a:extLst>
          </p:cNvPr>
          <p:cNvSpPr/>
          <p:nvPr/>
        </p:nvSpPr>
        <p:spPr bwMode="auto">
          <a:xfrm>
            <a:off x="5421940" y="4514525"/>
            <a:ext cx="2016224" cy="905793"/>
          </a:xfrm>
          <a:prstGeom prst="ellipse">
            <a:avLst/>
          </a:prstGeom>
          <a:ln w="38100">
            <a:solidFill>
              <a:schemeClr val="accent1"/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endParaRPr lang="en-GB">
              <a:latin typeface="Verdana" pitchFamily="64" charset="0"/>
              <a:cs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9671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44EF23-FC49-4A2D-1EB9-1F3F7CE01A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9EF5FD3B-0F65-539C-6B45-3B5E9B4CF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Phase Compass Plot vs. Mode Shape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3037CE-9B31-7849-A72C-1FC59E0601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15</a:t>
            </a:fld>
            <a:endParaRPr lang="en-GB" dirty="0"/>
          </a:p>
        </p:txBody>
      </p:sp>
      <p:pic>
        <p:nvPicPr>
          <p:cNvPr id="2" name="Picture 1" descr="A diagram of a circle with red and blue lines&#10;&#10;Description automatically generated">
            <a:extLst>
              <a:ext uri="{FF2B5EF4-FFF2-40B4-BE49-F238E27FC236}">
                <a16:creationId xmlns:a16="http://schemas.microsoft.com/office/drawing/2014/main" id="{2DA17055-FA99-0E86-A159-D7F5D87DBD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043"/>
          <a:stretch/>
        </p:blipFill>
        <p:spPr>
          <a:xfrm>
            <a:off x="2048202" y="1429108"/>
            <a:ext cx="8095596" cy="4249280"/>
          </a:xfrm>
          <a:prstGeom prst="rect">
            <a:avLst/>
          </a:pr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7B5AC16-E015-5856-4082-A903568E5600}"/>
              </a:ext>
            </a:extLst>
          </p:cNvPr>
          <p:cNvSpPr txBox="1">
            <a:spLocks/>
          </p:cNvSpPr>
          <p:nvPr/>
        </p:nvSpPr>
        <p:spPr>
          <a:xfrm>
            <a:off x="1127448" y="5925558"/>
            <a:ext cx="10266476" cy="91154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0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Phase compass plot can display the phase distribution of multiple buses to identify the pathway of interaction for an inter-area mode. It is essentially the </a:t>
            </a:r>
            <a:r>
              <a:rPr lang="en-GB" sz="20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shape </a:t>
            </a:r>
            <a:r>
              <a:rPr lang="en-GB" sz="20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measured states.</a:t>
            </a:r>
          </a:p>
        </p:txBody>
      </p:sp>
    </p:spTree>
    <p:extLst>
      <p:ext uri="{BB962C8B-B14F-4D97-AF65-F5344CB8AC3E}">
        <p14:creationId xmlns:p14="http://schemas.microsoft.com/office/powerpoint/2010/main" val="40237935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6157DC-66B5-489F-D1B9-8D3ACECA7B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7D2586B-B3E8-120D-45AD-4A57476177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Sensitivity Analysis:  A Generic Way for Oscillation Tracing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764DBA-0737-7086-C63E-8E3A04EE0F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16</a:t>
            </a:fld>
            <a:endParaRPr lang="en-GB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6B2F4BE-EFD9-351F-8302-72C2144EDF6E}"/>
              </a:ext>
            </a:extLst>
          </p:cNvPr>
          <p:cNvGrpSpPr/>
          <p:nvPr/>
        </p:nvGrpSpPr>
        <p:grpSpPr>
          <a:xfrm>
            <a:off x="623392" y="1844824"/>
            <a:ext cx="2304256" cy="2493217"/>
            <a:chOff x="983432" y="2235181"/>
            <a:chExt cx="1584176" cy="2123596"/>
          </a:xfrm>
        </p:grpSpPr>
        <p:cxnSp>
          <p:nvCxnSpPr>
            <p:cNvPr id="2" name="Straight Arrow Connector 1">
              <a:extLst>
                <a:ext uri="{FF2B5EF4-FFF2-40B4-BE49-F238E27FC236}">
                  <a16:creationId xmlns:a16="http://schemas.microsoft.com/office/drawing/2014/main" id="{C0BCEF5D-72B5-D6A0-3B27-179F0E503FA9}"/>
                </a:ext>
              </a:extLst>
            </p:cNvPr>
            <p:cNvCxnSpPr>
              <a:cxnSpLocks/>
            </p:cNvCxnSpPr>
            <p:nvPr/>
          </p:nvCxnSpPr>
          <p:spPr>
            <a:xfrm>
              <a:off x="983432" y="3356992"/>
              <a:ext cx="1584176" cy="0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36ABE331-ADDD-4788-B971-052220D28C9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703512" y="2235181"/>
              <a:ext cx="0" cy="2123596"/>
            </a:xfrm>
            <a:prstGeom prst="straightConnector1">
              <a:avLst/>
            </a:prstGeom>
            <a:ln w="9525">
              <a:solidFill>
                <a:schemeClr val="tx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标题 1">
            <a:extLst>
              <a:ext uri="{FF2B5EF4-FFF2-40B4-BE49-F238E27FC236}">
                <a16:creationId xmlns:a16="http://schemas.microsoft.com/office/drawing/2014/main" id="{E05E33C7-B69F-EA3A-886A-4BBBB3258765}"/>
              </a:ext>
            </a:extLst>
          </p:cNvPr>
          <p:cNvSpPr txBox="1">
            <a:spLocks/>
          </p:cNvSpPr>
          <p:nvPr/>
        </p:nvSpPr>
        <p:spPr bwMode="auto">
          <a:xfrm>
            <a:off x="2513823" y="3305379"/>
            <a:ext cx="408696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6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4DF5AC4-3280-681E-0ABB-4447D8E65F7F}"/>
              </a:ext>
            </a:extLst>
          </p:cNvPr>
          <p:cNvSpPr txBox="1">
            <a:spLocks/>
          </p:cNvSpPr>
          <p:nvPr/>
        </p:nvSpPr>
        <p:spPr bwMode="auto">
          <a:xfrm>
            <a:off x="1683606" y="1811340"/>
            <a:ext cx="408696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6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endParaRPr lang="en-US" altLang="zh-CN" sz="16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EF02FEB-58AC-D50B-FC38-8F8EF88BC159}"/>
              </a:ext>
            </a:extLst>
          </p:cNvPr>
          <p:cNvGrpSpPr/>
          <p:nvPr/>
        </p:nvGrpSpPr>
        <p:grpSpPr>
          <a:xfrm>
            <a:off x="1578953" y="2253885"/>
            <a:ext cx="170956" cy="1799580"/>
            <a:chOff x="1664094" y="2780928"/>
            <a:chExt cx="183434" cy="2161035"/>
          </a:xfrm>
        </p:grpSpPr>
        <p:sp>
          <p:nvSpPr>
            <p:cNvPr id="8" name="Multiplication Sign 7">
              <a:extLst>
                <a:ext uri="{FF2B5EF4-FFF2-40B4-BE49-F238E27FC236}">
                  <a16:creationId xmlns:a16="http://schemas.microsoft.com/office/drawing/2014/main" id="{718F9852-10CA-4FF4-D6CA-7AB590102FC0}"/>
                </a:ext>
              </a:extLst>
            </p:cNvPr>
            <p:cNvSpPr/>
            <p:nvPr/>
          </p:nvSpPr>
          <p:spPr>
            <a:xfrm>
              <a:off x="1667528" y="2780928"/>
              <a:ext cx="180000" cy="180000"/>
            </a:xfrm>
            <a:prstGeom prst="mathMultiply">
              <a:avLst>
                <a:gd name="adj1" fmla="val 0"/>
              </a:avLst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  <p:sp>
          <p:nvSpPr>
            <p:cNvPr id="9" name="Multiplication Sign 8">
              <a:extLst>
                <a:ext uri="{FF2B5EF4-FFF2-40B4-BE49-F238E27FC236}">
                  <a16:creationId xmlns:a16="http://schemas.microsoft.com/office/drawing/2014/main" id="{698204CF-E525-812C-89A6-BB4D4338682C}"/>
                </a:ext>
              </a:extLst>
            </p:cNvPr>
            <p:cNvSpPr/>
            <p:nvPr/>
          </p:nvSpPr>
          <p:spPr>
            <a:xfrm flipV="1">
              <a:off x="1664094" y="4761963"/>
              <a:ext cx="180000" cy="180000"/>
            </a:xfrm>
            <a:prstGeom prst="mathMultiply">
              <a:avLst>
                <a:gd name="adj1" fmla="val 0"/>
              </a:avLst>
            </a:prstGeom>
            <a:ln w="19050">
              <a:solidFill>
                <a:srgbClr val="C0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u="sng" dirty="0"/>
            </a:p>
          </p:txBody>
        </p:sp>
      </p:grpSp>
      <p:sp>
        <p:nvSpPr>
          <p:cNvPr id="13" name="标题 1">
            <a:extLst>
              <a:ext uri="{FF2B5EF4-FFF2-40B4-BE49-F238E27FC236}">
                <a16:creationId xmlns:a16="http://schemas.microsoft.com/office/drawing/2014/main" id="{33787FE5-DAD2-97AF-F2FF-F253981ACE74}"/>
              </a:ext>
            </a:extLst>
          </p:cNvPr>
          <p:cNvSpPr txBox="1">
            <a:spLocks/>
          </p:cNvSpPr>
          <p:nvPr/>
        </p:nvSpPr>
        <p:spPr bwMode="auto">
          <a:xfrm>
            <a:off x="3903028" y="1268760"/>
            <a:ext cx="7233529" cy="373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393750" indent="-285750" algn="l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different definitions of energy flow all have their successful cases, but none universal.</a:t>
            </a:r>
          </a:p>
          <a:p>
            <a:pPr marL="393750" indent="-285750" algn="l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The applicability of energy flow is up to its consistency with damping.</a:t>
            </a:r>
          </a:p>
          <a:p>
            <a:pPr marL="393750" indent="-285750" algn="l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Sensitivity analysis directly investigates damping itself (the real part of the eigenvalue) and is therefore generic.</a:t>
            </a:r>
          </a:p>
          <a:p>
            <a:pPr marL="393750" indent="-285750" algn="l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Sensitivity analysis does not distinguish sources (bad) and sinks (good):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effective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but not necessarily </a:t>
            </a:r>
            <a:r>
              <a:rPr lang="en-US" altLang="zh-CN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moral</a:t>
            </a:r>
            <a:r>
              <a:rPr lang="en-US" altLang="zh-C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18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50" indent="-285750" algn="l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More importantly, sensitivity analysis requires a state-space model, which is not available.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57888B5C-C001-F905-B446-F7BA2DFA9F7C}"/>
              </a:ext>
            </a:extLst>
          </p:cNvPr>
          <p:cNvCxnSpPr>
            <a:cxnSpLocks/>
          </p:cNvCxnSpPr>
          <p:nvPr/>
        </p:nvCxnSpPr>
        <p:spPr>
          <a:xfrm>
            <a:off x="1788584" y="2335180"/>
            <a:ext cx="401490" cy="0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 1 1">
            <a:extLst>
              <a:ext uri="{FF2B5EF4-FFF2-40B4-BE49-F238E27FC236}">
                <a16:creationId xmlns:a16="http://schemas.microsoft.com/office/drawing/2014/main" id="{0D30F0D3-67DD-1996-0111-6B75B1F887B3}"/>
              </a:ext>
            </a:extLst>
          </p:cNvPr>
          <p:cNvSpPr txBox="1">
            <a:spLocks/>
          </p:cNvSpPr>
          <p:nvPr/>
        </p:nvSpPr>
        <p:spPr bwMode="auto">
          <a:xfrm>
            <a:off x="373571" y="5283232"/>
            <a:ext cx="302876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Participation factor: sensitivity of oscillation modes to states</a:t>
            </a:r>
          </a:p>
        </p:txBody>
      </p:sp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1D67F09B-5EA4-BD18-DBCD-6A4E7A96B1F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9674019"/>
              </p:ext>
            </p:extLst>
          </p:nvPr>
        </p:nvGraphicFramePr>
        <p:xfrm>
          <a:off x="860425" y="4508500"/>
          <a:ext cx="2057400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274760" imgH="418680" progId="Equation.AxMath">
                  <p:embed/>
                </p:oleObj>
              </mc:Choice>
              <mc:Fallback>
                <p:oleObj name="AxMath" r:id="rId3" imgW="1274760" imgH="418680" progId="Equation.AxMat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1D67F09B-5EA4-BD18-DBCD-6A4E7A96B1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0425" y="4508500"/>
                        <a:ext cx="2057400" cy="676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TextBox 20">
            <a:extLst>
              <a:ext uri="{FF2B5EF4-FFF2-40B4-BE49-F238E27FC236}">
                <a16:creationId xmlns:a16="http://schemas.microsoft.com/office/drawing/2014/main" id="{72B70ADB-A65C-9A9D-FFEE-678C010F98E1}"/>
              </a:ext>
            </a:extLst>
          </p:cNvPr>
          <p:cNvSpPr txBox="1"/>
          <p:nvPr/>
        </p:nvSpPr>
        <p:spPr>
          <a:xfrm>
            <a:off x="1888400" y="2406495"/>
            <a:ext cx="1111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destabilising</a:t>
            </a:r>
            <a:endParaRPr lang="en-GB" sz="14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59D66A9-B272-ABA5-5A5C-FD3BB9079A22}"/>
              </a:ext>
            </a:extLst>
          </p:cNvPr>
          <p:cNvSpPr txBox="1"/>
          <p:nvPr/>
        </p:nvSpPr>
        <p:spPr>
          <a:xfrm>
            <a:off x="623392" y="2410409"/>
            <a:ext cx="11112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4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stabilising</a:t>
            </a:r>
            <a:endParaRPr lang="en-GB" sz="1400" dirty="0"/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E92BDB8-8652-BC91-B2EE-6953D17F25B4}"/>
              </a:ext>
            </a:extLst>
          </p:cNvPr>
          <p:cNvCxnSpPr>
            <a:cxnSpLocks/>
          </p:cNvCxnSpPr>
          <p:nvPr/>
        </p:nvCxnSpPr>
        <p:spPr>
          <a:xfrm flipH="1">
            <a:off x="1144942" y="2334561"/>
            <a:ext cx="414554" cy="0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>
            <a:extLst>
              <a:ext uri="{FF2B5EF4-FFF2-40B4-BE49-F238E27FC236}">
                <a16:creationId xmlns:a16="http://schemas.microsoft.com/office/drawing/2014/main" id="{753CB020-11EA-8D7E-0D2A-3039D73E8E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4665" y="4672137"/>
            <a:ext cx="2930708" cy="1277143"/>
          </a:xfrm>
          <a:prstGeom prst="rect">
            <a:avLst/>
          </a:prstGeom>
        </p:spPr>
      </p:pic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C269AF52-3B79-FBB9-1D22-3EA1CF0A3DF6}"/>
              </a:ext>
            </a:extLst>
          </p:cNvPr>
          <p:cNvCxnSpPr>
            <a:cxnSpLocks/>
          </p:cNvCxnSpPr>
          <p:nvPr/>
        </p:nvCxnSpPr>
        <p:spPr bwMode="auto">
          <a:xfrm>
            <a:off x="9840416" y="4653136"/>
            <a:ext cx="0" cy="1728193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19B3D27D-CF7C-D6DB-630F-D610806DAAE4}"/>
              </a:ext>
            </a:extLst>
          </p:cNvPr>
          <p:cNvSpPr txBox="1"/>
          <p:nvPr/>
        </p:nvSpPr>
        <p:spPr>
          <a:xfrm>
            <a:off x="8244666" y="6047807"/>
            <a:ext cx="139129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Source</a:t>
            </a:r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71098CC-3A4E-E1CD-1C88-CDCCBC5E20A2}"/>
              </a:ext>
            </a:extLst>
          </p:cNvPr>
          <p:cNvSpPr txBox="1"/>
          <p:nvPr/>
        </p:nvSpPr>
        <p:spPr>
          <a:xfrm>
            <a:off x="9552387" y="6047807"/>
            <a:ext cx="180019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Sink</a:t>
            </a:r>
            <a:endParaRPr lang="en-GB" dirty="0"/>
          </a:p>
        </p:txBody>
      </p:sp>
      <p:sp>
        <p:nvSpPr>
          <p:cNvPr id="34" name="标题 1 1 1">
            <a:extLst>
              <a:ext uri="{FF2B5EF4-FFF2-40B4-BE49-F238E27FC236}">
                <a16:creationId xmlns:a16="http://schemas.microsoft.com/office/drawing/2014/main" id="{6FFDAFD3-492E-B812-9E71-9C2289297E2B}"/>
              </a:ext>
            </a:extLst>
          </p:cNvPr>
          <p:cNvSpPr txBox="1">
            <a:spLocks/>
          </p:cNvSpPr>
          <p:nvPr/>
        </p:nvSpPr>
        <p:spPr bwMode="auto">
          <a:xfrm>
            <a:off x="4251807" y="4725144"/>
            <a:ext cx="3932425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eaLnBrk="0" hangingPunct="0">
              <a:defRPr sz="200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+mj-ea"/>
                <a:cs typeface="Arial" pitchFamily="34" charset="0"/>
              </a:defRPr>
            </a:lvl1pPr>
            <a:lvl2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eaLnBrk="0" hangingPunct="0">
              <a:defRPr sz="2800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6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zh-CN" sz="16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energy flow, the left</a:t>
            </a:r>
            <a:r>
              <a:rPr lang="en-US" altLang="zh-CN" sz="16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side is source and the right side is sink of oscillation. 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en-US" altLang="zh-CN" sz="16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sensitivity analysis, left and right has equal participation: sensitivity analysis is effective but not moral. 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6E90EA-F6CB-EC20-0A3D-34509A953454}"/>
              </a:ext>
            </a:extLst>
          </p:cNvPr>
          <p:cNvSpPr/>
          <p:nvPr/>
        </p:nvSpPr>
        <p:spPr bwMode="auto">
          <a:xfrm>
            <a:off x="4007768" y="4617326"/>
            <a:ext cx="7344816" cy="1764003"/>
          </a:xfrm>
          <a:prstGeom prst="rect">
            <a:avLst/>
          </a:prstGeom>
          <a:solidFill>
            <a:srgbClr val="FFFFFF">
              <a:alpha val="4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9611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Port-Based Sensitivity:  Impedance Participation Factor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17</a:t>
            </a:fld>
            <a:endParaRPr lang="en-GB" dirty="0"/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40B908D0-1845-850E-1223-2EC3FF0EF29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502744"/>
              </p:ext>
            </p:extLst>
          </p:nvPr>
        </p:nvGraphicFramePr>
        <p:xfrm>
          <a:off x="6111875" y="1882775"/>
          <a:ext cx="358616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2510640" imgH="418680" progId="Equation.AxMath">
                  <p:embed/>
                </p:oleObj>
              </mc:Choice>
              <mc:Fallback>
                <p:oleObj name="AxMath" r:id="rId3" imgW="2510640" imgH="418680" progId="Equation.AxMath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40B908D0-1845-850E-1223-2EC3FF0EF2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111875" y="1882775"/>
                        <a:ext cx="358616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A396440A-5140-21E1-3D2B-1C3ACB01AB6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4796737"/>
              </p:ext>
            </p:extLst>
          </p:nvPr>
        </p:nvGraphicFramePr>
        <p:xfrm>
          <a:off x="7231538" y="4047777"/>
          <a:ext cx="2511855" cy="5737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1866960" imgH="426960" progId="Equation.AxMath">
                  <p:embed/>
                </p:oleObj>
              </mc:Choice>
              <mc:Fallback>
                <p:oleObj name="AxMath" r:id="rId5" imgW="1866960" imgH="426960" progId="Equation.AxMath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A396440A-5140-21E1-3D2B-1C3ACB01AB6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231538" y="4047777"/>
                        <a:ext cx="2511855" cy="57379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ADFD134D-1F7E-F224-1AAE-FE60AD27F409}"/>
              </a:ext>
            </a:extLst>
          </p:cNvPr>
          <p:cNvSpPr txBox="1">
            <a:spLocks/>
          </p:cNvSpPr>
          <p:nvPr/>
        </p:nvSpPr>
        <p:spPr>
          <a:xfrm>
            <a:off x="6111874" y="5028361"/>
            <a:ext cx="5744766" cy="38107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residue Lamma yields the </a:t>
            </a:r>
            <a:r>
              <a:rPr lang="en-US" sz="1600" b="1" dirty="0">
                <a:solidFill>
                  <a:srgbClr val="04040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impedance participation factor</a:t>
            </a:r>
            <a:endParaRPr lang="en-US" sz="1600" dirty="0">
              <a:solidFill>
                <a:srgbClr val="04040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4FF28897-2B7D-E5E8-14DB-D04583030F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4392627"/>
              </p:ext>
            </p:extLst>
          </p:nvPr>
        </p:nvGraphicFramePr>
        <p:xfrm>
          <a:off x="7209981" y="5512251"/>
          <a:ext cx="2630435" cy="509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1665720" imgH="322200" progId="Equation.AxMath">
                  <p:embed/>
                </p:oleObj>
              </mc:Choice>
              <mc:Fallback>
                <p:oleObj name="AxMath" r:id="rId7" imgW="1665720" imgH="322200" progId="Equation.AxMat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4FF28897-2B7D-E5E8-14DB-D04583030FC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209981" y="5512251"/>
                        <a:ext cx="2630435" cy="5090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04D60C6A-FCF8-E482-CF99-1508A067A3C4}"/>
              </a:ext>
            </a:extLst>
          </p:cNvPr>
          <p:cNvSpPr txBox="1"/>
          <p:nvPr/>
        </p:nvSpPr>
        <p:spPr>
          <a:xfrm>
            <a:off x="10208052" y="1841649"/>
            <a:ext cx="12885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Residue</a:t>
            </a:r>
          </a:p>
        </p:txBody>
      </p:sp>
      <p:sp>
        <p:nvSpPr>
          <p:cNvPr id="10" name="TextBox 32">
            <a:extLst>
              <a:ext uri="{FF2B5EF4-FFF2-40B4-BE49-F238E27FC236}">
                <a16:creationId xmlns:a16="http://schemas.microsoft.com/office/drawing/2014/main" id="{A5091FB9-0A39-CF11-BC2C-F66B8579773C}"/>
              </a:ext>
            </a:extLst>
          </p:cNvPr>
          <p:cNvSpPr txBox="1"/>
          <p:nvPr/>
        </p:nvSpPr>
        <p:spPr>
          <a:xfrm>
            <a:off x="10208052" y="2204864"/>
            <a:ext cx="198394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Eigenvalue</a:t>
            </a:r>
          </a:p>
        </p:txBody>
      </p:sp>
      <p:cxnSp>
        <p:nvCxnSpPr>
          <p:cNvPr id="11" name="直接箭头连接符 6">
            <a:extLst>
              <a:ext uri="{FF2B5EF4-FFF2-40B4-BE49-F238E27FC236}">
                <a16:creationId xmlns:a16="http://schemas.microsoft.com/office/drawing/2014/main" id="{419C5849-B752-F7FA-12DE-57B58C422E8E}"/>
              </a:ext>
            </a:extLst>
          </p:cNvPr>
          <p:cNvCxnSpPr>
            <a:cxnSpLocks/>
          </p:cNvCxnSpPr>
          <p:nvPr/>
        </p:nvCxnSpPr>
        <p:spPr bwMode="auto">
          <a:xfrm flipH="1">
            <a:off x="9903989" y="2010731"/>
            <a:ext cx="3081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直接箭头连接符 34">
            <a:extLst>
              <a:ext uri="{FF2B5EF4-FFF2-40B4-BE49-F238E27FC236}">
                <a16:creationId xmlns:a16="http://schemas.microsoft.com/office/drawing/2014/main" id="{00C1F820-8F04-38F6-B31B-E24C58D384F7}"/>
              </a:ext>
            </a:extLst>
          </p:cNvPr>
          <p:cNvCxnSpPr>
            <a:cxnSpLocks/>
          </p:cNvCxnSpPr>
          <p:nvPr/>
        </p:nvCxnSpPr>
        <p:spPr bwMode="auto">
          <a:xfrm flipH="1">
            <a:off x="9903988" y="2353326"/>
            <a:ext cx="30812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6B1E09A-5634-16DA-973F-FDC3BCB2C4A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96000" y="3273414"/>
                <a:ext cx="5472608" cy="911541"/>
              </a:xfrm>
              <a:prstGeom prst="rect">
                <a:avLst/>
              </a:prstGeom>
            </p:spPr>
            <p:txBody>
              <a:bodyPr vert="horz" lIns="0" tIns="0" rIns="0" bIns="0" rtlCol="0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Clr>
                    <a:srgbClr val="0085CA"/>
                  </a:buClr>
                  <a:buFont typeface="Arial"/>
                  <a:buChar char="•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Clr>
                    <a:srgbClr val="0085CA"/>
                  </a:buClr>
                  <a:buFont typeface="Arial"/>
                  <a:buChar char="–"/>
                  <a:defRPr sz="18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Clr>
                    <a:srgbClr val="0085CA"/>
                  </a:buClr>
                  <a:buFont typeface="Arial"/>
                  <a:buChar char="•"/>
                  <a:defRPr sz="1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Clr>
                    <a:srgbClr val="0085CA"/>
                  </a:buClr>
                  <a:buFont typeface="Arial"/>
                  <a:buChar char="–"/>
                  <a:defRPr sz="1200" kern="1200">
                    <a:solidFill>
                      <a:schemeClr val="tx1"/>
                    </a:solidFill>
                    <a:latin typeface="Arial"/>
                    <a:ea typeface="+mn-ea"/>
                    <a:cs typeface="Arial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Clr>
                    <a:srgbClr val="0085CA"/>
                  </a:buClr>
                  <a:buFont typeface="Arial"/>
                  <a:buChar char="»"/>
                  <a:defRPr sz="1200" kern="1200">
                    <a:solidFill>
                      <a:schemeClr val="tx1"/>
                    </a:solidFill>
                    <a:latin typeface="+mn-lt"/>
                    <a:ea typeface="+mn-ea"/>
                    <a:cs typeface="Arial"/>
                  </a:defRPr>
                </a:lvl5pPr>
                <a:lvl6pPr marL="2286000" indent="0" algn="l" defTabSz="457200" rtl="0" eaLnBrk="1" latinLnBrk="0" hangingPunct="1">
                  <a:spcBef>
                    <a:spcPct val="20000"/>
                  </a:spcBef>
                  <a:buFont typeface="Arial"/>
                  <a:buNone/>
                  <a:defRPr sz="14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sz="1600" b="1" dirty="0">
                    <a:solidFill>
                      <a:srgbClr val="04040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The residue Lamma</a:t>
                </a:r>
                <a:r>
                  <a:rPr lang="en-US" sz="1600" dirty="0">
                    <a:solidFill>
                      <a:srgbClr val="04040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: residue of admittance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6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en-US" sz="16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</m:ctrlPr>
                          </m:accPr>
                          <m:e>
                            <m:r>
                              <a:rPr lang="en-GB" sz="1600" i="1" dirty="0">
                                <a:solidFill>
                                  <a:srgbClr val="040404"/>
                                </a:solidFill>
                                <a:latin typeface="Cambria Math" panose="02040503050406030204" pitchFamily="18" charset="0"/>
                                <a:cs typeface="Calibri" panose="020F0502020204030204" pitchFamily="34" charset="0"/>
                              </a:rPr>
                              <m:t>𝑌</m:t>
                            </m:r>
                          </m:e>
                        </m:acc>
                      </m:e>
                      <m:sub>
                        <m:r>
                          <a:rPr lang="en-GB" sz="1600" i="1" dirty="0">
                            <a:solidFill>
                              <a:srgbClr val="040404"/>
                            </a:solidFill>
                            <a:latin typeface="Cambria Math" panose="02040503050406030204" pitchFamily="18" charset="0"/>
                            <a:cs typeface="Calibri" panose="020F0502020204030204" pitchFamily="34" charset="0"/>
                          </a:rPr>
                          <m:t>𝑘𝑘</m:t>
                        </m:r>
                      </m:sub>
                    </m:sSub>
                    <m:r>
                      <a:rPr lang="en-GB" sz="1600" i="1" dirty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 </m:t>
                    </m:r>
                  </m:oMath>
                </a14:m>
                <a:r>
                  <a:rPr lang="en-US" sz="1600" dirty="0">
                    <a:solidFill>
                      <a:srgbClr val="04040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at node </a:t>
                </a:r>
                <a14:m>
                  <m:oMath xmlns:m="http://schemas.openxmlformats.org/officeDocument/2006/math">
                    <m:r>
                      <a:rPr lang="en-US" sz="1600" i="1" dirty="0" smtClean="0">
                        <a:solidFill>
                          <a:srgbClr val="040404"/>
                        </a:solidFill>
                        <a:latin typeface="Cambria Math" panose="02040503050406030204" pitchFamily="18" charset="0"/>
                        <a:cs typeface="Calibri" panose="020F0502020204030204" pitchFamily="34" charset="0"/>
                      </a:rPr>
                      <m:t>𝑘</m:t>
                    </m:r>
                  </m:oMath>
                </a14:m>
                <a:r>
                  <a:rPr lang="en-US" sz="1600" dirty="0">
                    <a:solidFill>
                      <a:srgbClr val="040404"/>
                    </a:solidFill>
                    <a:latin typeface="Calibri" panose="020F0502020204030204" pitchFamily="34" charset="0"/>
                    <a:cs typeface="Calibri" panose="020F0502020204030204" pitchFamily="34" charset="0"/>
                  </a:rPr>
                  <a:t> equals the sensitivity of eigenvalue to the plant impedance connected at that node.</a:t>
                </a:r>
              </a:p>
            </p:txBody>
          </p:sp>
        </mc:Choice>
        <mc:Fallback xmlns="">
          <p:sp>
            <p:nvSpPr>
              <p:cNvPr id="13" name="Content Placeholder 2">
                <a:extLst>
                  <a:ext uri="{FF2B5EF4-FFF2-40B4-BE49-F238E27FC236}">
                    <a16:creationId xmlns:a16="http://schemas.microsoft.com/office/drawing/2014/main" id="{86B1E09A-5634-16DA-973F-FDC3BCB2C4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273414"/>
                <a:ext cx="5472608" cy="911541"/>
              </a:xfrm>
              <a:prstGeom prst="rect">
                <a:avLst/>
              </a:prstGeom>
              <a:blipFill>
                <a:blip r:embed="rId9"/>
                <a:stretch>
                  <a:fillRect l="-2227" t="-6000" r="-66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90ECB94D-A0F7-65F9-F3DF-3E756D7AA375}"/>
              </a:ext>
            </a:extLst>
          </p:cNvPr>
          <p:cNvSpPr/>
          <p:nvPr/>
        </p:nvSpPr>
        <p:spPr bwMode="auto">
          <a:xfrm>
            <a:off x="750200" y="1856641"/>
            <a:ext cx="1601384" cy="4212085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C0503B6-0EFD-DBB9-CAC4-B32A3AF8ADB2}"/>
              </a:ext>
            </a:extLst>
          </p:cNvPr>
          <p:cNvSpPr/>
          <p:nvPr/>
        </p:nvSpPr>
        <p:spPr bwMode="auto">
          <a:xfrm>
            <a:off x="3215680" y="1854003"/>
            <a:ext cx="1601384" cy="926926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10320-35C8-FE74-0023-0A12F430F6C6}"/>
              </a:ext>
            </a:extLst>
          </p:cNvPr>
          <p:cNvSpPr/>
          <p:nvPr/>
        </p:nvSpPr>
        <p:spPr bwMode="auto">
          <a:xfrm>
            <a:off x="3214517" y="3284984"/>
            <a:ext cx="1601384" cy="926926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64E5D833-E1F6-87FB-C027-16CDA09FD5DC}"/>
              </a:ext>
            </a:extLst>
          </p:cNvPr>
          <p:cNvSpPr/>
          <p:nvPr/>
        </p:nvSpPr>
        <p:spPr bwMode="auto">
          <a:xfrm>
            <a:off x="3214517" y="5141800"/>
            <a:ext cx="1601384" cy="926926"/>
          </a:xfrm>
          <a:prstGeom prst="rect">
            <a:avLst/>
          </a:prstGeom>
          <a:noFill/>
          <a:ln w="19050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FD22691F-B99D-7612-E16A-5A4D80C9A5E6}"/>
              </a:ext>
            </a:extLst>
          </p:cNvPr>
          <p:cNvCxnSpPr/>
          <p:nvPr/>
        </p:nvCxnSpPr>
        <p:spPr bwMode="auto">
          <a:xfrm>
            <a:off x="2351584" y="2093525"/>
            <a:ext cx="862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EDEA93F3-D27E-653A-73BE-7D9B04A84D5A}"/>
              </a:ext>
            </a:extLst>
          </p:cNvPr>
          <p:cNvCxnSpPr>
            <a:cxnSpLocks/>
          </p:cNvCxnSpPr>
          <p:nvPr/>
        </p:nvCxnSpPr>
        <p:spPr bwMode="auto">
          <a:xfrm flipH="1">
            <a:off x="2351584" y="2518713"/>
            <a:ext cx="862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25" name="Object 24">
            <a:extLst>
              <a:ext uri="{FF2B5EF4-FFF2-40B4-BE49-F238E27FC236}">
                <a16:creationId xmlns:a16="http://schemas.microsoft.com/office/drawing/2014/main" id="{DCF8F45F-FE52-7796-AB4B-371F631A356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9872071"/>
              </p:ext>
            </p:extLst>
          </p:nvPr>
        </p:nvGraphicFramePr>
        <p:xfrm>
          <a:off x="3343275" y="2301875"/>
          <a:ext cx="201613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125640" imgH="228240" progId="Equation.AxMath">
                  <p:embed/>
                </p:oleObj>
              </mc:Choice>
              <mc:Fallback>
                <p:oleObj name="AxMath" r:id="rId10" imgW="125640" imgH="228240" progId="Equation.AxMath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:a16="http://schemas.microsoft.com/office/drawing/2014/main" id="{DCF8F45F-FE52-7796-AB4B-371F631A356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3343275" y="2301875"/>
                        <a:ext cx="201613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EED01C4D-1090-1BF9-00AA-791EAD959F6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1312102"/>
              </p:ext>
            </p:extLst>
          </p:nvPr>
        </p:nvGraphicFramePr>
        <p:xfrm>
          <a:off x="3317875" y="1895475"/>
          <a:ext cx="242888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2" imgW="150480" imgH="228240" progId="Equation.AxMath">
                  <p:embed/>
                </p:oleObj>
              </mc:Choice>
              <mc:Fallback>
                <p:oleObj name="AxMath" r:id="rId12" imgW="150480" imgH="228240" progId="Equation.AxMath">
                  <p:embed/>
                  <p:pic>
                    <p:nvPicPr>
                      <p:cNvPr id="26" name="Object 25">
                        <a:extLst>
                          <a:ext uri="{FF2B5EF4-FFF2-40B4-BE49-F238E27FC236}">
                            <a16:creationId xmlns:a16="http://schemas.microsoft.com/office/drawing/2014/main" id="{EED01C4D-1090-1BF9-00AA-791EAD959F6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3317875" y="1895475"/>
                        <a:ext cx="242888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C443322-B24C-E43A-41C9-83688257216F}"/>
              </a:ext>
            </a:extLst>
          </p:cNvPr>
          <p:cNvCxnSpPr/>
          <p:nvPr/>
        </p:nvCxnSpPr>
        <p:spPr bwMode="auto">
          <a:xfrm>
            <a:off x="2343682" y="3525314"/>
            <a:ext cx="862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4511611-1E8F-BB93-29FE-B4F076974C9C}"/>
              </a:ext>
            </a:extLst>
          </p:cNvPr>
          <p:cNvCxnSpPr>
            <a:cxnSpLocks/>
          </p:cNvCxnSpPr>
          <p:nvPr/>
        </p:nvCxnSpPr>
        <p:spPr bwMode="auto">
          <a:xfrm flipH="1">
            <a:off x="2343682" y="3950502"/>
            <a:ext cx="862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866ABD80-7B48-D064-B742-7F94CB2DDA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3545457"/>
              </p:ext>
            </p:extLst>
          </p:nvPr>
        </p:nvGraphicFramePr>
        <p:xfrm>
          <a:off x="3328988" y="3732213"/>
          <a:ext cx="214312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4" imgW="133560" imgH="228240" progId="Equation.AxMath">
                  <p:embed/>
                </p:oleObj>
              </mc:Choice>
              <mc:Fallback>
                <p:oleObj name="AxMath" r:id="rId14" imgW="133560" imgH="228240" progId="Equation.AxMath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866ABD80-7B48-D064-B742-7F94CB2DDA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328988" y="3732213"/>
                        <a:ext cx="214312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>
            <a:extLst>
              <a:ext uri="{FF2B5EF4-FFF2-40B4-BE49-F238E27FC236}">
                <a16:creationId xmlns:a16="http://schemas.microsoft.com/office/drawing/2014/main" id="{C3585B98-6F45-531E-A7DF-64BA12367E3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2893972"/>
              </p:ext>
            </p:extLst>
          </p:nvPr>
        </p:nvGraphicFramePr>
        <p:xfrm>
          <a:off x="3303588" y="3327400"/>
          <a:ext cx="2555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6" imgW="158400" imgH="228240" progId="Equation.AxMath">
                  <p:embed/>
                </p:oleObj>
              </mc:Choice>
              <mc:Fallback>
                <p:oleObj name="AxMath" r:id="rId16" imgW="158400" imgH="228240" progId="Equation.AxMath">
                  <p:embed/>
                  <p:pic>
                    <p:nvPicPr>
                      <p:cNvPr id="33" name="Object 32">
                        <a:extLst>
                          <a:ext uri="{FF2B5EF4-FFF2-40B4-BE49-F238E27FC236}">
                            <a16:creationId xmlns:a16="http://schemas.microsoft.com/office/drawing/2014/main" id="{C3585B98-6F45-531E-A7DF-64BA12367E3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3303588" y="3327400"/>
                        <a:ext cx="25558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3CBAE4D4-F7AD-2C7E-BA00-047832399F08}"/>
              </a:ext>
            </a:extLst>
          </p:cNvPr>
          <p:cNvCxnSpPr/>
          <p:nvPr/>
        </p:nvCxnSpPr>
        <p:spPr bwMode="auto">
          <a:xfrm>
            <a:off x="2343682" y="5367032"/>
            <a:ext cx="862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48C88DDE-BCAB-356E-2B18-9EBF4A76E68C}"/>
              </a:ext>
            </a:extLst>
          </p:cNvPr>
          <p:cNvCxnSpPr>
            <a:cxnSpLocks/>
          </p:cNvCxnSpPr>
          <p:nvPr/>
        </p:nvCxnSpPr>
        <p:spPr bwMode="auto">
          <a:xfrm flipH="1">
            <a:off x="2343682" y="5792220"/>
            <a:ext cx="862933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FE459426-DA9E-0D90-D8A2-5E1B8A7A453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3496742"/>
              </p:ext>
            </p:extLst>
          </p:nvPr>
        </p:nvGraphicFramePr>
        <p:xfrm>
          <a:off x="3300413" y="5573713"/>
          <a:ext cx="2746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8" imgW="169560" imgH="228240" progId="Equation.AxMath">
                  <p:embed/>
                </p:oleObj>
              </mc:Choice>
              <mc:Fallback>
                <p:oleObj name="AxMath" r:id="rId18" imgW="169560" imgH="228240" progId="Equation.AxMath">
                  <p:embed/>
                  <p:pic>
                    <p:nvPicPr>
                      <p:cNvPr id="38" name="Object 37">
                        <a:extLst>
                          <a:ext uri="{FF2B5EF4-FFF2-40B4-BE49-F238E27FC236}">
                            <a16:creationId xmlns:a16="http://schemas.microsoft.com/office/drawing/2014/main" id="{FE459426-DA9E-0D90-D8A2-5E1B8A7A453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3300413" y="5573713"/>
                        <a:ext cx="27463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D653C2D9-0D7B-959D-D6CA-400351E06C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3402203"/>
              </p:ext>
            </p:extLst>
          </p:nvPr>
        </p:nvGraphicFramePr>
        <p:xfrm>
          <a:off x="3276600" y="5168900"/>
          <a:ext cx="31115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0" imgW="194400" imgH="228240" progId="Equation.AxMath">
                  <p:embed/>
                </p:oleObj>
              </mc:Choice>
              <mc:Fallback>
                <p:oleObj name="AxMath" r:id="rId20" imgW="194400" imgH="228240" progId="Equation.AxMath">
                  <p:embed/>
                  <p:pic>
                    <p:nvPicPr>
                      <p:cNvPr id="39" name="Object 38">
                        <a:extLst>
                          <a:ext uri="{FF2B5EF4-FFF2-40B4-BE49-F238E27FC236}">
                            <a16:creationId xmlns:a16="http://schemas.microsoft.com/office/drawing/2014/main" id="{D653C2D9-0D7B-959D-D6CA-400351E06C4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"/>
                      <a:stretch>
                        <a:fillRect/>
                      </a:stretch>
                    </p:blipFill>
                    <p:spPr>
                      <a:xfrm>
                        <a:off x="3276600" y="5168900"/>
                        <a:ext cx="311150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Box 39">
            <a:extLst>
              <a:ext uri="{FF2B5EF4-FFF2-40B4-BE49-F238E27FC236}">
                <a16:creationId xmlns:a16="http://schemas.microsoft.com/office/drawing/2014/main" id="{E88F30C1-8278-74DC-5005-71FDC7ECA35A}"/>
              </a:ext>
            </a:extLst>
          </p:cNvPr>
          <p:cNvSpPr txBox="1"/>
          <p:nvPr/>
        </p:nvSpPr>
        <p:spPr>
          <a:xfrm>
            <a:off x="3837746" y="2131938"/>
            <a:ext cx="1034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cs typeface="Calibri" panose="020F0502020204030204" pitchFamily="34" charset="0"/>
              </a:rPr>
              <a:t>Plant 1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C3048E8-D04A-4ABA-E4FC-1103A83B7748}"/>
              </a:ext>
            </a:extLst>
          </p:cNvPr>
          <p:cNvSpPr txBox="1"/>
          <p:nvPr/>
        </p:nvSpPr>
        <p:spPr>
          <a:xfrm>
            <a:off x="3836020" y="3569101"/>
            <a:ext cx="1034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cs typeface="Calibri" panose="020F0502020204030204" pitchFamily="34" charset="0"/>
              </a:rPr>
              <a:t>Plant </a:t>
            </a:r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k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1EEB046-B918-42B0-30D4-C207785DFC9A}"/>
              </a:ext>
            </a:extLst>
          </p:cNvPr>
          <p:cNvSpPr txBox="1"/>
          <p:nvPr/>
        </p:nvSpPr>
        <p:spPr>
          <a:xfrm>
            <a:off x="3840123" y="5419823"/>
            <a:ext cx="1034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cs typeface="Calibri" panose="020F0502020204030204" pitchFamily="34" charset="0"/>
              </a:rPr>
              <a:t>Plant </a:t>
            </a:r>
            <a:r>
              <a:rPr lang="en-US" sz="1600" dirty="0">
                <a:solidFill>
                  <a:srgbClr val="000000"/>
                </a:solidFill>
                <a:cs typeface="Calibri" panose="020F0502020204030204" pitchFamily="34" charset="0"/>
              </a:rPr>
              <a:t>N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08E07241-65CF-14FE-E793-5845997162BE}"/>
              </a:ext>
            </a:extLst>
          </p:cNvPr>
          <p:cNvSpPr txBox="1"/>
          <p:nvPr/>
        </p:nvSpPr>
        <p:spPr>
          <a:xfrm>
            <a:off x="1034892" y="3717032"/>
            <a:ext cx="10341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i="0" dirty="0">
                <a:solidFill>
                  <a:srgbClr val="000000"/>
                </a:solidFill>
                <a:cs typeface="Calibri" panose="020F0502020204030204" pitchFamily="34" charset="0"/>
              </a:rPr>
              <a:t>Network</a:t>
            </a:r>
            <a:endParaRPr lang="en-US" sz="1600" dirty="0">
              <a:solidFill>
                <a:srgbClr val="000000"/>
              </a:solidFill>
              <a:cs typeface="Calibri" panose="020F050202020403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5D8F422-0922-396F-4CA9-1759D61CEA0A}"/>
              </a:ext>
            </a:extLst>
          </p:cNvPr>
          <p:cNvSpPr txBox="1"/>
          <p:nvPr/>
        </p:nvSpPr>
        <p:spPr>
          <a:xfrm rot="5400000">
            <a:off x="3774471" y="4528936"/>
            <a:ext cx="5783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……</a:t>
            </a:r>
            <a:endParaRPr lang="en-US" sz="180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AE03108B-5E88-DC56-3E62-02914EE203B8}"/>
              </a:ext>
            </a:extLst>
          </p:cNvPr>
          <p:cNvSpPr/>
          <p:nvPr/>
        </p:nvSpPr>
        <p:spPr bwMode="auto">
          <a:xfrm>
            <a:off x="2504486" y="3463659"/>
            <a:ext cx="118800" cy="120337"/>
          </a:xfrm>
          <a:prstGeom prst="ellipse">
            <a:avLst/>
          </a:prstGeom>
          <a:solidFill>
            <a:schemeClr val="bg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3DDD40F-76E8-EC50-7F15-ABA49E8C8619}"/>
              </a:ext>
            </a:extLst>
          </p:cNvPr>
          <p:cNvCxnSpPr>
            <a:cxnSpLocks/>
          </p:cNvCxnSpPr>
          <p:nvPr/>
        </p:nvCxnSpPr>
        <p:spPr bwMode="auto">
          <a:xfrm>
            <a:off x="2563886" y="3140968"/>
            <a:ext cx="0" cy="321883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6E770E3E-AD97-450F-ABDE-D77E7C7F7D48}"/>
              </a:ext>
            </a:extLst>
          </p:cNvPr>
          <p:cNvCxnSpPr>
            <a:cxnSpLocks/>
            <a:stCxn id="69" idx="0"/>
          </p:cNvCxnSpPr>
          <p:nvPr/>
        </p:nvCxnSpPr>
        <p:spPr bwMode="auto">
          <a:xfrm flipV="1">
            <a:off x="2926242" y="3140968"/>
            <a:ext cx="0" cy="77483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lg" len="lg"/>
            <a:tailEnd type="stealth" w="lg" len="lg"/>
          </a:ln>
          <a:effectLst/>
        </p:spPr>
      </p:cxnSp>
      <p:sp>
        <p:nvSpPr>
          <p:cNvPr id="69" name="Oval 68">
            <a:extLst>
              <a:ext uri="{FF2B5EF4-FFF2-40B4-BE49-F238E27FC236}">
                <a16:creationId xmlns:a16="http://schemas.microsoft.com/office/drawing/2014/main" id="{31C9FBCA-3E66-225C-81B1-A13C144E34D6}"/>
              </a:ext>
            </a:extLst>
          </p:cNvPr>
          <p:cNvSpPr/>
          <p:nvPr/>
        </p:nvSpPr>
        <p:spPr bwMode="auto">
          <a:xfrm>
            <a:off x="2890242" y="3915800"/>
            <a:ext cx="72000" cy="72000"/>
          </a:xfrm>
          <a:prstGeom prst="ellipse">
            <a:avLst/>
          </a:prstGeom>
          <a:solidFill>
            <a:srgbClr val="000000"/>
          </a:solidFill>
          <a:ln w="9525" cap="flat" cmpd="sng" algn="ctr">
            <a:noFill/>
            <a:prstDash val="solid"/>
            <a:round/>
            <a:headEnd type="none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graphicFrame>
        <p:nvGraphicFramePr>
          <p:cNvPr id="70" name="Object 69">
            <a:extLst>
              <a:ext uri="{FF2B5EF4-FFF2-40B4-BE49-F238E27FC236}">
                <a16:creationId xmlns:a16="http://schemas.microsoft.com/office/drawing/2014/main" id="{63B97440-B913-7215-54E5-243596905B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593518"/>
              </p:ext>
            </p:extLst>
          </p:nvPr>
        </p:nvGraphicFramePr>
        <p:xfrm>
          <a:off x="2436615" y="2802097"/>
          <a:ext cx="25558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2" imgW="158400" imgH="228960" progId="Equation.AxMath">
                  <p:embed/>
                </p:oleObj>
              </mc:Choice>
              <mc:Fallback>
                <p:oleObj name="AxMath" r:id="rId22" imgW="158400" imgH="228960" progId="Equation.AxMath">
                  <p:embed/>
                  <p:pic>
                    <p:nvPicPr>
                      <p:cNvPr id="70" name="Object 69">
                        <a:extLst>
                          <a:ext uri="{FF2B5EF4-FFF2-40B4-BE49-F238E27FC236}">
                            <a16:creationId xmlns:a16="http://schemas.microsoft.com/office/drawing/2014/main" id="{63B97440-B913-7215-54E5-243596905B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"/>
                      <a:stretch>
                        <a:fillRect/>
                      </a:stretch>
                    </p:blipFill>
                    <p:spPr>
                      <a:xfrm>
                        <a:off x="2436615" y="2802097"/>
                        <a:ext cx="25558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70">
            <a:extLst>
              <a:ext uri="{FF2B5EF4-FFF2-40B4-BE49-F238E27FC236}">
                <a16:creationId xmlns:a16="http://schemas.microsoft.com/office/drawing/2014/main" id="{846DAE61-0237-33EF-BE10-31F5569FCCA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1183764"/>
              </p:ext>
            </p:extLst>
          </p:nvPr>
        </p:nvGraphicFramePr>
        <p:xfrm>
          <a:off x="2768443" y="2806860"/>
          <a:ext cx="427037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24" imgW="264960" imgH="228240" progId="Equation.AxMath">
                  <p:embed/>
                </p:oleObj>
              </mc:Choice>
              <mc:Fallback>
                <p:oleObj name="AxMath" r:id="rId24" imgW="264960" imgH="228240" progId="Equation.AxMath">
                  <p:embed/>
                  <p:pic>
                    <p:nvPicPr>
                      <p:cNvPr id="71" name="Object 70">
                        <a:extLst>
                          <a:ext uri="{FF2B5EF4-FFF2-40B4-BE49-F238E27FC236}">
                            <a16:creationId xmlns:a16="http://schemas.microsoft.com/office/drawing/2014/main" id="{846DAE61-0237-33EF-BE10-31F5569FCCA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"/>
                      <a:stretch>
                        <a:fillRect/>
                      </a:stretch>
                    </p:blipFill>
                    <p:spPr>
                      <a:xfrm>
                        <a:off x="2768443" y="2806860"/>
                        <a:ext cx="427037" cy="368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Arrow: Down 74">
            <a:extLst>
              <a:ext uri="{FF2B5EF4-FFF2-40B4-BE49-F238E27FC236}">
                <a16:creationId xmlns:a16="http://schemas.microsoft.com/office/drawing/2014/main" id="{256ADB46-F6B9-DF5B-28BB-DEAACE711D7E}"/>
              </a:ext>
            </a:extLst>
          </p:cNvPr>
          <p:cNvSpPr/>
          <p:nvPr/>
        </p:nvSpPr>
        <p:spPr bwMode="auto">
          <a:xfrm>
            <a:off x="2623286" y="1526459"/>
            <a:ext cx="338956" cy="356316"/>
          </a:xfrm>
          <a:prstGeom prst="downArrow">
            <a:avLst>
              <a:gd name="adj1" fmla="val 29018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42888914-3D85-8C76-075A-AB6852E4420D}"/>
              </a:ext>
            </a:extLst>
          </p:cNvPr>
          <p:cNvSpPr txBox="1"/>
          <p:nvPr/>
        </p:nvSpPr>
        <p:spPr>
          <a:xfrm>
            <a:off x="2495600" y="1124744"/>
            <a:ext cx="14639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i="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Port</a:t>
            </a:r>
          </a:p>
        </p:txBody>
      </p:sp>
      <p:sp>
        <p:nvSpPr>
          <p:cNvPr id="78" name="Arrow: Down 77">
            <a:extLst>
              <a:ext uri="{FF2B5EF4-FFF2-40B4-BE49-F238E27FC236}">
                <a16:creationId xmlns:a16="http://schemas.microsoft.com/office/drawing/2014/main" id="{00A0FE5C-C051-A7D5-31F3-D013C87B5AF7}"/>
              </a:ext>
            </a:extLst>
          </p:cNvPr>
          <p:cNvSpPr/>
          <p:nvPr/>
        </p:nvSpPr>
        <p:spPr bwMode="auto">
          <a:xfrm rot="16200000">
            <a:off x="5294991" y="1965226"/>
            <a:ext cx="338956" cy="356316"/>
          </a:xfrm>
          <a:prstGeom prst="downArrow">
            <a:avLst>
              <a:gd name="adj1" fmla="val 29018"/>
              <a:gd name="adj2" fmla="val 50000"/>
            </a:avLst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817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Impedance</a:t>
            </a:r>
            <a:r>
              <a:rPr lang="en-GB" altLang="zh-CN" sz="2800" dirty="0">
                <a:solidFill>
                  <a:schemeClr val="accent1"/>
                </a:solidFill>
                <a:latin typeface="Calibri" panose="020F0502020204030204" pitchFamily="34" charset="0"/>
              </a:rPr>
              <a:t>-Based Oscillation Tracing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18</a:t>
            </a:fld>
            <a:endParaRPr lang="en-GB" dirty="0"/>
          </a:p>
        </p:txBody>
      </p:sp>
      <p:pic>
        <p:nvPicPr>
          <p:cNvPr id="6" name="Picture 5" descr="A screenshot of a graph&#10;&#10;Description automatically generated">
            <a:extLst>
              <a:ext uri="{FF2B5EF4-FFF2-40B4-BE49-F238E27FC236}">
                <a16:creationId xmlns:a16="http://schemas.microsoft.com/office/drawing/2014/main" id="{BC3FF920-8E3E-8886-D14B-A52E65E4CDB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3376"/>
          <a:stretch/>
        </p:blipFill>
        <p:spPr>
          <a:xfrm>
            <a:off x="5902563" y="1556145"/>
            <a:ext cx="5811371" cy="4217098"/>
          </a:xfrm>
          <a:prstGeom prst="rect">
            <a:avLst/>
          </a:prstGeom>
        </p:spPr>
      </p:pic>
      <p:pic>
        <p:nvPicPr>
          <p:cNvPr id="8" name="Picture 7" descr="A graph of a frequency&#10;&#10;Description automatically generated with medium confidence">
            <a:extLst>
              <a:ext uri="{FF2B5EF4-FFF2-40B4-BE49-F238E27FC236}">
                <a16:creationId xmlns:a16="http://schemas.microsoft.com/office/drawing/2014/main" id="{116EE167-41D9-0BE8-2509-EA4CF55C99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360" y="1988840"/>
            <a:ext cx="4913749" cy="2736304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290628C5-1955-7932-0A81-536856A5D41A}"/>
              </a:ext>
            </a:extLst>
          </p:cNvPr>
          <p:cNvSpPr/>
          <p:nvPr/>
        </p:nvSpPr>
        <p:spPr bwMode="auto">
          <a:xfrm>
            <a:off x="5431820" y="3068960"/>
            <a:ext cx="288032" cy="288032"/>
          </a:xfrm>
          <a:prstGeom prst="right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C981CB4-DC32-97EB-44C7-19FFF1C5946F}"/>
              </a:ext>
            </a:extLst>
          </p:cNvPr>
          <p:cNvSpPr txBox="1"/>
          <p:nvPr/>
        </p:nvSpPr>
        <p:spPr>
          <a:xfrm>
            <a:off x="1632814" y="1665675"/>
            <a:ext cx="30243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System-Wide Impedance Scan</a:t>
            </a:r>
            <a:endParaRPr lang="en-GB" b="1" i="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32FD707-B3DF-2636-B5DF-12926BC7581C}"/>
              </a:ext>
            </a:extLst>
          </p:cNvPr>
          <p:cNvSpPr txBox="1"/>
          <p:nvPr/>
        </p:nvSpPr>
        <p:spPr>
          <a:xfrm>
            <a:off x="5902562" y="1196752"/>
            <a:ext cx="17789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b="1" i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1: Effectiveness</a:t>
            </a:r>
            <a:endParaRPr lang="en-GB" b="1" i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434348E-5890-358E-A73B-03E1A1ECAA50}"/>
              </a:ext>
            </a:extLst>
          </p:cNvPr>
          <p:cNvSpPr txBox="1"/>
          <p:nvPr/>
        </p:nvSpPr>
        <p:spPr>
          <a:xfrm>
            <a:off x="9055453" y="1200958"/>
            <a:ext cx="128186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b="1" i="0" dirty="0">
                <a:solidFill>
                  <a:schemeClr val="tx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2: Morality</a:t>
            </a:r>
            <a:endParaRPr lang="en-GB" b="1" i="0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6198D94-2A45-82E1-068A-60A8D991A53C}"/>
              </a:ext>
            </a:extLst>
          </p:cNvPr>
          <p:cNvSpPr txBox="1"/>
          <p:nvPr/>
        </p:nvSpPr>
        <p:spPr>
          <a:xfrm>
            <a:off x="677449" y="5791036"/>
            <a:ext cx="478025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Zhu, Y., Gu, Y., Green, T.C., 2021. Participation analysis in impedance models: The grey-box approach for power system stability. </a:t>
            </a:r>
            <a:r>
              <a:rPr lang="en-GB" sz="1400" b="0" i="1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IEEE Transactions on Power Systems</a:t>
            </a:r>
            <a:r>
              <a:rPr lang="en-GB" sz="1400" b="0" i="0" dirty="0">
                <a:solidFill>
                  <a:schemeClr val="bg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400" dirty="0">
              <a:solidFill>
                <a:schemeClr val="bg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E5FDA8-C8D4-264B-4475-E13F816F075B}"/>
              </a:ext>
            </a:extLst>
          </p:cNvPr>
          <p:cNvSpPr txBox="1"/>
          <p:nvPr/>
        </p:nvSpPr>
        <p:spPr>
          <a:xfrm>
            <a:off x="6312024" y="5944925"/>
            <a:ext cx="50646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Ranking of effectiveness (Layer 1) and morality (Layer 2) in oscillation damping from impedance sensitivity analysis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1436949-98DC-35B1-55E3-5E1CD0804C57}"/>
              </a:ext>
            </a:extLst>
          </p:cNvPr>
          <p:cNvSpPr txBox="1"/>
          <p:nvPr/>
        </p:nvSpPr>
        <p:spPr>
          <a:xfrm>
            <a:off x="393087" y="4709755"/>
            <a:ext cx="506461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0" i="0" dirty="0">
                <a:solidFill>
                  <a:schemeClr val="tx1">
                    <a:lumMod val="50000"/>
                  </a:schemeClr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Identifying mode and impedance sensitivity from data</a:t>
            </a:r>
            <a:endParaRPr lang="en-GB" dirty="0">
              <a:solidFill>
                <a:schemeClr val="tx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44973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BF9F5DED-F12B-A322-63C3-1300E873E34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16A0048-90F3-600E-54FE-289C55753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Relationship with Impedance Nyquist Criterion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5429EE9-D6B3-A2DE-8CA0-23A41A07B5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050A9-408E-4F29-9B78-99240BFF955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07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C707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4" name="Picture 13" descr="A diagram of a network&#10;&#10;Description automatically generated">
            <a:extLst>
              <a:ext uri="{FF2B5EF4-FFF2-40B4-BE49-F238E27FC236}">
                <a16:creationId xmlns:a16="http://schemas.microsoft.com/office/drawing/2014/main" id="{7B968814-6347-501F-73BC-4649BE0AE3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392" y="1557332"/>
            <a:ext cx="4823078" cy="233651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A747BB9-2E7C-472F-93E9-60A528C19F5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97" r="50003"/>
          <a:stretch/>
        </p:blipFill>
        <p:spPr>
          <a:xfrm>
            <a:off x="6384032" y="1729844"/>
            <a:ext cx="2875672" cy="155514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BA4CFDB-BC8D-4683-B52B-AC77CABB6BD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6995" r="3"/>
          <a:stretch/>
        </p:blipFill>
        <p:spPr>
          <a:xfrm>
            <a:off x="9259704" y="1728064"/>
            <a:ext cx="2526436" cy="155692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18276C-2FA8-4BF5-95DC-4C75B81FF18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1398" y="3856114"/>
            <a:ext cx="1895376" cy="187139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58A8A7E-7869-4508-8393-2058105965AB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491" r="330"/>
          <a:stretch/>
        </p:blipFill>
        <p:spPr>
          <a:xfrm>
            <a:off x="8664710" y="3806458"/>
            <a:ext cx="3150342" cy="1871399"/>
          </a:xfrm>
          <a:prstGeom prst="rect">
            <a:avLst/>
          </a:prstGeom>
        </p:spPr>
      </p:pic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44396E8B-9514-5611-1676-517B49D83C93}"/>
              </a:ext>
            </a:extLst>
          </p:cNvPr>
          <p:cNvSpPr/>
          <p:nvPr/>
        </p:nvSpPr>
        <p:spPr bwMode="auto">
          <a:xfrm>
            <a:off x="4789098" y="2800350"/>
            <a:ext cx="798902" cy="1339850"/>
          </a:xfrm>
          <a:custGeom>
            <a:avLst/>
            <a:gdLst>
              <a:gd name="connsiteX0" fmla="*/ 798902 w 798902"/>
              <a:gd name="connsiteY0" fmla="*/ 0 h 1339850"/>
              <a:gd name="connsiteX1" fmla="*/ 589352 w 798902"/>
              <a:gd name="connsiteY1" fmla="*/ 31750 h 1339850"/>
              <a:gd name="connsiteX2" fmla="*/ 335352 w 798902"/>
              <a:gd name="connsiteY2" fmla="*/ 82550 h 1339850"/>
              <a:gd name="connsiteX3" fmla="*/ 125802 w 798902"/>
              <a:gd name="connsiteY3" fmla="*/ 171450 h 1339850"/>
              <a:gd name="connsiteX4" fmla="*/ 17852 w 798902"/>
              <a:gd name="connsiteY4" fmla="*/ 292100 h 1339850"/>
              <a:gd name="connsiteX5" fmla="*/ 11502 w 798902"/>
              <a:gd name="connsiteY5" fmla="*/ 482600 h 1339850"/>
              <a:gd name="connsiteX6" fmla="*/ 132152 w 798902"/>
              <a:gd name="connsiteY6" fmla="*/ 711200 h 1339850"/>
              <a:gd name="connsiteX7" fmla="*/ 367102 w 798902"/>
              <a:gd name="connsiteY7" fmla="*/ 1016000 h 1339850"/>
              <a:gd name="connsiteX8" fmla="*/ 602052 w 798902"/>
              <a:gd name="connsiteY8" fmla="*/ 1219200 h 1339850"/>
              <a:gd name="connsiteX9" fmla="*/ 735402 w 798902"/>
              <a:gd name="connsiteY9" fmla="*/ 1339850 h 1339850"/>
              <a:gd name="connsiteX0" fmla="*/ 798902 w 798902"/>
              <a:gd name="connsiteY0" fmla="*/ 0 h 1339850"/>
              <a:gd name="connsiteX1" fmla="*/ 589352 w 798902"/>
              <a:gd name="connsiteY1" fmla="*/ 31750 h 1339850"/>
              <a:gd name="connsiteX2" fmla="*/ 335352 w 798902"/>
              <a:gd name="connsiteY2" fmla="*/ 82550 h 1339850"/>
              <a:gd name="connsiteX3" fmla="*/ 125802 w 798902"/>
              <a:gd name="connsiteY3" fmla="*/ 171450 h 1339850"/>
              <a:gd name="connsiteX4" fmla="*/ 17852 w 798902"/>
              <a:gd name="connsiteY4" fmla="*/ 292100 h 1339850"/>
              <a:gd name="connsiteX5" fmla="*/ 11502 w 798902"/>
              <a:gd name="connsiteY5" fmla="*/ 482600 h 1339850"/>
              <a:gd name="connsiteX6" fmla="*/ 132152 w 798902"/>
              <a:gd name="connsiteY6" fmla="*/ 711200 h 1339850"/>
              <a:gd name="connsiteX7" fmla="*/ 367102 w 798902"/>
              <a:gd name="connsiteY7" fmla="*/ 1016000 h 1339850"/>
              <a:gd name="connsiteX8" fmla="*/ 583002 w 798902"/>
              <a:gd name="connsiteY8" fmla="*/ 1219200 h 1339850"/>
              <a:gd name="connsiteX9" fmla="*/ 735402 w 798902"/>
              <a:gd name="connsiteY9" fmla="*/ 1339850 h 1339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8902" h="1339850">
                <a:moveTo>
                  <a:pt x="798902" y="0"/>
                </a:moveTo>
                <a:cubicBezTo>
                  <a:pt x="732756" y="8996"/>
                  <a:pt x="666610" y="17992"/>
                  <a:pt x="589352" y="31750"/>
                </a:cubicBezTo>
                <a:cubicBezTo>
                  <a:pt x="512094" y="45508"/>
                  <a:pt x="412610" y="59267"/>
                  <a:pt x="335352" y="82550"/>
                </a:cubicBezTo>
                <a:cubicBezTo>
                  <a:pt x="258094" y="105833"/>
                  <a:pt x="178719" y="136525"/>
                  <a:pt x="125802" y="171450"/>
                </a:cubicBezTo>
                <a:cubicBezTo>
                  <a:pt x="72885" y="206375"/>
                  <a:pt x="36902" y="240242"/>
                  <a:pt x="17852" y="292100"/>
                </a:cubicBezTo>
                <a:cubicBezTo>
                  <a:pt x="-1198" y="343958"/>
                  <a:pt x="-7548" y="412750"/>
                  <a:pt x="11502" y="482600"/>
                </a:cubicBezTo>
                <a:cubicBezTo>
                  <a:pt x="30552" y="552450"/>
                  <a:pt x="72885" y="622300"/>
                  <a:pt x="132152" y="711200"/>
                </a:cubicBezTo>
                <a:cubicBezTo>
                  <a:pt x="191419" y="800100"/>
                  <a:pt x="291960" y="931333"/>
                  <a:pt x="367102" y="1016000"/>
                </a:cubicBezTo>
                <a:cubicBezTo>
                  <a:pt x="442244" y="1100667"/>
                  <a:pt x="521619" y="1165225"/>
                  <a:pt x="583002" y="1219200"/>
                </a:cubicBezTo>
                <a:cubicBezTo>
                  <a:pt x="644385" y="1273175"/>
                  <a:pt x="699418" y="1306512"/>
                  <a:pt x="735402" y="1339850"/>
                </a:cubicBezTo>
              </a:path>
            </a:pathLst>
          </a:custGeom>
          <a:ln w="38100">
            <a:solidFill>
              <a:schemeClr val="tx2">
                <a:lumMod val="60000"/>
                <a:lumOff val="40000"/>
              </a:schemeClr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C7070"/>
              </a:solidFill>
              <a:effectLst/>
              <a:uLnTx/>
              <a:uFillTx/>
              <a:latin typeface="Verdana" pitchFamily="64" charset="0"/>
              <a:ea typeface="+mn-ea"/>
              <a:cs typeface="Times New Roman" pitchFamily="64" charset="0"/>
            </a:endParaRPr>
          </a:p>
        </p:txBody>
      </p:sp>
      <p:sp>
        <p:nvSpPr>
          <p:cNvPr id="22" name="Arrow: Right 21">
            <a:extLst>
              <a:ext uri="{FF2B5EF4-FFF2-40B4-BE49-F238E27FC236}">
                <a16:creationId xmlns:a16="http://schemas.microsoft.com/office/drawing/2014/main" id="{B44914A6-43AE-B54F-0A5D-32E5D813B61B}"/>
              </a:ext>
            </a:extLst>
          </p:cNvPr>
          <p:cNvSpPr/>
          <p:nvPr/>
        </p:nvSpPr>
        <p:spPr bwMode="auto">
          <a:xfrm>
            <a:off x="5627219" y="3355698"/>
            <a:ext cx="576064" cy="361820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96CD40B-52B3-155A-FD68-B6206D6E5BC3}"/>
              </a:ext>
            </a:extLst>
          </p:cNvPr>
          <p:cNvSpPr/>
          <p:nvPr/>
        </p:nvSpPr>
        <p:spPr bwMode="auto">
          <a:xfrm>
            <a:off x="6569636" y="3271760"/>
            <a:ext cx="5287004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Split into the plant under investigation (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) and the grid (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94DE1A5-E44B-36F6-EB88-174638DCB621}"/>
              </a:ext>
            </a:extLst>
          </p:cNvPr>
          <p:cNvSpPr/>
          <p:nvPr/>
        </p:nvSpPr>
        <p:spPr bwMode="auto">
          <a:xfrm>
            <a:off x="6616202" y="5822682"/>
            <a:ext cx="4952406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Apply Nyquist Criterion on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/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 loop gain.</a:t>
            </a:r>
          </a:p>
        </p:txBody>
      </p:sp>
    </p:spTree>
    <p:extLst>
      <p:ext uri="{BB962C8B-B14F-4D97-AF65-F5344CB8AC3E}">
        <p14:creationId xmlns:p14="http://schemas.microsoft.com/office/powerpoint/2010/main" val="5123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Mysterious Oscillations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>
                <a:cs typeface="Calibri" panose="020F0502020204030204" pitchFamily="34" charset="0"/>
              </a:rPr>
              <a:pPr/>
              <a:t>2</a:t>
            </a:fld>
            <a:endParaRPr lang="en-GB" dirty="0">
              <a:cs typeface="Calibri" panose="020F0502020204030204" pitchFamily="34" charset="0"/>
            </a:endParaRPr>
          </a:p>
        </p:txBody>
      </p:sp>
      <p:pic>
        <p:nvPicPr>
          <p:cNvPr id="7" name="Picture 6" descr="A graph showing different colored lines&#10;&#10;Description automatically generated">
            <a:extLst>
              <a:ext uri="{FF2B5EF4-FFF2-40B4-BE49-F238E27FC236}">
                <a16:creationId xmlns:a16="http://schemas.microsoft.com/office/drawing/2014/main" id="{FA45EB5C-8D6D-57D0-BB91-9513F1DD4E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6572"/>
          <a:stretch/>
        </p:blipFill>
        <p:spPr>
          <a:xfrm>
            <a:off x="263351" y="1268760"/>
            <a:ext cx="6725675" cy="414454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4F00169E-DF62-402B-1436-C069A60A67CA}"/>
              </a:ext>
            </a:extLst>
          </p:cNvPr>
          <p:cNvSpPr txBox="1"/>
          <p:nvPr/>
        </p:nvSpPr>
        <p:spPr>
          <a:xfrm>
            <a:off x="263351" y="5578896"/>
            <a:ext cx="6858273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17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Sub-synchronous Oscillations in West Murray Zone (WMZ), Australia, since 2019. Source: </a:t>
            </a:r>
            <a:r>
              <a:rPr lang="en-GB" i="0" u="none" strike="noStrike" dirty="0">
                <a:solidFill>
                  <a:srgbClr val="3379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High level summary of WMZ – </a:t>
            </a:r>
            <a:r>
              <a:rPr lang="en-GB" i="0" u="none" strike="noStrike" dirty="0" err="1">
                <a:solidFill>
                  <a:srgbClr val="3379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Subsynchronous</a:t>
            </a:r>
            <a:r>
              <a:rPr lang="en-GB" i="0" u="none" strike="noStrike" dirty="0">
                <a:solidFill>
                  <a:srgbClr val="3379BF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 Oscillations</a:t>
            </a:r>
            <a:r>
              <a:rPr lang="en-GB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978A204-2E32-1921-75C9-C4BD6EB3B095}"/>
              </a:ext>
            </a:extLst>
          </p:cNvPr>
          <p:cNvSpPr txBox="1"/>
          <p:nvPr/>
        </p:nvSpPr>
        <p:spPr>
          <a:xfrm>
            <a:off x="7248128" y="1255251"/>
            <a:ext cx="4536504" cy="5801588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sub-synchronous oscillations seem to be intermittent and occurring both with and without any apparent disturbance in the WMZ or surrounding region.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frequency of oscillations is mostly around 17-19 Hz (RMS).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oscillations have been identified as contained in the north-west of Victoria and specifically around the Red Cliffs and </a:t>
            </a:r>
            <a:r>
              <a:rPr lang="en-GB" sz="14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Wemen</a:t>
            </a: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area, likely involving the following solar plants: </a:t>
            </a:r>
            <a:r>
              <a:rPr lang="en-GB" sz="14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Wemen</a:t>
            </a: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Bannerton, Karadoc, </a:t>
            </a:r>
            <a:r>
              <a:rPr lang="en-GB" sz="14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Yatpool</a:t>
            </a: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en-GB" sz="1400" i="0" dirty="0" err="1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Kiamal</a:t>
            </a: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instances when the response of these solar plants was analysed, the Q and V response from the solar plants were sometimes in-phase and sometimes out-of-phase.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system operator replicated the oscillation in their EMT simulation models, after two years.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Impedance analysis has found the source of oscillations to be an underdamped mode in few IBRs and creation of system mode by few IBRs.</a:t>
            </a:r>
          </a:p>
          <a:p>
            <a:pPr marL="285750" indent="-285750">
              <a:spcBef>
                <a:spcPts val="1500"/>
              </a:spcBef>
              <a:buFont typeface="Arial" panose="020B0604020202020204" pitchFamily="34" charset="0"/>
              <a:buChar char="•"/>
            </a:pPr>
            <a:endParaRPr lang="en-GB" sz="14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13156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7F3F2942-057D-E7DA-0803-E073D8D16A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D32823F-8FF3-FE12-68EC-1E3A9FC337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Relationship with Impedance Nyquist Criterion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DB423F-E169-D97C-F586-838A2CA8263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050A9-408E-4F29-9B78-99240BFF955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07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C707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pic>
        <p:nvPicPr>
          <p:cNvPr id="12" name="Picture 11" descr="A diagram of a block diagram&#10;&#10;Description automatically generated">
            <a:extLst>
              <a:ext uri="{FF2B5EF4-FFF2-40B4-BE49-F238E27FC236}">
                <a16:creationId xmlns:a16="http://schemas.microsoft.com/office/drawing/2014/main" id="{45513294-70A2-3EA2-F116-E9D62E6F91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667" y="4518618"/>
            <a:ext cx="4752528" cy="1421971"/>
          </a:xfrm>
          <a:prstGeom prst="rect">
            <a:avLst/>
          </a:prstGeom>
        </p:spPr>
      </p:pic>
      <p:pic>
        <p:nvPicPr>
          <p:cNvPr id="14" name="Picture 13" descr="A diagram of a network&#10;&#10;Description automatically generated">
            <a:extLst>
              <a:ext uri="{FF2B5EF4-FFF2-40B4-BE49-F238E27FC236}">
                <a16:creationId xmlns:a16="http://schemas.microsoft.com/office/drawing/2014/main" id="{1828D21E-787E-4E57-41B3-995D8DFF202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3392" y="1557332"/>
            <a:ext cx="4823078" cy="2336511"/>
          </a:xfrm>
          <a:prstGeom prst="rect">
            <a:avLst/>
          </a:prstGeom>
        </p:spPr>
      </p:pic>
      <p:sp>
        <p:nvSpPr>
          <p:cNvPr id="2" name="Arrow: Right 1">
            <a:extLst>
              <a:ext uri="{FF2B5EF4-FFF2-40B4-BE49-F238E27FC236}">
                <a16:creationId xmlns:a16="http://schemas.microsoft.com/office/drawing/2014/main" id="{213A1B7B-8593-3D47-B39C-1B60C7C145D0}"/>
              </a:ext>
            </a:extLst>
          </p:cNvPr>
          <p:cNvSpPr/>
          <p:nvPr/>
        </p:nvSpPr>
        <p:spPr bwMode="auto">
          <a:xfrm rot="5400000">
            <a:off x="4977528" y="4112995"/>
            <a:ext cx="576064" cy="361820"/>
          </a:xfrm>
          <a:prstGeom prst="rightArrow">
            <a:avLst/>
          </a:prstGeom>
          <a:solidFill>
            <a:schemeClr val="accent1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E6E6F"/>
              </a:solidFill>
              <a:effectLst/>
              <a:uLnTx/>
              <a:uFillTx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4871BC5-77FA-1EA9-B8E0-165C0BF667FB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97" r="50003"/>
          <a:stretch/>
        </p:blipFill>
        <p:spPr>
          <a:xfrm>
            <a:off x="6384032" y="1729844"/>
            <a:ext cx="2875672" cy="155514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2F2E5E-C43F-BAB5-F6B6-B122B6294C2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6995" r="3"/>
          <a:stretch/>
        </p:blipFill>
        <p:spPr>
          <a:xfrm>
            <a:off x="9259704" y="1728064"/>
            <a:ext cx="2526436" cy="155692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2887C7F-745A-3F8E-18A7-FD76C65560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11398" y="3856114"/>
            <a:ext cx="1895376" cy="18713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CB0D253-4381-BBCA-71DF-223530E9EEEC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0491" r="330"/>
          <a:stretch/>
        </p:blipFill>
        <p:spPr>
          <a:xfrm>
            <a:off x="8664710" y="3806458"/>
            <a:ext cx="3150342" cy="18713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9C9005B-1C32-5315-DFC6-29A1AD5D7C3A}"/>
              </a:ext>
            </a:extLst>
          </p:cNvPr>
          <p:cNvSpPr/>
          <p:nvPr/>
        </p:nvSpPr>
        <p:spPr bwMode="auto">
          <a:xfrm>
            <a:off x="6569636" y="3271760"/>
            <a:ext cx="5287004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Split into the plant under investigation (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) and the grid (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D5AD86-AE67-C75C-50E2-46E886A6142E}"/>
              </a:ext>
            </a:extLst>
          </p:cNvPr>
          <p:cNvSpPr/>
          <p:nvPr/>
        </p:nvSpPr>
        <p:spPr bwMode="auto">
          <a:xfrm>
            <a:off x="6616202" y="5822682"/>
            <a:ext cx="4952406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Apply Nyquist Criterion on open-loop gain </a:t>
            </a:r>
            <a:r>
              <a:rPr kumimoji="0" lang="en-GB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g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/</a:t>
            </a: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GB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</a:t>
            </a:r>
            <a:r>
              <a:rPr kumimoji="0" lang="en-GB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722A9F9-13FA-F369-5E0D-8AD25D3D19D4}"/>
              </a:ext>
            </a:extLst>
          </p:cNvPr>
          <p:cNvSpPr/>
          <p:nvPr/>
        </p:nvSpPr>
        <p:spPr bwMode="auto">
          <a:xfrm>
            <a:off x="1175851" y="1434164"/>
            <a:ext cx="3723963" cy="2591020"/>
          </a:xfrm>
          <a:custGeom>
            <a:avLst/>
            <a:gdLst>
              <a:gd name="connsiteX0" fmla="*/ 46556 w 3731842"/>
              <a:gd name="connsiteY0" fmla="*/ 105878 h 2593247"/>
              <a:gd name="connsiteX1" fmla="*/ 27306 w 3731842"/>
              <a:gd name="connsiteY1" fmla="*/ 1771049 h 2593247"/>
              <a:gd name="connsiteX2" fmla="*/ 8055 w 3731842"/>
              <a:gd name="connsiteY2" fmla="*/ 2329314 h 2593247"/>
              <a:gd name="connsiteX3" fmla="*/ 171685 w 3731842"/>
              <a:gd name="connsiteY3" fmla="*/ 2541070 h 2593247"/>
              <a:gd name="connsiteX4" fmla="*/ 816577 w 3731842"/>
              <a:gd name="connsiteY4" fmla="*/ 2579571 h 2593247"/>
              <a:gd name="connsiteX5" fmla="*/ 3261394 w 3731842"/>
              <a:gd name="connsiteY5" fmla="*/ 2579571 h 2593247"/>
              <a:gd name="connsiteX6" fmla="*/ 3684906 w 3731842"/>
              <a:gd name="connsiteY6" fmla="*/ 2415941 h 2593247"/>
              <a:gd name="connsiteX7" fmla="*/ 3723407 w 3731842"/>
              <a:gd name="connsiteY7" fmla="*/ 1713297 h 2593247"/>
              <a:gd name="connsiteX8" fmla="*/ 3704156 w 3731842"/>
              <a:gd name="connsiteY8" fmla="*/ 0 h 2593247"/>
              <a:gd name="connsiteX0" fmla="*/ 46556 w 3737539"/>
              <a:gd name="connsiteY0" fmla="*/ 105878 h 2591020"/>
              <a:gd name="connsiteX1" fmla="*/ 27306 w 3737539"/>
              <a:gd name="connsiteY1" fmla="*/ 1771049 h 2591020"/>
              <a:gd name="connsiteX2" fmla="*/ 8055 w 3737539"/>
              <a:gd name="connsiteY2" fmla="*/ 2329314 h 2591020"/>
              <a:gd name="connsiteX3" fmla="*/ 171685 w 3737539"/>
              <a:gd name="connsiteY3" fmla="*/ 2541070 h 2591020"/>
              <a:gd name="connsiteX4" fmla="*/ 816577 w 3737539"/>
              <a:gd name="connsiteY4" fmla="*/ 2579571 h 2591020"/>
              <a:gd name="connsiteX5" fmla="*/ 3261394 w 3737539"/>
              <a:gd name="connsiteY5" fmla="*/ 2579571 h 2591020"/>
              <a:gd name="connsiteX6" fmla="*/ 3695066 w 3737539"/>
              <a:gd name="connsiteY6" fmla="*/ 2446421 h 2591020"/>
              <a:gd name="connsiteX7" fmla="*/ 3723407 w 3737539"/>
              <a:gd name="connsiteY7" fmla="*/ 1713297 h 2591020"/>
              <a:gd name="connsiteX8" fmla="*/ 3704156 w 3737539"/>
              <a:gd name="connsiteY8" fmla="*/ 0 h 2591020"/>
              <a:gd name="connsiteX0" fmla="*/ 46556 w 3725590"/>
              <a:gd name="connsiteY0" fmla="*/ 105878 h 2591020"/>
              <a:gd name="connsiteX1" fmla="*/ 27306 w 3725590"/>
              <a:gd name="connsiteY1" fmla="*/ 1771049 h 2591020"/>
              <a:gd name="connsiteX2" fmla="*/ 8055 w 3725590"/>
              <a:gd name="connsiteY2" fmla="*/ 2329314 h 2591020"/>
              <a:gd name="connsiteX3" fmla="*/ 171685 w 3725590"/>
              <a:gd name="connsiteY3" fmla="*/ 2541070 h 2591020"/>
              <a:gd name="connsiteX4" fmla="*/ 816577 w 3725590"/>
              <a:gd name="connsiteY4" fmla="*/ 2579571 h 2591020"/>
              <a:gd name="connsiteX5" fmla="*/ 3261394 w 3725590"/>
              <a:gd name="connsiteY5" fmla="*/ 2579571 h 2591020"/>
              <a:gd name="connsiteX6" fmla="*/ 3695066 w 3725590"/>
              <a:gd name="connsiteY6" fmla="*/ 2446421 h 2591020"/>
              <a:gd name="connsiteX7" fmla="*/ 3723407 w 3725590"/>
              <a:gd name="connsiteY7" fmla="*/ 1713297 h 2591020"/>
              <a:gd name="connsiteX8" fmla="*/ 3704156 w 3725590"/>
              <a:gd name="connsiteY8" fmla="*/ 0 h 2591020"/>
              <a:gd name="connsiteX0" fmla="*/ 46556 w 3723963"/>
              <a:gd name="connsiteY0" fmla="*/ 105878 h 2591020"/>
              <a:gd name="connsiteX1" fmla="*/ 27306 w 3723963"/>
              <a:gd name="connsiteY1" fmla="*/ 1771049 h 2591020"/>
              <a:gd name="connsiteX2" fmla="*/ 8055 w 3723963"/>
              <a:gd name="connsiteY2" fmla="*/ 2329314 h 2591020"/>
              <a:gd name="connsiteX3" fmla="*/ 171685 w 3723963"/>
              <a:gd name="connsiteY3" fmla="*/ 2541070 h 2591020"/>
              <a:gd name="connsiteX4" fmla="*/ 816577 w 3723963"/>
              <a:gd name="connsiteY4" fmla="*/ 2579571 h 2591020"/>
              <a:gd name="connsiteX5" fmla="*/ 3261394 w 3723963"/>
              <a:gd name="connsiteY5" fmla="*/ 2579571 h 2591020"/>
              <a:gd name="connsiteX6" fmla="*/ 3695066 w 3723963"/>
              <a:gd name="connsiteY6" fmla="*/ 2446421 h 2591020"/>
              <a:gd name="connsiteX7" fmla="*/ 3723407 w 3723963"/>
              <a:gd name="connsiteY7" fmla="*/ 1713297 h 2591020"/>
              <a:gd name="connsiteX8" fmla="*/ 3704156 w 3723963"/>
              <a:gd name="connsiteY8" fmla="*/ 0 h 25910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723963" h="2591020">
                <a:moveTo>
                  <a:pt x="46556" y="105878"/>
                </a:moveTo>
                <a:cubicBezTo>
                  <a:pt x="40139" y="753177"/>
                  <a:pt x="33723" y="1400476"/>
                  <a:pt x="27306" y="1771049"/>
                </a:cubicBezTo>
                <a:cubicBezTo>
                  <a:pt x="20889" y="2141622"/>
                  <a:pt x="-16008" y="2200977"/>
                  <a:pt x="8055" y="2329314"/>
                </a:cubicBezTo>
                <a:cubicBezTo>
                  <a:pt x="32118" y="2457651"/>
                  <a:pt x="36931" y="2499360"/>
                  <a:pt x="171685" y="2541070"/>
                </a:cubicBezTo>
                <a:cubicBezTo>
                  <a:pt x="306439" y="2582780"/>
                  <a:pt x="301626" y="2573154"/>
                  <a:pt x="816577" y="2579571"/>
                </a:cubicBezTo>
                <a:cubicBezTo>
                  <a:pt x="1331528" y="2585988"/>
                  <a:pt x="2781646" y="2601763"/>
                  <a:pt x="3261394" y="2579571"/>
                </a:cubicBezTo>
                <a:cubicBezTo>
                  <a:pt x="3741142" y="2557379"/>
                  <a:pt x="3657011" y="2519680"/>
                  <a:pt x="3695066" y="2446421"/>
                </a:cubicBezTo>
                <a:cubicBezTo>
                  <a:pt x="3733121" y="2373162"/>
                  <a:pt x="3720199" y="2115954"/>
                  <a:pt x="3723407" y="1713297"/>
                </a:cubicBezTo>
                <a:cubicBezTo>
                  <a:pt x="3726615" y="1310640"/>
                  <a:pt x="3715385" y="655320"/>
                  <a:pt x="3704156" y="0"/>
                </a:cubicBezTo>
              </a:path>
            </a:pathLst>
          </a:custGeom>
          <a:ln w="38100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GB" sz="1600" b="0" i="1" u="none" strike="noStrike" kern="1200" cap="none" spc="0" normalizeH="0" baseline="0" noProof="0">
              <a:ln>
                <a:noFill/>
              </a:ln>
              <a:solidFill>
                <a:srgbClr val="6C7070"/>
              </a:solidFill>
              <a:effectLst/>
              <a:uLnTx/>
              <a:uFillTx/>
              <a:latin typeface="Verdana" pitchFamily="64" charset="0"/>
              <a:ea typeface="+mn-ea"/>
              <a:cs typeface="Times New Roman" pitchFamily="6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DA33464-2014-09B2-7ADF-28FAEC3E0492}"/>
              </a:ext>
            </a:extLst>
          </p:cNvPr>
          <p:cNvSpPr/>
          <p:nvPr/>
        </p:nvSpPr>
        <p:spPr bwMode="auto">
          <a:xfrm>
            <a:off x="461587" y="5974155"/>
            <a:ext cx="5140517" cy="28803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Split into plants (</a:t>
            </a:r>
            <a:r>
              <a:rPr kumimoji="0" lang="en-US" altLang="zh-CN" sz="1600" b="0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US" altLang="zh-CN" sz="1600" b="0" i="1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) and the network (</a:t>
            </a:r>
            <a:r>
              <a:rPr kumimoji="0" lang="en-US" altLang="zh-CN" sz="160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Y</a:t>
            </a:r>
            <a:r>
              <a:rPr kumimoji="0" lang="en-US" altLang="zh-CN" sz="1600" b="0" i="1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b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) and apply sensitivity analysis on the closed-loop system (</a:t>
            </a:r>
            <a:r>
              <a:rPr kumimoji="0" lang="en-US" altLang="zh-CN" sz="16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</a:t>
            </a:r>
            <a:r>
              <a:rPr kumimoji="0" lang="en-US" altLang="zh-CN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+</a:t>
            </a:r>
            <a:r>
              <a:rPr kumimoji="0" lang="en-US" altLang="zh-CN" sz="16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Y</a:t>
            </a:r>
            <a:r>
              <a:rPr kumimoji="0" lang="en-US" altLang="zh-CN" sz="1600" b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b</a:t>
            </a:r>
            <a:r>
              <a:rPr kumimoji="0" lang="en-US" altLang="zh-CN" sz="1600" b="0" u="none" strike="noStrike" kern="1200" cap="none" spc="0" normalizeH="0" baseline="-25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 </a:t>
            </a:r>
            <a:r>
              <a:rPr kumimoji="0" lang="en-US" altLang="zh-CN" sz="16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Z</a:t>
            </a:r>
            <a:r>
              <a:rPr kumimoji="0" lang="en-US" altLang="zh-CN" sz="1600" b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m</a:t>
            </a: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)</a:t>
            </a:r>
            <a:r>
              <a:rPr kumimoji="0" lang="en-US" altLang="zh-CN" sz="16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-1 </a:t>
            </a:r>
            <a:r>
              <a:rPr kumimoji="0" lang="en-US" altLang="zh-CN" sz="1600" b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Y</a:t>
            </a:r>
            <a:r>
              <a:rPr kumimoji="0" lang="en-US" altLang="zh-CN" sz="1600" b="0" u="none" strike="noStrike" kern="1200" cap="none" spc="0" normalizeH="0" baseline="-2500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m</a:t>
            </a:r>
            <a:endParaRPr kumimoji="0" lang="en-GB" sz="1600" b="0" u="none" strike="noStrike" kern="1200" cap="none" spc="0" normalizeH="0" baseline="-25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644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942AFB-42FE-4B05-337C-04D6B1234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" y="302234"/>
            <a:ext cx="10982476" cy="43088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Accelerated System-Wide Impedance Scan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73F90B-C7E4-34D4-CD5B-7ACD3C7458D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Step 1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Identify IBRs and their operation conditions that are suspected to have significant role in the observed oscillations.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Step 2, SMIB IBR Scan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Perform impedance scans at IBRs in SMIB (single machine infinite bus) format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internal resonance modes of IBRs and evaluate their ability to operate stably with grids of different strength conditions (SCR, X/R)</a:t>
            </a:r>
          </a:p>
          <a:p>
            <a:pPr>
              <a:lnSpc>
                <a:spcPct val="110000"/>
              </a:lnSpc>
              <a:spcBef>
                <a:spcPts val="800"/>
              </a:spcBef>
            </a:pPr>
            <a:r>
              <a:rPr lang="en-US" sz="2800" b="1" dirty="0">
                <a:latin typeface="Calibri" panose="020F0502020204030204" pitchFamily="34" charset="0"/>
                <a:cs typeface="Calibri" panose="020F0502020204030204" pitchFamily="34" charset="0"/>
              </a:rPr>
              <a:t>Step 3, Wide Area Network Scan</a:t>
            </a:r>
            <a:r>
              <a:rPr 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: Perform impedance scans of the grid at the terminal of an IBR using wide-area network EMT model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Identify oscillation modes in the grid and contribution of the IBR to its damping</a:t>
            </a:r>
          </a:p>
          <a:p>
            <a:pPr lvl="1">
              <a:lnSpc>
                <a:spcPct val="110000"/>
              </a:lnSpc>
              <a:spcBef>
                <a:spcPts val="800"/>
              </a:spcBef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Repeat this step as needed at other IBRs </a:t>
            </a:r>
          </a:p>
        </p:txBody>
      </p:sp>
    </p:spTree>
    <p:extLst>
      <p:ext uri="{BB962C8B-B14F-4D97-AF65-F5344CB8AC3E}">
        <p14:creationId xmlns:p14="http://schemas.microsoft.com/office/powerpoint/2010/main" val="18055746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E174D-9F0B-EDE8-4D2C-C3F2B29089F4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  <a:spAutoFit/>
          </a:bodyPr>
          <a:lstStyle/>
          <a:p>
            <a:r>
              <a:rPr lang="en-US" sz="28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Reversed Impedance-Based Stability Criterion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22D6AE-8C89-92CD-A967-C2174E863BB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1199675"/>
            <a:ext cx="5486400" cy="5067592"/>
          </a:xfrm>
        </p:spPr>
        <p:txBody>
          <a:bodyPr/>
          <a:lstStyle/>
          <a:p>
            <a:pPr marL="0" indent="0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Usual Approach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991E69C-873E-3D47-724A-46EEF0261A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"/>
          <a:stretch/>
        </p:blipFill>
        <p:spPr bwMode="auto">
          <a:xfrm>
            <a:off x="1304885" y="2786688"/>
            <a:ext cx="2566056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F05AF69-6C3A-806F-50BF-A28C50C7FE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6893" y="5394610"/>
            <a:ext cx="1608097" cy="91110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54B6EC0-650E-5470-56F1-746661ED76EC}"/>
              </a:ext>
            </a:extLst>
          </p:cNvPr>
          <p:cNvSpPr/>
          <p:nvPr/>
        </p:nvSpPr>
        <p:spPr>
          <a:xfrm rot="20538811">
            <a:off x="1345552" y="3675023"/>
            <a:ext cx="72813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591ACD8-BB8A-1095-BB1F-B0964DC57FA7}"/>
              </a:ext>
            </a:extLst>
          </p:cNvPr>
          <p:cNvSpPr/>
          <p:nvPr/>
        </p:nvSpPr>
        <p:spPr>
          <a:xfrm>
            <a:off x="1235834" y="2910791"/>
            <a:ext cx="72813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2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88541C-D634-CB9A-6CE1-6BF0A26836CE}"/>
              </a:ext>
            </a:extLst>
          </p:cNvPr>
          <p:cNvSpPr/>
          <p:nvPr/>
        </p:nvSpPr>
        <p:spPr>
          <a:xfrm rot="3206306">
            <a:off x="1774371" y="2173573"/>
            <a:ext cx="72813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5A79236-7948-A623-9132-0E5825348114}"/>
              </a:ext>
            </a:extLst>
          </p:cNvPr>
          <p:cNvSpPr/>
          <p:nvPr/>
        </p:nvSpPr>
        <p:spPr>
          <a:xfrm rot="5237797">
            <a:off x="2558463" y="2032741"/>
            <a:ext cx="72813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4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CA32E89-F6F3-1FA6-1242-34463B746628}"/>
              </a:ext>
            </a:extLst>
          </p:cNvPr>
          <p:cNvSpPr/>
          <p:nvPr/>
        </p:nvSpPr>
        <p:spPr>
          <a:xfrm>
            <a:off x="3659746" y="3280293"/>
            <a:ext cx="728133" cy="38100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n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156792F-85C5-4415-0F12-FBA0864E14E4}"/>
              </a:ext>
            </a:extLst>
          </p:cNvPr>
          <p:cNvCxnSpPr>
            <a:cxnSpLocks/>
            <a:stCxn id="7" idx="3"/>
          </p:cNvCxnSpPr>
          <p:nvPr/>
        </p:nvCxnSpPr>
        <p:spPr>
          <a:xfrm flipV="1">
            <a:off x="2056477" y="3568071"/>
            <a:ext cx="658592" cy="186845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C30D499-A9FA-422F-0304-7DE8FD910C52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1963967" y="3101291"/>
            <a:ext cx="751103" cy="376032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F887BE84-B228-3244-86D0-5C1039E92D2A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2355307" y="2656497"/>
            <a:ext cx="424893" cy="785704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3FAE233-8526-0094-E3B6-6FA11DB8FA19}"/>
              </a:ext>
            </a:extLst>
          </p:cNvPr>
          <p:cNvCxnSpPr>
            <a:cxnSpLocks/>
            <a:stCxn id="11" idx="3"/>
          </p:cNvCxnSpPr>
          <p:nvPr/>
        </p:nvCxnSpPr>
        <p:spPr>
          <a:xfrm flipH="1">
            <a:off x="2862119" y="2586903"/>
            <a:ext cx="77583" cy="821483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0CAD8BE-6859-F05F-A077-D91A1F674E1E}"/>
              </a:ext>
            </a:extLst>
          </p:cNvPr>
          <p:cNvCxnSpPr>
            <a:cxnSpLocks/>
            <a:endCxn id="12" idx="1"/>
          </p:cNvCxnSpPr>
          <p:nvPr/>
        </p:nvCxnSpPr>
        <p:spPr>
          <a:xfrm flipV="1">
            <a:off x="2807809" y="3470794"/>
            <a:ext cx="851937" cy="112641"/>
          </a:xfrm>
          <a:prstGeom prst="line">
            <a:avLst/>
          </a:prstGeom>
          <a:ln w="9525">
            <a:solidFill>
              <a:schemeClr val="tx1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Thought Bubble: Cloud 29">
            <a:extLst>
              <a:ext uri="{FF2B5EF4-FFF2-40B4-BE49-F238E27FC236}">
                <a16:creationId xmlns:a16="http://schemas.microsoft.com/office/drawing/2014/main" id="{490B9186-AE5A-E12E-6C4E-721276C43238}"/>
              </a:ext>
            </a:extLst>
          </p:cNvPr>
          <p:cNvSpPr/>
          <p:nvPr/>
        </p:nvSpPr>
        <p:spPr>
          <a:xfrm>
            <a:off x="3345075" y="1411121"/>
            <a:ext cx="4263093" cy="1387228"/>
          </a:xfrm>
          <a:prstGeom prst="cloudCallout">
            <a:avLst>
              <a:gd name="adj1" fmla="val -51707"/>
              <a:gd name="adj2" fmla="val 61604"/>
            </a:avLst>
          </a:prstGeom>
          <a:gradFill>
            <a:gsLst>
              <a:gs pos="0">
                <a:schemeClr val="bg2">
                  <a:lumMod val="40000"/>
                  <a:lumOff val="60000"/>
                </a:schemeClr>
              </a:gs>
              <a:gs pos="100000">
                <a:schemeClr val="bg2">
                  <a:lumMod val="20000"/>
                  <a:lumOff val="8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Will the </a:t>
            </a:r>
            <a:r>
              <a:rPr lang="en-US" sz="1867" b="1" u="sng" dirty="0">
                <a:solidFill>
                  <a:schemeClr val="tx1"/>
                </a:solidFill>
              </a:rPr>
              <a:t>connection of a plant</a:t>
            </a:r>
            <a:r>
              <a:rPr lang="en-US" sz="1867" dirty="0">
                <a:solidFill>
                  <a:schemeClr val="tx1"/>
                </a:solidFill>
              </a:rPr>
              <a:t> make the system stable/unstable?</a:t>
            </a:r>
          </a:p>
        </p:txBody>
      </p:sp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7F689F7B-4283-FB9E-E885-BDCAD665D1B4}"/>
              </a:ext>
            </a:extLst>
          </p:cNvPr>
          <p:cNvSpPr txBox="1">
            <a:spLocks/>
          </p:cNvSpPr>
          <p:nvPr/>
        </p:nvSpPr>
        <p:spPr>
          <a:xfrm>
            <a:off x="6096000" y="1199675"/>
            <a:ext cx="5486400" cy="506759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6037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28650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1084263" algn="l"/>
              </a:tabLs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buNone/>
            </a:pP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Reversed Approach</a:t>
            </a:r>
          </a:p>
        </p:txBody>
      </p:sp>
      <p:pic>
        <p:nvPicPr>
          <p:cNvPr id="33" name="Picture 2">
            <a:extLst>
              <a:ext uri="{FF2B5EF4-FFF2-40B4-BE49-F238E27FC236}">
                <a16:creationId xmlns:a16="http://schemas.microsoft.com/office/drawing/2014/main" id="{C9A6B60D-1A1F-FCEE-2E00-050E721FA0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997"/>
          <a:stretch/>
        </p:blipFill>
        <p:spPr bwMode="auto">
          <a:xfrm flipH="1">
            <a:off x="8813407" y="2786688"/>
            <a:ext cx="2778668" cy="353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81F45B3-9821-5DBB-BE69-DA0A27F608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403288" y="5394610"/>
            <a:ext cx="1405785" cy="911109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99136900-D127-FE47-1B79-B07FD8F52EDE}"/>
              </a:ext>
            </a:extLst>
          </p:cNvPr>
          <p:cNvSpPr/>
          <p:nvPr/>
        </p:nvSpPr>
        <p:spPr>
          <a:xfrm>
            <a:off x="10780139" y="2769429"/>
            <a:ext cx="728133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2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F4AE8C50-270F-EE39-D81C-69156C6774F3}"/>
              </a:ext>
            </a:extLst>
          </p:cNvPr>
          <p:cNvSpPr/>
          <p:nvPr/>
        </p:nvSpPr>
        <p:spPr>
          <a:xfrm rot="3206306">
            <a:off x="8872774" y="2173573"/>
            <a:ext cx="728133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4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CBAFB1E4-D478-E89C-B90B-F6ED811F92FD}"/>
              </a:ext>
            </a:extLst>
          </p:cNvPr>
          <p:cNvSpPr/>
          <p:nvPr/>
        </p:nvSpPr>
        <p:spPr>
          <a:xfrm rot="18616435">
            <a:off x="10077280" y="2075319"/>
            <a:ext cx="728133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3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A6DE59E-4BCF-0FAD-3ACF-2E9B1F1BF769}"/>
              </a:ext>
            </a:extLst>
          </p:cNvPr>
          <p:cNvSpPr/>
          <p:nvPr/>
        </p:nvSpPr>
        <p:spPr>
          <a:xfrm rot="1307234">
            <a:off x="10748676" y="3546364"/>
            <a:ext cx="728133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1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7FBD2C71-40FA-4BDD-E2C9-97EAF31CF0EF}"/>
              </a:ext>
            </a:extLst>
          </p:cNvPr>
          <p:cNvCxnSpPr>
            <a:cxnSpLocks/>
            <a:stCxn id="45" idx="3"/>
          </p:cNvCxnSpPr>
          <p:nvPr/>
        </p:nvCxnSpPr>
        <p:spPr>
          <a:xfrm flipV="1">
            <a:off x="7947296" y="3539559"/>
            <a:ext cx="1931307" cy="317899"/>
          </a:xfrm>
          <a:prstGeom prst="line">
            <a:avLst/>
          </a:prstGeom>
          <a:ln w="12700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4E9592ED-F382-5828-CE8D-B0E1EC02D4FA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10038104" y="2959929"/>
            <a:ext cx="742035" cy="376032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6CD873F7-D9EA-215A-2699-7843774D3244}"/>
              </a:ext>
            </a:extLst>
          </p:cNvPr>
          <p:cNvCxnSpPr>
            <a:cxnSpLocks/>
            <a:stCxn id="37" idx="3"/>
          </p:cNvCxnSpPr>
          <p:nvPr/>
        </p:nvCxnSpPr>
        <p:spPr>
          <a:xfrm>
            <a:off x="9453710" y="2656497"/>
            <a:ext cx="424893" cy="785704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38862B3F-77B7-9B56-EFE4-2434A8359425}"/>
              </a:ext>
            </a:extLst>
          </p:cNvPr>
          <p:cNvCxnSpPr>
            <a:cxnSpLocks/>
            <a:stCxn id="38" idx="1"/>
          </p:cNvCxnSpPr>
          <p:nvPr/>
        </p:nvCxnSpPr>
        <p:spPr>
          <a:xfrm flipH="1">
            <a:off x="9943937" y="2543589"/>
            <a:ext cx="262063" cy="736705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AD327DD-9D15-9481-2638-D116C3A1A6A7}"/>
              </a:ext>
            </a:extLst>
          </p:cNvPr>
          <p:cNvCxnSpPr>
            <a:cxnSpLocks/>
            <a:endCxn id="39" idx="1"/>
          </p:cNvCxnSpPr>
          <p:nvPr/>
        </p:nvCxnSpPr>
        <p:spPr>
          <a:xfrm>
            <a:off x="10038105" y="3546364"/>
            <a:ext cx="736577" cy="55373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ectangle 44">
            <a:extLst>
              <a:ext uri="{FF2B5EF4-FFF2-40B4-BE49-F238E27FC236}">
                <a16:creationId xmlns:a16="http://schemas.microsoft.com/office/drawing/2014/main" id="{6D2B2626-0857-01D9-5966-3FB49AADC207}"/>
              </a:ext>
            </a:extLst>
          </p:cNvPr>
          <p:cNvSpPr/>
          <p:nvPr/>
        </p:nvSpPr>
        <p:spPr>
          <a:xfrm rot="93847">
            <a:off x="7219299" y="3657020"/>
            <a:ext cx="728133" cy="381000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IBR n</a:t>
            </a:r>
          </a:p>
        </p:txBody>
      </p:sp>
      <p:sp>
        <p:nvSpPr>
          <p:cNvPr id="57" name="Thought Bubble: Cloud 56">
            <a:extLst>
              <a:ext uri="{FF2B5EF4-FFF2-40B4-BE49-F238E27FC236}">
                <a16:creationId xmlns:a16="http://schemas.microsoft.com/office/drawing/2014/main" id="{8BB88521-93F7-4D6E-7831-4DD19CEA05B3}"/>
              </a:ext>
            </a:extLst>
          </p:cNvPr>
          <p:cNvSpPr/>
          <p:nvPr/>
        </p:nvSpPr>
        <p:spPr>
          <a:xfrm>
            <a:off x="4566227" y="4575126"/>
            <a:ext cx="4187162" cy="1387228"/>
          </a:xfrm>
          <a:prstGeom prst="cloudCallout">
            <a:avLst>
              <a:gd name="adj1" fmla="val 20899"/>
              <a:gd name="adj2" fmla="val -87927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lumMod val="40000"/>
                  <a:lumOff val="6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67" dirty="0">
                <a:solidFill>
                  <a:schemeClr val="tx1"/>
                </a:solidFill>
              </a:rPr>
              <a:t>Will the </a:t>
            </a:r>
            <a:r>
              <a:rPr lang="en-US" sz="1867" b="1" dirty="0">
                <a:solidFill>
                  <a:schemeClr val="tx1"/>
                </a:solidFill>
              </a:rPr>
              <a:t>removal of a specific plant</a:t>
            </a:r>
            <a:r>
              <a:rPr lang="en-US" sz="1867" dirty="0">
                <a:solidFill>
                  <a:schemeClr val="tx1"/>
                </a:solidFill>
              </a:rPr>
              <a:t> make the system stable/unstable?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FC16C58-89C0-BEA1-64F4-7EC0A579A489}"/>
              </a:ext>
            </a:extLst>
          </p:cNvPr>
          <p:cNvSpPr txBox="1"/>
          <p:nvPr/>
        </p:nvSpPr>
        <p:spPr>
          <a:xfrm>
            <a:off x="134951" y="6548896"/>
            <a:ext cx="886255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i="0" dirty="0">
                <a:latin typeface="Calibri" panose="020F0502020204030204" pitchFamily="34" charset="0"/>
                <a:cs typeface="Calibri" panose="020F0502020204030204" pitchFamily="34" charset="0"/>
              </a:rPr>
              <a:t>Shah, S., Yan, W., </a:t>
            </a:r>
            <a:r>
              <a:rPr lang="en-GB" sz="1200" i="0" dirty="0" err="1">
                <a:latin typeface="Calibri" panose="020F0502020204030204" pitchFamily="34" charset="0"/>
                <a:cs typeface="Calibri" panose="020F0502020204030204" pitchFamily="34" charset="0"/>
              </a:rPr>
              <a:t>Koralewicz</a:t>
            </a:r>
            <a:r>
              <a:rPr lang="en-GB" sz="1200" i="0" dirty="0">
                <a:latin typeface="Calibri" panose="020F0502020204030204" pitchFamily="34" charset="0"/>
                <a:cs typeface="Calibri" panose="020F0502020204030204" pitchFamily="34" charset="0"/>
              </a:rPr>
              <a:t>, P., Mendiola, E. and </a:t>
            </a:r>
            <a:r>
              <a:rPr lang="en-GB" sz="1200" i="0" dirty="0" err="1">
                <a:latin typeface="Calibri" panose="020F0502020204030204" pitchFamily="34" charset="0"/>
                <a:cs typeface="Calibri" panose="020F0502020204030204" pitchFamily="34" charset="0"/>
              </a:rPr>
              <a:t>Gevorgian</a:t>
            </a:r>
            <a:r>
              <a:rPr lang="en-GB" sz="1200" i="0" dirty="0">
                <a:latin typeface="Calibri" panose="020F0502020204030204" pitchFamily="34" charset="0"/>
                <a:cs typeface="Calibri" panose="020F0502020204030204" pitchFamily="34" charset="0"/>
              </a:rPr>
              <a:t>, V., 2022. A reversed impedance-based stability criterion for IBR grids.</a:t>
            </a:r>
          </a:p>
        </p:txBody>
      </p:sp>
    </p:spTree>
    <p:extLst>
      <p:ext uri="{BB962C8B-B14F-4D97-AF65-F5344CB8AC3E}">
        <p14:creationId xmlns:p14="http://schemas.microsoft.com/office/powerpoint/2010/main" val="313311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6" grpId="0" animBg="1"/>
      <p:bldP spid="37" grpId="0" animBg="1"/>
      <p:bldP spid="38" grpId="0" animBg="1"/>
      <p:bldP spid="39" grpId="0" animBg="1"/>
      <p:bldP spid="45" grpId="0" animBg="1"/>
      <p:bldP spid="5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852BEA-58B6-24CF-56CA-FBFF437397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45356"/>
            <a:ext cx="10058400" cy="400110"/>
          </a:xfrm>
        </p:spPr>
        <p:txBody>
          <a:bodyPr/>
          <a:lstStyle/>
          <a:p>
            <a:r>
              <a:rPr lang="en-GB" dirty="0"/>
              <a:t>Case Study: a Weak System with 1.5 Hz Oscillation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22BA2-C11B-8999-27CE-8EA9B6186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23</a:t>
            </a:fld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9DE471-676C-3B6C-4F8B-2E3AA15A28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384" y="1598461"/>
            <a:ext cx="4601616" cy="478978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FDF532E-20D9-E7F8-D138-233B28BC6C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3952" y="2132856"/>
            <a:ext cx="5832648" cy="4121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F60D07-01E6-1D42-2746-693D70392049}"/>
              </a:ext>
            </a:extLst>
          </p:cNvPr>
          <p:cNvSpPr txBox="1"/>
          <p:nvPr/>
        </p:nvSpPr>
        <p:spPr>
          <a:xfrm>
            <a:off x="6456040" y="1698078"/>
            <a:ext cx="44611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b="1" i="0" dirty="0">
                <a:solidFill>
                  <a:srgbClr val="000000"/>
                </a:solidFill>
                <a:latin typeface="Calibri" panose="020F0502020204030204" pitchFamily="34" charset="0"/>
              </a:rPr>
              <a:t>1.5 Hz free oscillation</a:t>
            </a:r>
            <a:endParaRPr lang="en-GB" b="1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54734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C48B76-1FE0-8B32-7E79-F1C2EF7C22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7600" y="360745"/>
            <a:ext cx="10058400" cy="369332"/>
          </a:xfrm>
        </p:spPr>
        <p:txBody>
          <a:bodyPr/>
          <a:lstStyle/>
          <a:p>
            <a:r>
              <a:rPr lang="en-US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Impedance-Based </a:t>
            </a:r>
            <a:r>
              <a:rPr lang="en-US" altLang="zh-CN" sz="2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Tracing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5D1FAC-71DE-2A51-0E69-E1FFE8B1007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24</a:t>
            </a:fld>
            <a:endParaRPr lang="en-GB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4E71ABA-5C8F-7FDC-21E2-E87689F9E3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718" y="1809794"/>
            <a:ext cx="4963057" cy="40643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625B820-89C0-1768-D300-8DEC5DF7E20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5304"/>
          <a:stretch/>
        </p:blipFill>
        <p:spPr>
          <a:xfrm>
            <a:off x="6719827" y="1809795"/>
            <a:ext cx="4963056" cy="233928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921F6E1-96D6-4AFF-F672-C4DCDEF78E22}"/>
              </a:ext>
            </a:extLst>
          </p:cNvPr>
          <p:cNvSpPr txBox="1"/>
          <p:nvPr/>
        </p:nvSpPr>
        <p:spPr>
          <a:xfrm>
            <a:off x="1343472" y="1268760"/>
            <a:ext cx="3960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Impedance Participation Factor: Layer 1</a:t>
            </a:r>
            <a:endParaRPr lang="en-GB" sz="18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5D372E3-1154-F95E-CA47-4E0DB75BEB88}"/>
              </a:ext>
            </a:extLst>
          </p:cNvPr>
          <p:cNvSpPr txBox="1"/>
          <p:nvPr/>
        </p:nvSpPr>
        <p:spPr>
          <a:xfrm>
            <a:off x="6593159" y="4797152"/>
            <a:ext cx="56955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900"/>
              </a:spcBef>
            </a:pPr>
            <a:r>
              <a:rPr lang="en-GB" sz="1900" i="0" dirty="0">
                <a:solidFill>
                  <a:srgbClr val="000000"/>
                </a:solidFill>
                <a:latin typeface="Calibri" panose="020F0502020204030204" pitchFamily="34" charset="0"/>
              </a:rPr>
              <a:t>From the impedance-sensitivity analysis, we see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900" i="0" dirty="0">
                <a:solidFill>
                  <a:srgbClr val="000000"/>
                </a:solidFill>
                <a:latin typeface="Calibri" panose="020F0502020204030204" pitchFamily="34" charset="0"/>
              </a:rPr>
              <a:t>IBRs (A11, A12, A13) excite the oscillation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1900" i="0" dirty="0">
                <a:solidFill>
                  <a:srgbClr val="000000"/>
                </a:solidFill>
                <a:latin typeface="Calibri" panose="020F0502020204030204" pitchFamily="34" charset="0"/>
              </a:rPr>
              <a:t>Generators (A1,A2,A3,A6,A8) damp the oscillation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F5392FD-4415-C285-DD4F-37B254B6DBE0}"/>
              </a:ext>
            </a:extLst>
          </p:cNvPr>
          <p:cNvSpPr txBox="1"/>
          <p:nvPr/>
        </p:nvSpPr>
        <p:spPr>
          <a:xfrm>
            <a:off x="7320136" y="1270584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Impedance Participation Factor: Layer 2</a:t>
            </a:r>
            <a:endParaRPr lang="en-GB" sz="18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02464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C6C0AA-1810-6BF1-743D-E18AA7DD1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Energy-Based Tracing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F8E056-EFAC-E9A9-FA3C-0A23F8967C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25</a:t>
            </a:fld>
            <a:endParaRPr lang="en-GB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02A51F2-B3AB-1612-780B-11A1135DC5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2522" y="2120677"/>
            <a:ext cx="4972030" cy="351735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8E56A95-3E80-D62E-7D66-42DFDE9F2D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190" y="2150853"/>
            <a:ext cx="5296851" cy="3438387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0816F2A-4445-C28D-0760-D34F563BA3C9}"/>
              </a:ext>
            </a:extLst>
          </p:cNvPr>
          <p:cNvSpPr txBox="1"/>
          <p:nvPr/>
        </p:nvSpPr>
        <p:spPr>
          <a:xfrm>
            <a:off x="3081665" y="2769890"/>
            <a:ext cx="1116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</a:rPr>
              <a:t>A1 (SG)</a:t>
            </a:r>
            <a:endParaRPr lang="en-GB" sz="14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DC0E893D-6720-7934-1A7E-C8310DE6AD03}"/>
              </a:ext>
            </a:extLst>
          </p:cNvPr>
          <p:cNvCxnSpPr>
            <a:cxnSpLocks/>
          </p:cNvCxnSpPr>
          <p:nvPr/>
        </p:nvCxnSpPr>
        <p:spPr>
          <a:xfrm>
            <a:off x="3661826" y="3013555"/>
            <a:ext cx="194736" cy="14575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52B39B34-A58F-FEAE-097E-51833DCB641C}"/>
              </a:ext>
            </a:extLst>
          </p:cNvPr>
          <p:cNvSpPr txBox="1"/>
          <p:nvPr/>
        </p:nvSpPr>
        <p:spPr>
          <a:xfrm>
            <a:off x="7805022" y="4293096"/>
            <a:ext cx="1116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</a:rPr>
              <a:t>A1 (SG)</a:t>
            </a:r>
            <a:endParaRPr lang="en-GB" sz="14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F8DDC587-BEAC-5327-814B-BBEDCF2B45E2}"/>
              </a:ext>
            </a:extLst>
          </p:cNvPr>
          <p:cNvCxnSpPr>
            <a:cxnSpLocks/>
          </p:cNvCxnSpPr>
          <p:nvPr/>
        </p:nvCxnSpPr>
        <p:spPr>
          <a:xfrm>
            <a:off x="8168344" y="3120217"/>
            <a:ext cx="302464" cy="17105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94C90F0A-F21C-F1BB-C594-DE822A2B3C2F}"/>
              </a:ext>
            </a:extLst>
          </p:cNvPr>
          <p:cNvSpPr txBox="1"/>
          <p:nvPr/>
        </p:nvSpPr>
        <p:spPr>
          <a:xfrm>
            <a:off x="2703996" y="4437112"/>
            <a:ext cx="1116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</a:rPr>
              <a:t>A2 (SG)</a:t>
            </a:r>
            <a:endParaRPr lang="en-GB" sz="14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260F4F95-9ECE-8E62-3628-94EBF5A5F018}"/>
              </a:ext>
            </a:extLst>
          </p:cNvPr>
          <p:cNvCxnSpPr>
            <a:cxnSpLocks/>
          </p:cNvCxnSpPr>
          <p:nvPr/>
        </p:nvCxnSpPr>
        <p:spPr>
          <a:xfrm flipV="1">
            <a:off x="3262054" y="4325398"/>
            <a:ext cx="194736" cy="16024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2E7AFC62-9344-ECAA-4E32-41CD1813AD4C}"/>
              </a:ext>
            </a:extLst>
          </p:cNvPr>
          <p:cNvSpPr txBox="1"/>
          <p:nvPr/>
        </p:nvSpPr>
        <p:spPr>
          <a:xfrm>
            <a:off x="7553853" y="2843218"/>
            <a:ext cx="11161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i="0" dirty="0">
                <a:solidFill>
                  <a:srgbClr val="000000"/>
                </a:solidFill>
                <a:latin typeface="Calibri" panose="020F0502020204030204" pitchFamily="34" charset="0"/>
              </a:rPr>
              <a:t>A2 (SG)</a:t>
            </a:r>
            <a:endParaRPr lang="en-GB" sz="14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18C42039-371F-E116-7ECF-78F226AB9287}"/>
              </a:ext>
            </a:extLst>
          </p:cNvPr>
          <p:cNvCxnSpPr>
            <a:cxnSpLocks/>
          </p:cNvCxnSpPr>
          <p:nvPr/>
        </p:nvCxnSpPr>
        <p:spPr>
          <a:xfrm flipV="1">
            <a:off x="8363080" y="4056292"/>
            <a:ext cx="215457" cy="2465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FAC31DAC-2CB1-5692-0EB3-3286E153B04C}"/>
              </a:ext>
            </a:extLst>
          </p:cNvPr>
          <p:cNvSpPr txBox="1"/>
          <p:nvPr/>
        </p:nvSpPr>
        <p:spPr>
          <a:xfrm>
            <a:off x="1806105" y="5785519"/>
            <a:ext cx="244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i="0" dirty="0">
                <a:solidFill>
                  <a:srgbClr val="C00000"/>
                </a:solidFill>
                <a:latin typeface="Calibri" panose="020F0502020204030204" pitchFamily="34" charset="0"/>
              </a:rPr>
              <a:t>False indication</a:t>
            </a:r>
            <a:endParaRPr lang="en-GB" sz="1800" b="1" i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909FC9B-549F-763C-10F6-1CBBB9F68189}"/>
              </a:ext>
            </a:extLst>
          </p:cNvPr>
          <p:cNvSpPr txBox="1"/>
          <p:nvPr/>
        </p:nvSpPr>
        <p:spPr>
          <a:xfrm>
            <a:off x="7553853" y="5740102"/>
            <a:ext cx="244654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altLang="zh-CN" sz="1800" b="1" i="0" dirty="0">
                <a:solidFill>
                  <a:srgbClr val="C00000"/>
                </a:solidFill>
                <a:latin typeface="Calibri" panose="020F0502020204030204" pitchFamily="34" charset="0"/>
              </a:rPr>
              <a:t>False indication</a:t>
            </a:r>
            <a:endParaRPr lang="en-GB" sz="1800" b="1" i="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934582B-43FA-DD46-2391-415DBC5A3080}"/>
              </a:ext>
            </a:extLst>
          </p:cNvPr>
          <p:cNvSpPr txBox="1"/>
          <p:nvPr/>
        </p:nvSpPr>
        <p:spPr>
          <a:xfrm>
            <a:off x="984800" y="1700808"/>
            <a:ext cx="4207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DEF </a:t>
            </a:r>
            <a:r>
              <a:rPr lang="en-US" altLang="zh-CN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(conventional)</a:t>
            </a:r>
            <a:endParaRPr lang="en-GB" sz="18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31FFA563-B5AE-66A0-3A42-FC5FE6C1EE6C}"/>
              </a:ext>
            </a:extLst>
          </p:cNvPr>
          <p:cNvSpPr txBox="1"/>
          <p:nvPr/>
        </p:nvSpPr>
        <p:spPr>
          <a:xfrm>
            <a:off x="6655043" y="1700808"/>
            <a:ext cx="3957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DEF </a:t>
            </a:r>
            <a:r>
              <a:rPr lang="en-US" altLang="zh-CN" sz="1800" i="0" dirty="0">
                <a:solidFill>
                  <a:srgbClr val="000000"/>
                </a:solidFill>
                <a:latin typeface="Calibri" panose="020F0502020204030204" pitchFamily="34" charset="0"/>
              </a:rPr>
              <a:t>(modified)</a:t>
            </a:r>
            <a:endParaRPr lang="en-GB" sz="1800" i="0" baseline="-25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6818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56D872-69C3-2AB8-84D6-09D7FEF618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F7C1531-C855-95C2-FF1C-F11108BAB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Relationships of Oscillation Tracing Methods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6E0EA2-AEE6-3C3A-ADF0-109CF1F7599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26</a:t>
            </a:fld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AA4FD86-B6B0-0056-EB88-0CE96A908FFA}"/>
              </a:ext>
            </a:extLst>
          </p:cNvPr>
          <p:cNvSpPr/>
          <p:nvPr/>
        </p:nvSpPr>
        <p:spPr bwMode="auto">
          <a:xfrm>
            <a:off x="695400" y="1556792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Energy-Based Method</a:t>
            </a:r>
            <a:endParaRPr kumimoji="0" lang="en-GB" sz="20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F224DDCB-7EC0-E195-9C95-66D11141904C}"/>
              </a:ext>
            </a:extLst>
          </p:cNvPr>
          <p:cNvSpPr/>
          <p:nvPr/>
        </p:nvSpPr>
        <p:spPr bwMode="auto">
          <a:xfrm>
            <a:off x="689348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Phase Compass Pl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ot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9B0CECE-DD09-9EFB-238B-DA5626A96E35}"/>
              </a:ext>
            </a:extLst>
          </p:cNvPr>
          <p:cNvSpPr/>
          <p:nvPr/>
        </p:nvSpPr>
        <p:spPr bwMode="auto">
          <a:xfrm>
            <a:off x="4295800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Impedance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80EADF1A-89A1-B99C-3450-AEE218CFD9A4}"/>
              </a:ext>
            </a:extLst>
          </p:cNvPr>
          <p:cNvSpPr/>
          <p:nvPr/>
        </p:nvSpPr>
        <p:spPr bwMode="auto">
          <a:xfrm>
            <a:off x="7887441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State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2BD85C1-3EBC-BE57-7564-BC18EFCF7D32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 flipH="1">
            <a:off x="1949488" y="2354802"/>
            <a:ext cx="6052" cy="112161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E7A11673-4075-1D61-1701-03C9C1A03D1B}"/>
              </a:ext>
            </a:extLst>
          </p:cNvPr>
          <p:cNvSpPr txBox="1"/>
          <p:nvPr/>
        </p:nvSpPr>
        <p:spPr>
          <a:xfrm>
            <a:off x="6168008" y="4365104"/>
            <a:ext cx="185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Port</a:t>
            </a:r>
            <a:endParaRPr lang="en-GB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597AF6F-4DCE-ED6D-514E-515359C89507}"/>
              </a:ext>
            </a:extLst>
          </p:cNvPr>
          <p:cNvSpPr/>
          <p:nvPr/>
        </p:nvSpPr>
        <p:spPr bwMode="auto">
          <a:xfrm>
            <a:off x="5541112" y="4300397"/>
            <a:ext cx="3003159" cy="640771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59" h="556041">
                <a:moveTo>
                  <a:pt x="2156059" y="0"/>
                </a:moveTo>
                <a:cubicBezTo>
                  <a:pt x="2112745" y="77002"/>
                  <a:pt x="2038101" y="148360"/>
                  <a:pt x="1952147" y="221381"/>
                </a:cubicBezTo>
                <a:cubicBezTo>
                  <a:pt x="1866193" y="294402"/>
                  <a:pt x="1775799" y="382366"/>
                  <a:pt x="1640337" y="438127"/>
                </a:cubicBezTo>
                <a:cubicBezTo>
                  <a:pt x="1504875" y="493888"/>
                  <a:pt x="1313750" y="558831"/>
                  <a:pt x="1139377" y="555949"/>
                </a:cubicBezTo>
                <a:cubicBezTo>
                  <a:pt x="965004" y="553067"/>
                  <a:pt x="855044" y="558265"/>
                  <a:pt x="654518" y="471638"/>
                </a:cubicBezTo>
                <a:cubicBezTo>
                  <a:pt x="453992" y="385011"/>
                  <a:pt x="226996" y="202131"/>
                  <a:pt x="0" y="19251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1F801E9-BE2D-BCB3-8BBE-6A1397A5D684}"/>
              </a:ext>
            </a:extLst>
          </p:cNvPr>
          <p:cNvSpPr txBox="1"/>
          <p:nvPr/>
        </p:nvSpPr>
        <p:spPr>
          <a:xfrm>
            <a:off x="263352" y="4365104"/>
            <a:ext cx="215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Right Eigenvector (Mode Shape)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EC41A87-6498-00B8-520C-F7CDB24C05D3}"/>
              </a:ext>
            </a:extLst>
          </p:cNvPr>
          <p:cNvSpPr txBox="1"/>
          <p:nvPr/>
        </p:nvSpPr>
        <p:spPr>
          <a:xfrm>
            <a:off x="8805437" y="4365104"/>
            <a:ext cx="2619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Left-Right Eigenvector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3932BA91-A52D-8D9E-D6FB-F29FC2E247BB}"/>
              </a:ext>
            </a:extLst>
          </p:cNvPr>
          <p:cNvSpPr txBox="1"/>
          <p:nvPr/>
        </p:nvSpPr>
        <p:spPr>
          <a:xfrm>
            <a:off x="2132593" y="2698767"/>
            <a:ext cx="215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Frequency Domain</a:t>
            </a:r>
            <a:endParaRPr lang="en-GB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1C148B-1B98-EC4F-19CB-DA9C172AB6B3}"/>
              </a:ext>
            </a:extLst>
          </p:cNvPr>
          <p:cNvSpPr/>
          <p:nvPr/>
        </p:nvSpPr>
        <p:spPr bwMode="auto">
          <a:xfrm>
            <a:off x="2423592" y="4330883"/>
            <a:ext cx="6381845" cy="826370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  <a:gd name="connsiteX0" fmla="*/ 2156059 w 2156059"/>
              <a:gd name="connsiteY0" fmla="*/ 0 h 555993"/>
              <a:gd name="connsiteX1" fmla="*/ 1952147 w 2156059"/>
              <a:gd name="connsiteY1" fmla="*/ 221381 h 555993"/>
              <a:gd name="connsiteX2" fmla="*/ 1668821 w 2156059"/>
              <a:gd name="connsiteY2" fmla="*/ 478739 h 555993"/>
              <a:gd name="connsiteX3" fmla="*/ 1139377 w 2156059"/>
              <a:gd name="connsiteY3" fmla="*/ 555949 h 555993"/>
              <a:gd name="connsiteX4" fmla="*/ 654518 w 2156059"/>
              <a:gd name="connsiteY4" fmla="*/ 471638 h 555993"/>
              <a:gd name="connsiteX5" fmla="*/ 0 w 2156059"/>
              <a:gd name="connsiteY5" fmla="*/ 19251 h 555993"/>
              <a:gd name="connsiteX0" fmla="*/ 2156059 w 2156059"/>
              <a:gd name="connsiteY0" fmla="*/ 0 h 555988"/>
              <a:gd name="connsiteX1" fmla="*/ 1983479 w 2156059"/>
              <a:gd name="connsiteY1" fmla="*/ 236611 h 555988"/>
              <a:gd name="connsiteX2" fmla="*/ 1668821 w 2156059"/>
              <a:gd name="connsiteY2" fmla="*/ 478739 h 555988"/>
              <a:gd name="connsiteX3" fmla="*/ 1139377 w 2156059"/>
              <a:gd name="connsiteY3" fmla="*/ 555949 h 555988"/>
              <a:gd name="connsiteX4" fmla="*/ 654518 w 2156059"/>
              <a:gd name="connsiteY4" fmla="*/ 471638 h 555988"/>
              <a:gd name="connsiteX5" fmla="*/ 0 w 2156059"/>
              <a:gd name="connsiteY5" fmla="*/ 19251 h 555988"/>
              <a:gd name="connsiteX0" fmla="*/ 2156059 w 2156059"/>
              <a:gd name="connsiteY0" fmla="*/ 0 h 556082"/>
              <a:gd name="connsiteX1" fmla="*/ 1983479 w 2156059"/>
              <a:gd name="connsiteY1" fmla="*/ 236611 h 556082"/>
              <a:gd name="connsiteX2" fmla="*/ 1657427 w 2156059"/>
              <a:gd name="connsiteY2" fmla="*/ 483815 h 556082"/>
              <a:gd name="connsiteX3" fmla="*/ 1139377 w 2156059"/>
              <a:gd name="connsiteY3" fmla="*/ 555949 h 556082"/>
              <a:gd name="connsiteX4" fmla="*/ 654518 w 2156059"/>
              <a:gd name="connsiteY4" fmla="*/ 471638 h 556082"/>
              <a:gd name="connsiteX5" fmla="*/ 0 w 2156059"/>
              <a:gd name="connsiteY5" fmla="*/ 19251 h 556082"/>
              <a:gd name="connsiteX0" fmla="*/ 2156059 w 2156059"/>
              <a:gd name="connsiteY0" fmla="*/ 0 h 556030"/>
              <a:gd name="connsiteX1" fmla="*/ 1983479 w 2156059"/>
              <a:gd name="connsiteY1" fmla="*/ 236611 h 556030"/>
              <a:gd name="connsiteX2" fmla="*/ 1657427 w 2156059"/>
              <a:gd name="connsiteY2" fmla="*/ 483815 h 556030"/>
              <a:gd name="connsiteX3" fmla="*/ 1139377 w 2156059"/>
              <a:gd name="connsiteY3" fmla="*/ 555949 h 556030"/>
              <a:gd name="connsiteX4" fmla="*/ 654518 w 2156059"/>
              <a:gd name="connsiteY4" fmla="*/ 471638 h 556030"/>
              <a:gd name="connsiteX5" fmla="*/ 0 w 2156059"/>
              <a:gd name="connsiteY5" fmla="*/ 19251 h 556030"/>
              <a:gd name="connsiteX0" fmla="*/ 2156059 w 2156059"/>
              <a:gd name="connsiteY0" fmla="*/ 0 h 556062"/>
              <a:gd name="connsiteX1" fmla="*/ 1986328 w 2156059"/>
              <a:gd name="connsiteY1" fmla="*/ 261994 h 556062"/>
              <a:gd name="connsiteX2" fmla="*/ 1657427 w 2156059"/>
              <a:gd name="connsiteY2" fmla="*/ 483815 h 556062"/>
              <a:gd name="connsiteX3" fmla="*/ 1139377 w 2156059"/>
              <a:gd name="connsiteY3" fmla="*/ 555949 h 556062"/>
              <a:gd name="connsiteX4" fmla="*/ 654518 w 2156059"/>
              <a:gd name="connsiteY4" fmla="*/ 471638 h 556062"/>
              <a:gd name="connsiteX5" fmla="*/ 0 w 2156059"/>
              <a:gd name="connsiteY5" fmla="*/ 19251 h 556062"/>
              <a:gd name="connsiteX0" fmla="*/ 2156059 w 2156059"/>
              <a:gd name="connsiteY0" fmla="*/ 0 h 556824"/>
              <a:gd name="connsiteX1" fmla="*/ 1986328 w 2156059"/>
              <a:gd name="connsiteY1" fmla="*/ 261994 h 556824"/>
              <a:gd name="connsiteX2" fmla="*/ 1665972 w 2156059"/>
              <a:gd name="connsiteY2" fmla="*/ 499045 h 556824"/>
              <a:gd name="connsiteX3" fmla="*/ 1139377 w 2156059"/>
              <a:gd name="connsiteY3" fmla="*/ 555949 h 556824"/>
              <a:gd name="connsiteX4" fmla="*/ 654518 w 2156059"/>
              <a:gd name="connsiteY4" fmla="*/ 471638 h 556824"/>
              <a:gd name="connsiteX5" fmla="*/ 0 w 2156059"/>
              <a:gd name="connsiteY5" fmla="*/ 19251 h 556824"/>
              <a:gd name="connsiteX0" fmla="*/ 2110484 w 2110484"/>
              <a:gd name="connsiteY0" fmla="*/ 0 h 556824"/>
              <a:gd name="connsiteX1" fmla="*/ 1986328 w 2110484"/>
              <a:gd name="connsiteY1" fmla="*/ 261994 h 556824"/>
              <a:gd name="connsiteX2" fmla="*/ 1665972 w 2110484"/>
              <a:gd name="connsiteY2" fmla="*/ 499045 h 556824"/>
              <a:gd name="connsiteX3" fmla="*/ 1139377 w 2110484"/>
              <a:gd name="connsiteY3" fmla="*/ 555949 h 556824"/>
              <a:gd name="connsiteX4" fmla="*/ 654518 w 2110484"/>
              <a:gd name="connsiteY4" fmla="*/ 471638 h 556824"/>
              <a:gd name="connsiteX5" fmla="*/ 0 w 2110484"/>
              <a:gd name="connsiteY5" fmla="*/ 19251 h 556824"/>
              <a:gd name="connsiteX0" fmla="*/ 2110484 w 2110484"/>
              <a:gd name="connsiteY0" fmla="*/ 0 h 556864"/>
              <a:gd name="connsiteX1" fmla="*/ 1946450 w 2110484"/>
              <a:gd name="connsiteY1" fmla="*/ 256347 h 556864"/>
              <a:gd name="connsiteX2" fmla="*/ 1665972 w 2110484"/>
              <a:gd name="connsiteY2" fmla="*/ 499045 h 556864"/>
              <a:gd name="connsiteX3" fmla="*/ 1139377 w 2110484"/>
              <a:gd name="connsiteY3" fmla="*/ 555949 h 556864"/>
              <a:gd name="connsiteX4" fmla="*/ 654518 w 2110484"/>
              <a:gd name="connsiteY4" fmla="*/ 471638 h 556864"/>
              <a:gd name="connsiteX5" fmla="*/ 0 w 2110484"/>
              <a:gd name="connsiteY5" fmla="*/ 19251 h 556864"/>
              <a:gd name="connsiteX0" fmla="*/ 2082000 w 2082000"/>
              <a:gd name="connsiteY0" fmla="*/ 0 h 551216"/>
              <a:gd name="connsiteX1" fmla="*/ 1946450 w 2082000"/>
              <a:gd name="connsiteY1" fmla="*/ 250699 h 551216"/>
              <a:gd name="connsiteX2" fmla="*/ 1665972 w 2082000"/>
              <a:gd name="connsiteY2" fmla="*/ 493397 h 551216"/>
              <a:gd name="connsiteX3" fmla="*/ 1139377 w 2082000"/>
              <a:gd name="connsiteY3" fmla="*/ 550301 h 551216"/>
              <a:gd name="connsiteX4" fmla="*/ 654518 w 2082000"/>
              <a:gd name="connsiteY4" fmla="*/ 465990 h 551216"/>
              <a:gd name="connsiteX5" fmla="*/ 0 w 2082000"/>
              <a:gd name="connsiteY5" fmla="*/ 13603 h 5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000" h="551216">
                <a:moveTo>
                  <a:pt x="2082000" y="0"/>
                </a:moveTo>
                <a:cubicBezTo>
                  <a:pt x="2038686" y="77002"/>
                  <a:pt x="2015788" y="168466"/>
                  <a:pt x="1946450" y="250699"/>
                </a:cubicBezTo>
                <a:cubicBezTo>
                  <a:pt x="1877112" y="332932"/>
                  <a:pt x="1800484" y="443463"/>
                  <a:pt x="1665972" y="493397"/>
                </a:cubicBezTo>
                <a:cubicBezTo>
                  <a:pt x="1531460" y="543331"/>
                  <a:pt x="1307953" y="554869"/>
                  <a:pt x="1139377" y="550301"/>
                </a:cubicBezTo>
                <a:cubicBezTo>
                  <a:pt x="970801" y="545733"/>
                  <a:pt x="855044" y="552617"/>
                  <a:pt x="654518" y="465990"/>
                </a:cubicBezTo>
                <a:cubicBezTo>
                  <a:pt x="453992" y="379363"/>
                  <a:pt x="226996" y="196483"/>
                  <a:pt x="0" y="13603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5655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1E3AE4-74B3-199E-613D-C4FB61A20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B36E5E1-C627-6972-AD9A-F72C10BB14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Relationships of Oscillation Tracing Methods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170A08-FA59-7CF3-37E1-FA31D1D0D2F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27</a:t>
            </a:fld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5B8264E-D0DE-6DD9-7D5F-6F2A4C760EFE}"/>
              </a:ext>
            </a:extLst>
          </p:cNvPr>
          <p:cNvSpPr/>
          <p:nvPr/>
        </p:nvSpPr>
        <p:spPr bwMode="auto">
          <a:xfrm>
            <a:off x="695400" y="1556792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Energy-Based Method</a:t>
            </a:r>
            <a:endParaRPr kumimoji="0" lang="en-GB" sz="20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DF8E6E1-8B7D-5211-F37B-0172D00B082D}"/>
              </a:ext>
            </a:extLst>
          </p:cNvPr>
          <p:cNvSpPr/>
          <p:nvPr/>
        </p:nvSpPr>
        <p:spPr bwMode="auto">
          <a:xfrm>
            <a:off x="689348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Phase Compass Pl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ot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05141B20-6A5A-4788-210D-0C04068BBD37}"/>
              </a:ext>
            </a:extLst>
          </p:cNvPr>
          <p:cNvSpPr/>
          <p:nvPr/>
        </p:nvSpPr>
        <p:spPr bwMode="auto">
          <a:xfrm>
            <a:off x="4295800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Impedance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0C672D5-0154-1A30-0307-EDB2E92912F8}"/>
              </a:ext>
            </a:extLst>
          </p:cNvPr>
          <p:cNvSpPr/>
          <p:nvPr/>
        </p:nvSpPr>
        <p:spPr bwMode="auto">
          <a:xfrm>
            <a:off x="7887441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State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02EF09E-91B6-5D75-288C-7AAFA09EB724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 flipH="1">
            <a:off x="1949488" y="2354802"/>
            <a:ext cx="6052" cy="112161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00E97B46-A5A9-2B4E-AD9A-77507B72288B}"/>
              </a:ext>
            </a:extLst>
          </p:cNvPr>
          <p:cNvSpPr txBox="1"/>
          <p:nvPr/>
        </p:nvSpPr>
        <p:spPr>
          <a:xfrm>
            <a:off x="6168008" y="4365104"/>
            <a:ext cx="185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Port</a:t>
            </a:r>
            <a:endParaRPr lang="en-GB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3C97DE9-4E92-B331-BEB6-54DA6F08FE54}"/>
              </a:ext>
            </a:extLst>
          </p:cNvPr>
          <p:cNvSpPr/>
          <p:nvPr/>
        </p:nvSpPr>
        <p:spPr bwMode="auto">
          <a:xfrm>
            <a:off x="5541112" y="4300397"/>
            <a:ext cx="3003159" cy="640771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59" h="556041">
                <a:moveTo>
                  <a:pt x="2156059" y="0"/>
                </a:moveTo>
                <a:cubicBezTo>
                  <a:pt x="2112745" y="77002"/>
                  <a:pt x="2038101" y="148360"/>
                  <a:pt x="1952147" y="221381"/>
                </a:cubicBezTo>
                <a:cubicBezTo>
                  <a:pt x="1866193" y="294402"/>
                  <a:pt x="1775799" y="382366"/>
                  <a:pt x="1640337" y="438127"/>
                </a:cubicBezTo>
                <a:cubicBezTo>
                  <a:pt x="1504875" y="493888"/>
                  <a:pt x="1313750" y="558831"/>
                  <a:pt x="1139377" y="555949"/>
                </a:cubicBezTo>
                <a:cubicBezTo>
                  <a:pt x="965004" y="553067"/>
                  <a:pt x="855044" y="558265"/>
                  <a:pt x="654518" y="471638"/>
                </a:cubicBezTo>
                <a:cubicBezTo>
                  <a:pt x="453992" y="385011"/>
                  <a:pt x="226996" y="202131"/>
                  <a:pt x="0" y="19251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679DB9A-84AF-E8AF-605C-71BA3BEAE656}"/>
              </a:ext>
            </a:extLst>
          </p:cNvPr>
          <p:cNvSpPr txBox="1"/>
          <p:nvPr/>
        </p:nvSpPr>
        <p:spPr>
          <a:xfrm>
            <a:off x="263352" y="4365104"/>
            <a:ext cx="215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Right Eigenvector (Mode Shape)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138247-CCE5-E890-7E4D-7DAA67582F8B}"/>
              </a:ext>
            </a:extLst>
          </p:cNvPr>
          <p:cNvSpPr txBox="1"/>
          <p:nvPr/>
        </p:nvSpPr>
        <p:spPr>
          <a:xfrm>
            <a:off x="8805437" y="4365104"/>
            <a:ext cx="2619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Left-Right Eigenvector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FD016A3-3102-C66C-92FB-1D0729A80D2D}"/>
              </a:ext>
            </a:extLst>
          </p:cNvPr>
          <p:cNvSpPr txBox="1"/>
          <p:nvPr/>
        </p:nvSpPr>
        <p:spPr>
          <a:xfrm>
            <a:off x="2132593" y="2698767"/>
            <a:ext cx="215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Frequency Domain</a:t>
            </a:r>
            <a:endParaRPr lang="en-GB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A45C3EB0-0BA4-DDFC-3224-E54439A592EC}"/>
              </a:ext>
            </a:extLst>
          </p:cNvPr>
          <p:cNvSpPr/>
          <p:nvPr/>
        </p:nvSpPr>
        <p:spPr bwMode="auto">
          <a:xfrm>
            <a:off x="2423592" y="4330883"/>
            <a:ext cx="6381845" cy="826370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  <a:gd name="connsiteX0" fmla="*/ 2156059 w 2156059"/>
              <a:gd name="connsiteY0" fmla="*/ 0 h 555993"/>
              <a:gd name="connsiteX1" fmla="*/ 1952147 w 2156059"/>
              <a:gd name="connsiteY1" fmla="*/ 221381 h 555993"/>
              <a:gd name="connsiteX2" fmla="*/ 1668821 w 2156059"/>
              <a:gd name="connsiteY2" fmla="*/ 478739 h 555993"/>
              <a:gd name="connsiteX3" fmla="*/ 1139377 w 2156059"/>
              <a:gd name="connsiteY3" fmla="*/ 555949 h 555993"/>
              <a:gd name="connsiteX4" fmla="*/ 654518 w 2156059"/>
              <a:gd name="connsiteY4" fmla="*/ 471638 h 555993"/>
              <a:gd name="connsiteX5" fmla="*/ 0 w 2156059"/>
              <a:gd name="connsiteY5" fmla="*/ 19251 h 555993"/>
              <a:gd name="connsiteX0" fmla="*/ 2156059 w 2156059"/>
              <a:gd name="connsiteY0" fmla="*/ 0 h 555988"/>
              <a:gd name="connsiteX1" fmla="*/ 1983479 w 2156059"/>
              <a:gd name="connsiteY1" fmla="*/ 236611 h 555988"/>
              <a:gd name="connsiteX2" fmla="*/ 1668821 w 2156059"/>
              <a:gd name="connsiteY2" fmla="*/ 478739 h 555988"/>
              <a:gd name="connsiteX3" fmla="*/ 1139377 w 2156059"/>
              <a:gd name="connsiteY3" fmla="*/ 555949 h 555988"/>
              <a:gd name="connsiteX4" fmla="*/ 654518 w 2156059"/>
              <a:gd name="connsiteY4" fmla="*/ 471638 h 555988"/>
              <a:gd name="connsiteX5" fmla="*/ 0 w 2156059"/>
              <a:gd name="connsiteY5" fmla="*/ 19251 h 555988"/>
              <a:gd name="connsiteX0" fmla="*/ 2156059 w 2156059"/>
              <a:gd name="connsiteY0" fmla="*/ 0 h 556082"/>
              <a:gd name="connsiteX1" fmla="*/ 1983479 w 2156059"/>
              <a:gd name="connsiteY1" fmla="*/ 236611 h 556082"/>
              <a:gd name="connsiteX2" fmla="*/ 1657427 w 2156059"/>
              <a:gd name="connsiteY2" fmla="*/ 483815 h 556082"/>
              <a:gd name="connsiteX3" fmla="*/ 1139377 w 2156059"/>
              <a:gd name="connsiteY3" fmla="*/ 555949 h 556082"/>
              <a:gd name="connsiteX4" fmla="*/ 654518 w 2156059"/>
              <a:gd name="connsiteY4" fmla="*/ 471638 h 556082"/>
              <a:gd name="connsiteX5" fmla="*/ 0 w 2156059"/>
              <a:gd name="connsiteY5" fmla="*/ 19251 h 556082"/>
              <a:gd name="connsiteX0" fmla="*/ 2156059 w 2156059"/>
              <a:gd name="connsiteY0" fmla="*/ 0 h 556030"/>
              <a:gd name="connsiteX1" fmla="*/ 1983479 w 2156059"/>
              <a:gd name="connsiteY1" fmla="*/ 236611 h 556030"/>
              <a:gd name="connsiteX2" fmla="*/ 1657427 w 2156059"/>
              <a:gd name="connsiteY2" fmla="*/ 483815 h 556030"/>
              <a:gd name="connsiteX3" fmla="*/ 1139377 w 2156059"/>
              <a:gd name="connsiteY3" fmla="*/ 555949 h 556030"/>
              <a:gd name="connsiteX4" fmla="*/ 654518 w 2156059"/>
              <a:gd name="connsiteY4" fmla="*/ 471638 h 556030"/>
              <a:gd name="connsiteX5" fmla="*/ 0 w 2156059"/>
              <a:gd name="connsiteY5" fmla="*/ 19251 h 556030"/>
              <a:gd name="connsiteX0" fmla="*/ 2156059 w 2156059"/>
              <a:gd name="connsiteY0" fmla="*/ 0 h 556062"/>
              <a:gd name="connsiteX1" fmla="*/ 1986328 w 2156059"/>
              <a:gd name="connsiteY1" fmla="*/ 261994 h 556062"/>
              <a:gd name="connsiteX2" fmla="*/ 1657427 w 2156059"/>
              <a:gd name="connsiteY2" fmla="*/ 483815 h 556062"/>
              <a:gd name="connsiteX3" fmla="*/ 1139377 w 2156059"/>
              <a:gd name="connsiteY3" fmla="*/ 555949 h 556062"/>
              <a:gd name="connsiteX4" fmla="*/ 654518 w 2156059"/>
              <a:gd name="connsiteY4" fmla="*/ 471638 h 556062"/>
              <a:gd name="connsiteX5" fmla="*/ 0 w 2156059"/>
              <a:gd name="connsiteY5" fmla="*/ 19251 h 556062"/>
              <a:gd name="connsiteX0" fmla="*/ 2156059 w 2156059"/>
              <a:gd name="connsiteY0" fmla="*/ 0 h 556824"/>
              <a:gd name="connsiteX1" fmla="*/ 1986328 w 2156059"/>
              <a:gd name="connsiteY1" fmla="*/ 261994 h 556824"/>
              <a:gd name="connsiteX2" fmla="*/ 1665972 w 2156059"/>
              <a:gd name="connsiteY2" fmla="*/ 499045 h 556824"/>
              <a:gd name="connsiteX3" fmla="*/ 1139377 w 2156059"/>
              <a:gd name="connsiteY3" fmla="*/ 555949 h 556824"/>
              <a:gd name="connsiteX4" fmla="*/ 654518 w 2156059"/>
              <a:gd name="connsiteY4" fmla="*/ 471638 h 556824"/>
              <a:gd name="connsiteX5" fmla="*/ 0 w 2156059"/>
              <a:gd name="connsiteY5" fmla="*/ 19251 h 556824"/>
              <a:gd name="connsiteX0" fmla="*/ 2110484 w 2110484"/>
              <a:gd name="connsiteY0" fmla="*/ 0 h 556824"/>
              <a:gd name="connsiteX1" fmla="*/ 1986328 w 2110484"/>
              <a:gd name="connsiteY1" fmla="*/ 261994 h 556824"/>
              <a:gd name="connsiteX2" fmla="*/ 1665972 w 2110484"/>
              <a:gd name="connsiteY2" fmla="*/ 499045 h 556824"/>
              <a:gd name="connsiteX3" fmla="*/ 1139377 w 2110484"/>
              <a:gd name="connsiteY3" fmla="*/ 555949 h 556824"/>
              <a:gd name="connsiteX4" fmla="*/ 654518 w 2110484"/>
              <a:gd name="connsiteY4" fmla="*/ 471638 h 556824"/>
              <a:gd name="connsiteX5" fmla="*/ 0 w 2110484"/>
              <a:gd name="connsiteY5" fmla="*/ 19251 h 556824"/>
              <a:gd name="connsiteX0" fmla="*/ 2110484 w 2110484"/>
              <a:gd name="connsiteY0" fmla="*/ 0 h 556864"/>
              <a:gd name="connsiteX1" fmla="*/ 1946450 w 2110484"/>
              <a:gd name="connsiteY1" fmla="*/ 256347 h 556864"/>
              <a:gd name="connsiteX2" fmla="*/ 1665972 w 2110484"/>
              <a:gd name="connsiteY2" fmla="*/ 499045 h 556864"/>
              <a:gd name="connsiteX3" fmla="*/ 1139377 w 2110484"/>
              <a:gd name="connsiteY3" fmla="*/ 555949 h 556864"/>
              <a:gd name="connsiteX4" fmla="*/ 654518 w 2110484"/>
              <a:gd name="connsiteY4" fmla="*/ 471638 h 556864"/>
              <a:gd name="connsiteX5" fmla="*/ 0 w 2110484"/>
              <a:gd name="connsiteY5" fmla="*/ 19251 h 556864"/>
              <a:gd name="connsiteX0" fmla="*/ 2082000 w 2082000"/>
              <a:gd name="connsiteY0" fmla="*/ 0 h 551216"/>
              <a:gd name="connsiteX1" fmla="*/ 1946450 w 2082000"/>
              <a:gd name="connsiteY1" fmla="*/ 250699 h 551216"/>
              <a:gd name="connsiteX2" fmla="*/ 1665972 w 2082000"/>
              <a:gd name="connsiteY2" fmla="*/ 493397 h 551216"/>
              <a:gd name="connsiteX3" fmla="*/ 1139377 w 2082000"/>
              <a:gd name="connsiteY3" fmla="*/ 550301 h 551216"/>
              <a:gd name="connsiteX4" fmla="*/ 654518 w 2082000"/>
              <a:gd name="connsiteY4" fmla="*/ 465990 h 551216"/>
              <a:gd name="connsiteX5" fmla="*/ 0 w 2082000"/>
              <a:gd name="connsiteY5" fmla="*/ 13603 h 5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000" h="551216">
                <a:moveTo>
                  <a:pt x="2082000" y="0"/>
                </a:moveTo>
                <a:cubicBezTo>
                  <a:pt x="2038686" y="77002"/>
                  <a:pt x="2015788" y="168466"/>
                  <a:pt x="1946450" y="250699"/>
                </a:cubicBezTo>
                <a:cubicBezTo>
                  <a:pt x="1877112" y="332932"/>
                  <a:pt x="1800484" y="443463"/>
                  <a:pt x="1665972" y="493397"/>
                </a:cubicBezTo>
                <a:cubicBezTo>
                  <a:pt x="1531460" y="543331"/>
                  <a:pt x="1307953" y="554869"/>
                  <a:pt x="1139377" y="550301"/>
                </a:cubicBezTo>
                <a:cubicBezTo>
                  <a:pt x="970801" y="545733"/>
                  <a:pt x="855044" y="552617"/>
                  <a:pt x="654518" y="465990"/>
                </a:cubicBezTo>
                <a:cubicBezTo>
                  <a:pt x="453992" y="379363"/>
                  <a:pt x="226996" y="196483"/>
                  <a:pt x="0" y="13603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graphicFrame>
        <p:nvGraphicFramePr>
          <p:cNvPr id="43" name="Table 42">
            <a:extLst>
              <a:ext uri="{FF2B5EF4-FFF2-40B4-BE49-F238E27FC236}">
                <a16:creationId xmlns:a16="http://schemas.microsoft.com/office/drawing/2014/main" id="{6F617454-8808-399B-935C-D73A808779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4360823"/>
              </p:ext>
            </p:extLst>
          </p:nvPr>
        </p:nvGraphicFramePr>
        <p:xfrm>
          <a:off x="696753" y="5517232"/>
          <a:ext cx="9718374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458">
                  <a:extLst>
                    <a:ext uri="{9D8B030D-6E8A-4147-A177-3AD203B41FA5}">
                      <a16:colId xmlns:a16="http://schemas.microsoft.com/office/drawing/2014/main" val="4190854419"/>
                    </a:ext>
                  </a:extLst>
                </a:gridCol>
                <a:gridCol w="3239458">
                  <a:extLst>
                    <a:ext uri="{9D8B030D-6E8A-4147-A177-3AD203B41FA5}">
                      <a16:colId xmlns:a16="http://schemas.microsoft.com/office/drawing/2014/main" val="4139080011"/>
                    </a:ext>
                  </a:extLst>
                </a:gridCol>
                <a:gridCol w="3239458">
                  <a:extLst>
                    <a:ext uri="{9D8B030D-6E8A-4147-A177-3AD203B41FA5}">
                      <a16:colId xmlns:a16="http://schemas.microsoft.com/office/drawing/2014/main" val="83023681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Moral </a:t>
                      </a:r>
                    </a:p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but not </a:t>
                      </a:r>
                      <a:r>
                        <a:rPr lang="en-US" altLang="zh-CN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always </a:t>
                      </a: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Effective</a:t>
                      </a: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Effective or Moral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Effective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2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but not always Moral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1578054"/>
                  </a:ext>
                </a:extLst>
              </a:tr>
            </a:tbl>
          </a:graphicData>
        </a:graphic>
      </p:graphicFrame>
      <p:sp>
        <p:nvSpPr>
          <p:cNvPr id="44" name="TextBox 43">
            <a:extLst>
              <a:ext uri="{FF2B5EF4-FFF2-40B4-BE49-F238E27FC236}">
                <a16:creationId xmlns:a16="http://schemas.microsoft.com/office/drawing/2014/main" id="{D7DC3370-DCEA-8287-6BCC-0362E2FA436D}"/>
              </a:ext>
            </a:extLst>
          </p:cNvPr>
          <p:cNvSpPr txBox="1"/>
          <p:nvPr/>
        </p:nvSpPr>
        <p:spPr>
          <a:xfrm>
            <a:off x="10625708" y="5683950"/>
            <a:ext cx="136408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Merit</a:t>
            </a:r>
            <a:endParaRPr lang="en-GB" sz="22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6901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EC171D-FBB2-927A-6EB0-B6BF6C17FB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13717F-FF53-E286-62EF-00593FCD0B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1810864"/>
              </p:ext>
            </p:extLst>
          </p:nvPr>
        </p:nvGraphicFramePr>
        <p:xfrm>
          <a:off x="705631" y="5517232"/>
          <a:ext cx="9718374" cy="76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458">
                  <a:extLst>
                    <a:ext uri="{9D8B030D-6E8A-4147-A177-3AD203B41FA5}">
                      <a16:colId xmlns:a16="http://schemas.microsoft.com/office/drawing/2014/main" val="4190854419"/>
                    </a:ext>
                  </a:extLst>
                </a:gridCol>
                <a:gridCol w="3239458">
                  <a:extLst>
                    <a:ext uri="{9D8B030D-6E8A-4147-A177-3AD203B41FA5}">
                      <a16:colId xmlns:a16="http://schemas.microsoft.com/office/drawing/2014/main" val="4139080011"/>
                    </a:ext>
                  </a:extLst>
                </a:gridCol>
                <a:gridCol w="3239458">
                  <a:extLst>
                    <a:ext uri="{9D8B030D-6E8A-4147-A177-3AD203B41FA5}">
                      <a16:colId xmlns:a16="http://schemas.microsoft.com/office/drawing/2014/main" val="822170478"/>
                    </a:ext>
                  </a:extLst>
                </a:gridCol>
              </a:tblGrid>
              <a:tr h="767493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</a:t>
                      </a:r>
                      <a:endParaRPr lang="en-GB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Data + Blackbox Model</a:t>
                      </a:r>
                      <a:endParaRPr lang="en-GB" altLang="zh-CN" sz="220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200" b="1" kern="120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White-Box</a:t>
                      </a:r>
                      <a:r>
                        <a:rPr lang="en-GB" altLang="zh-CN" sz="2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 Model</a:t>
                      </a:r>
                      <a:endParaRPr lang="en-GB" altLang="zh-CN" sz="2200" i="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1766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2093708A-67AB-0048-9A4A-F3EB74754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Relationships of Oscillation Tracing Methods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255D436-FD98-7648-4FA9-8EC394D9CF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28</a:t>
            </a:fld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FDED303-E9EE-FEED-97D5-DB1B1B8BDA0D}"/>
              </a:ext>
            </a:extLst>
          </p:cNvPr>
          <p:cNvSpPr/>
          <p:nvPr/>
        </p:nvSpPr>
        <p:spPr bwMode="auto">
          <a:xfrm>
            <a:off x="695400" y="1556792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Energy-Based Method</a:t>
            </a:r>
            <a:endParaRPr kumimoji="0" lang="en-GB" sz="20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DC85580-8EF4-E2BD-CA9B-900027855FF9}"/>
              </a:ext>
            </a:extLst>
          </p:cNvPr>
          <p:cNvSpPr/>
          <p:nvPr/>
        </p:nvSpPr>
        <p:spPr bwMode="auto">
          <a:xfrm>
            <a:off x="689348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Phase Compass Pl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ot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185FDC29-568D-9B30-5761-0E3618AFB6BE}"/>
              </a:ext>
            </a:extLst>
          </p:cNvPr>
          <p:cNvSpPr/>
          <p:nvPr/>
        </p:nvSpPr>
        <p:spPr bwMode="auto">
          <a:xfrm>
            <a:off x="4295800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Impedance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BBB2E6D5-AA27-5E6E-6459-53C6B8C3A2BC}"/>
              </a:ext>
            </a:extLst>
          </p:cNvPr>
          <p:cNvSpPr/>
          <p:nvPr/>
        </p:nvSpPr>
        <p:spPr bwMode="auto">
          <a:xfrm>
            <a:off x="7887441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State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A4B2176-36D6-E6A4-0F9D-AFC5E5053D6E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 flipH="1">
            <a:off x="1949488" y="2354802"/>
            <a:ext cx="6052" cy="112161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7B67E1A9-60A5-FE61-843E-F9A5F5005A93}"/>
              </a:ext>
            </a:extLst>
          </p:cNvPr>
          <p:cNvSpPr txBox="1"/>
          <p:nvPr/>
        </p:nvSpPr>
        <p:spPr>
          <a:xfrm>
            <a:off x="6168008" y="4365104"/>
            <a:ext cx="185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Port</a:t>
            </a:r>
            <a:endParaRPr lang="en-GB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AAAAD9A-A32F-1812-9D22-5DCA42B33A64}"/>
              </a:ext>
            </a:extLst>
          </p:cNvPr>
          <p:cNvSpPr/>
          <p:nvPr/>
        </p:nvSpPr>
        <p:spPr bwMode="auto">
          <a:xfrm>
            <a:off x="5541112" y="4300397"/>
            <a:ext cx="3003159" cy="640771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59" h="556041">
                <a:moveTo>
                  <a:pt x="2156059" y="0"/>
                </a:moveTo>
                <a:cubicBezTo>
                  <a:pt x="2112745" y="77002"/>
                  <a:pt x="2038101" y="148360"/>
                  <a:pt x="1952147" y="221381"/>
                </a:cubicBezTo>
                <a:cubicBezTo>
                  <a:pt x="1866193" y="294402"/>
                  <a:pt x="1775799" y="382366"/>
                  <a:pt x="1640337" y="438127"/>
                </a:cubicBezTo>
                <a:cubicBezTo>
                  <a:pt x="1504875" y="493888"/>
                  <a:pt x="1313750" y="558831"/>
                  <a:pt x="1139377" y="555949"/>
                </a:cubicBezTo>
                <a:cubicBezTo>
                  <a:pt x="965004" y="553067"/>
                  <a:pt x="855044" y="558265"/>
                  <a:pt x="654518" y="471638"/>
                </a:cubicBezTo>
                <a:cubicBezTo>
                  <a:pt x="453992" y="385011"/>
                  <a:pt x="226996" y="202131"/>
                  <a:pt x="0" y="19251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2D84E30-2467-87BB-CF2B-F59962D6BF19}"/>
              </a:ext>
            </a:extLst>
          </p:cNvPr>
          <p:cNvSpPr txBox="1"/>
          <p:nvPr/>
        </p:nvSpPr>
        <p:spPr>
          <a:xfrm>
            <a:off x="263352" y="4365104"/>
            <a:ext cx="215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Right Eigenvector (Mode Shape)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78550CC-2A25-EEC4-57E0-5A09C2D90D0C}"/>
              </a:ext>
            </a:extLst>
          </p:cNvPr>
          <p:cNvSpPr txBox="1"/>
          <p:nvPr/>
        </p:nvSpPr>
        <p:spPr>
          <a:xfrm>
            <a:off x="8805437" y="4365104"/>
            <a:ext cx="2619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Left-Right Eigenvector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8C14A5C-84BD-3DE5-8F93-D61EB83C17B5}"/>
              </a:ext>
            </a:extLst>
          </p:cNvPr>
          <p:cNvSpPr txBox="1"/>
          <p:nvPr/>
        </p:nvSpPr>
        <p:spPr>
          <a:xfrm>
            <a:off x="2132593" y="2698767"/>
            <a:ext cx="215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Frequency Domain</a:t>
            </a:r>
            <a:endParaRPr lang="en-GB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73DB37EB-129B-86D3-AFF7-34D7F5948AAB}"/>
              </a:ext>
            </a:extLst>
          </p:cNvPr>
          <p:cNvSpPr/>
          <p:nvPr/>
        </p:nvSpPr>
        <p:spPr bwMode="auto">
          <a:xfrm>
            <a:off x="2423592" y="4330883"/>
            <a:ext cx="6381845" cy="826370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  <a:gd name="connsiteX0" fmla="*/ 2156059 w 2156059"/>
              <a:gd name="connsiteY0" fmla="*/ 0 h 555993"/>
              <a:gd name="connsiteX1" fmla="*/ 1952147 w 2156059"/>
              <a:gd name="connsiteY1" fmla="*/ 221381 h 555993"/>
              <a:gd name="connsiteX2" fmla="*/ 1668821 w 2156059"/>
              <a:gd name="connsiteY2" fmla="*/ 478739 h 555993"/>
              <a:gd name="connsiteX3" fmla="*/ 1139377 w 2156059"/>
              <a:gd name="connsiteY3" fmla="*/ 555949 h 555993"/>
              <a:gd name="connsiteX4" fmla="*/ 654518 w 2156059"/>
              <a:gd name="connsiteY4" fmla="*/ 471638 h 555993"/>
              <a:gd name="connsiteX5" fmla="*/ 0 w 2156059"/>
              <a:gd name="connsiteY5" fmla="*/ 19251 h 555993"/>
              <a:gd name="connsiteX0" fmla="*/ 2156059 w 2156059"/>
              <a:gd name="connsiteY0" fmla="*/ 0 h 555988"/>
              <a:gd name="connsiteX1" fmla="*/ 1983479 w 2156059"/>
              <a:gd name="connsiteY1" fmla="*/ 236611 h 555988"/>
              <a:gd name="connsiteX2" fmla="*/ 1668821 w 2156059"/>
              <a:gd name="connsiteY2" fmla="*/ 478739 h 555988"/>
              <a:gd name="connsiteX3" fmla="*/ 1139377 w 2156059"/>
              <a:gd name="connsiteY3" fmla="*/ 555949 h 555988"/>
              <a:gd name="connsiteX4" fmla="*/ 654518 w 2156059"/>
              <a:gd name="connsiteY4" fmla="*/ 471638 h 555988"/>
              <a:gd name="connsiteX5" fmla="*/ 0 w 2156059"/>
              <a:gd name="connsiteY5" fmla="*/ 19251 h 555988"/>
              <a:gd name="connsiteX0" fmla="*/ 2156059 w 2156059"/>
              <a:gd name="connsiteY0" fmla="*/ 0 h 556082"/>
              <a:gd name="connsiteX1" fmla="*/ 1983479 w 2156059"/>
              <a:gd name="connsiteY1" fmla="*/ 236611 h 556082"/>
              <a:gd name="connsiteX2" fmla="*/ 1657427 w 2156059"/>
              <a:gd name="connsiteY2" fmla="*/ 483815 h 556082"/>
              <a:gd name="connsiteX3" fmla="*/ 1139377 w 2156059"/>
              <a:gd name="connsiteY3" fmla="*/ 555949 h 556082"/>
              <a:gd name="connsiteX4" fmla="*/ 654518 w 2156059"/>
              <a:gd name="connsiteY4" fmla="*/ 471638 h 556082"/>
              <a:gd name="connsiteX5" fmla="*/ 0 w 2156059"/>
              <a:gd name="connsiteY5" fmla="*/ 19251 h 556082"/>
              <a:gd name="connsiteX0" fmla="*/ 2156059 w 2156059"/>
              <a:gd name="connsiteY0" fmla="*/ 0 h 556030"/>
              <a:gd name="connsiteX1" fmla="*/ 1983479 w 2156059"/>
              <a:gd name="connsiteY1" fmla="*/ 236611 h 556030"/>
              <a:gd name="connsiteX2" fmla="*/ 1657427 w 2156059"/>
              <a:gd name="connsiteY2" fmla="*/ 483815 h 556030"/>
              <a:gd name="connsiteX3" fmla="*/ 1139377 w 2156059"/>
              <a:gd name="connsiteY3" fmla="*/ 555949 h 556030"/>
              <a:gd name="connsiteX4" fmla="*/ 654518 w 2156059"/>
              <a:gd name="connsiteY4" fmla="*/ 471638 h 556030"/>
              <a:gd name="connsiteX5" fmla="*/ 0 w 2156059"/>
              <a:gd name="connsiteY5" fmla="*/ 19251 h 556030"/>
              <a:gd name="connsiteX0" fmla="*/ 2156059 w 2156059"/>
              <a:gd name="connsiteY0" fmla="*/ 0 h 556062"/>
              <a:gd name="connsiteX1" fmla="*/ 1986328 w 2156059"/>
              <a:gd name="connsiteY1" fmla="*/ 261994 h 556062"/>
              <a:gd name="connsiteX2" fmla="*/ 1657427 w 2156059"/>
              <a:gd name="connsiteY2" fmla="*/ 483815 h 556062"/>
              <a:gd name="connsiteX3" fmla="*/ 1139377 w 2156059"/>
              <a:gd name="connsiteY3" fmla="*/ 555949 h 556062"/>
              <a:gd name="connsiteX4" fmla="*/ 654518 w 2156059"/>
              <a:gd name="connsiteY4" fmla="*/ 471638 h 556062"/>
              <a:gd name="connsiteX5" fmla="*/ 0 w 2156059"/>
              <a:gd name="connsiteY5" fmla="*/ 19251 h 556062"/>
              <a:gd name="connsiteX0" fmla="*/ 2156059 w 2156059"/>
              <a:gd name="connsiteY0" fmla="*/ 0 h 556824"/>
              <a:gd name="connsiteX1" fmla="*/ 1986328 w 2156059"/>
              <a:gd name="connsiteY1" fmla="*/ 261994 h 556824"/>
              <a:gd name="connsiteX2" fmla="*/ 1665972 w 2156059"/>
              <a:gd name="connsiteY2" fmla="*/ 499045 h 556824"/>
              <a:gd name="connsiteX3" fmla="*/ 1139377 w 2156059"/>
              <a:gd name="connsiteY3" fmla="*/ 555949 h 556824"/>
              <a:gd name="connsiteX4" fmla="*/ 654518 w 2156059"/>
              <a:gd name="connsiteY4" fmla="*/ 471638 h 556824"/>
              <a:gd name="connsiteX5" fmla="*/ 0 w 2156059"/>
              <a:gd name="connsiteY5" fmla="*/ 19251 h 556824"/>
              <a:gd name="connsiteX0" fmla="*/ 2110484 w 2110484"/>
              <a:gd name="connsiteY0" fmla="*/ 0 h 556824"/>
              <a:gd name="connsiteX1" fmla="*/ 1986328 w 2110484"/>
              <a:gd name="connsiteY1" fmla="*/ 261994 h 556824"/>
              <a:gd name="connsiteX2" fmla="*/ 1665972 w 2110484"/>
              <a:gd name="connsiteY2" fmla="*/ 499045 h 556824"/>
              <a:gd name="connsiteX3" fmla="*/ 1139377 w 2110484"/>
              <a:gd name="connsiteY3" fmla="*/ 555949 h 556824"/>
              <a:gd name="connsiteX4" fmla="*/ 654518 w 2110484"/>
              <a:gd name="connsiteY4" fmla="*/ 471638 h 556824"/>
              <a:gd name="connsiteX5" fmla="*/ 0 w 2110484"/>
              <a:gd name="connsiteY5" fmla="*/ 19251 h 556824"/>
              <a:gd name="connsiteX0" fmla="*/ 2110484 w 2110484"/>
              <a:gd name="connsiteY0" fmla="*/ 0 h 556864"/>
              <a:gd name="connsiteX1" fmla="*/ 1946450 w 2110484"/>
              <a:gd name="connsiteY1" fmla="*/ 256347 h 556864"/>
              <a:gd name="connsiteX2" fmla="*/ 1665972 w 2110484"/>
              <a:gd name="connsiteY2" fmla="*/ 499045 h 556864"/>
              <a:gd name="connsiteX3" fmla="*/ 1139377 w 2110484"/>
              <a:gd name="connsiteY3" fmla="*/ 555949 h 556864"/>
              <a:gd name="connsiteX4" fmla="*/ 654518 w 2110484"/>
              <a:gd name="connsiteY4" fmla="*/ 471638 h 556864"/>
              <a:gd name="connsiteX5" fmla="*/ 0 w 2110484"/>
              <a:gd name="connsiteY5" fmla="*/ 19251 h 556864"/>
              <a:gd name="connsiteX0" fmla="*/ 2082000 w 2082000"/>
              <a:gd name="connsiteY0" fmla="*/ 0 h 551216"/>
              <a:gd name="connsiteX1" fmla="*/ 1946450 w 2082000"/>
              <a:gd name="connsiteY1" fmla="*/ 250699 h 551216"/>
              <a:gd name="connsiteX2" fmla="*/ 1665972 w 2082000"/>
              <a:gd name="connsiteY2" fmla="*/ 493397 h 551216"/>
              <a:gd name="connsiteX3" fmla="*/ 1139377 w 2082000"/>
              <a:gd name="connsiteY3" fmla="*/ 550301 h 551216"/>
              <a:gd name="connsiteX4" fmla="*/ 654518 w 2082000"/>
              <a:gd name="connsiteY4" fmla="*/ 465990 h 551216"/>
              <a:gd name="connsiteX5" fmla="*/ 0 w 2082000"/>
              <a:gd name="connsiteY5" fmla="*/ 13603 h 5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000" h="551216">
                <a:moveTo>
                  <a:pt x="2082000" y="0"/>
                </a:moveTo>
                <a:cubicBezTo>
                  <a:pt x="2038686" y="77002"/>
                  <a:pt x="2015788" y="168466"/>
                  <a:pt x="1946450" y="250699"/>
                </a:cubicBezTo>
                <a:cubicBezTo>
                  <a:pt x="1877112" y="332932"/>
                  <a:pt x="1800484" y="443463"/>
                  <a:pt x="1665972" y="493397"/>
                </a:cubicBezTo>
                <a:cubicBezTo>
                  <a:pt x="1531460" y="543331"/>
                  <a:pt x="1307953" y="554869"/>
                  <a:pt x="1139377" y="550301"/>
                </a:cubicBezTo>
                <a:cubicBezTo>
                  <a:pt x="970801" y="545733"/>
                  <a:pt x="855044" y="552617"/>
                  <a:pt x="654518" y="465990"/>
                </a:cubicBezTo>
                <a:cubicBezTo>
                  <a:pt x="453992" y="379363"/>
                  <a:pt x="226996" y="196483"/>
                  <a:pt x="0" y="13603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EA4FD80-B527-F1E1-C5A5-F72F7528D6AE}"/>
              </a:ext>
            </a:extLst>
          </p:cNvPr>
          <p:cNvSpPr txBox="1"/>
          <p:nvPr/>
        </p:nvSpPr>
        <p:spPr>
          <a:xfrm>
            <a:off x="10625709" y="5672034"/>
            <a:ext cx="10149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Input</a:t>
            </a:r>
            <a:endParaRPr lang="en-GB" sz="22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9995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0EE67B-8C47-FD99-C66D-C33B2B0CB4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C294E55-B350-A869-2AF4-EDDA952C49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7805974"/>
              </p:ext>
            </p:extLst>
          </p:nvPr>
        </p:nvGraphicFramePr>
        <p:xfrm>
          <a:off x="705631" y="5517232"/>
          <a:ext cx="9718374" cy="7674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9458">
                  <a:extLst>
                    <a:ext uri="{9D8B030D-6E8A-4147-A177-3AD203B41FA5}">
                      <a16:colId xmlns:a16="http://schemas.microsoft.com/office/drawing/2014/main" val="4190854419"/>
                    </a:ext>
                  </a:extLst>
                </a:gridCol>
                <a:gridCol w="6478916">
                  <a:extLst>
                    <a:ext uri="{9D8B030D-6E8A-4147-A177-3AD203B41FA5}">
                      <a16:colId xmlns:a16="http://schemas.microsoft.com/office/drawing/2014/main" val="4139080011"/>
                    </a:ext>
                  </a:extLst>
                </a:gridCol>
              </a:tblGrid>
              <a:tr h="767493">
                <a:tc>
                  <a:txBody>
                    <a:bodyPr/>
                    <a:lstStyle/>
                    <a:p>
                      <a:pPr algn="ctr"/>
                      <a:r>
                        <a:rPr lang="en-GB" altLang="zh-CN" sz="2200" b="1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Real-Time and Post-Event</a:t>
                      </a:r>
                      <a:endParaRPr lang="en-GB" sz="2200" dirty="0">
                        <a:solidFill>
                          <a:schemeClr val="bg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altLang="zh-CN" sz="2200" i="0" dirty="0">
                          <a:solidFill>
                            <a:schemeClr val="bg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Pre-Event and Offline, with possible extension to Online and Real-Time</a:t>
                      </a:r>
                    </a:p>
                  </a:txBody>
                  <a:tcPr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317663"/>
                  </a:ext>
                </a:extLst>
              </a:tr>
            </a:tbl>
          </a:graphicData>
        </a:graphic>
      </p:graphicFrame>
      <p:sp>
        <p:nvSpPr>
          <p:cNvPr id="3" name="Title 2">
            <a:extLst>
              <a:ext uri="{FF2B5EF4-FFF2-40B4-BE49-F238E27FC236}">
                <a16:creationId xmlns:a16="http://schemas.microsoft.com/office/drawing/2014/main" id="{68331150-BDDC-12EC-40C3-3E5104A89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Relationships of Oscillation Tracing Methods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A0FA874-9FC4-FC29-7841-F79A054B49B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29</a:t>
            </a:fld>
            <a:endParaRPr lang="en-GB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9502FFD-E0C4-07DA-A86A-ED9FF3C75D67}"/>
              </a:ext>
            </a:extLst>
          </p:cNvPr>
          <p:cNvSpPr/>
          <p:nvPr/>
        </p:nvSpPr>
        <p:spPr bwMode="auto">
          <a:xfrm>
            <a:off x="695400" y="1556792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Energy-Based Method</a:t>
            </a:r>
            <a:endParaRPr kumimoji="0" lang="en-GB" sz="2000" i="1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4F791122-E4FF-AB91-4E23-9AC5B96E6BD9}"/>
              </a:ext>
            </a:extLst>
          </p:cNvPr>
          <p:cNvSpPr/>
          <p:nvPr/>
        </p:nvSpPr>
        <p:spPr bwMode="auto">
          <a:xfrm>
            <a:off x="689348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Phase Compass Pl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ot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A57859E-E158-0DAA-D7BE-B87B26F5EB09}"/>
              </a:ext>
            </a:extLst>
          </p:cNvPr>
          <p:cNvSpPr/>
          <p:nvPr/>
        </p:nvSpPr>
        <p:spPr bwMode="auto">
          <a:xfrm>
            <a:off x="4295800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Impedance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CFF66E8F-500B-1D84-E332-4F4D508058DD}"/>
              </a:ext>
            </a:extLst>
          </p:cNvPr>
          <p:cNvSpPr/>
          <p:nvPr/>
        </p:nvSpPr>
        <p:spPr bwMode="auto">
          <a:xfrm>
            <a:off x="7887441" y="3476413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State Sensitivity</a:t>
            </a:r>
            <a:endParaRPr lang="en-GB" sz="2000" dirty="0">
              <a:solidFill>
                <a:srgbClr val="000000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31C1487-8098-2740-30CF-985380849BA3}"/>
              </a:ext>
            </a:extLst>
          </p:cNvPr>
          <p:cNvCxnSpPr>
            <a:stCxn id="12" idx="2"/>
            <a:endCxn id="13" idx="0"/>
          </p:cNvCxnSpPr>
          <p:nvPr/>
        </p:nvCxnSpPr>
        <p:spPr bwMode="auto">
          <a:xfrm flipH="1">
            <a:off x="1949488" y="2354802"/>
            <a:ext cx="6052" cy="1121611"/>
          </a:xfrm>
          <a:prstGeom prst="straightConnector1">
            <a:avLst/>
          </a:pr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BCA9F10C-7197-E773-19E3-6CECE5FA9D44}"/>
              </a:ext>
            </a:extLst>
          </p:cNvPr>
          <p:cNvSpPr txBox="1"/>
          <p:nvPr/>
        </p:nvSpPr>
        <p:spPr>
          <a:xfrm>
            <a:off x="6168008" y="4365104"/>
            <a:ext cx="185986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Port</a:t>
            </a:r>
            <a:endParaRPr lang="en-GB" sz="2000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EF04F99-F1E4-A62D-6F25-02ACACAAB627}"/>
              </a:ext>
            </a:extLst>
          </p:cNvPr>
          <p:cNvSpPr/>
          <p:nvPr/>
        </p:nvSpPr>
        <p:spPr bwMode="auto">
          <a:xfrm>
            <a:off x="5541112" y="4300397"/>
            <a:ext cx="3003159" cy="640771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56059" h="556041">
                <a:moveTo>
                  <a:pt x="2156059" y="0"/>
                </a:moveTo>
                <a:cubicBezTo>
                  <a:pt x="2112745" y="77002"/>
                  <a:pt x="2038101" y="148360"/>
                  <a:pt x="1952147" y="221381"/>
                </a:cubicBezTo>
                <a:cubicBezTo>
                  <a:pt x="1866193" y="294402"/>
                  <a:pt x="1775799" y="382366"/>
                  <a:pt x="1640337" y="438127"/>
                </a:cubicBezTo>
                <a:cubicBezTo>
                  <a:pt x="1504875" y="493888"/>
                  <a:pt x="1313750" y="558831"/>
                  <a:pt x="1139377" y="555949"/>
                </a:cubicBezTo>
                <a:cubicBezTo>
                  <a:pt x="965004" y="553067"/>
                  <a:pt x="855044" y="558265"/>
                  <a:pt x="654518" y="471638"/>
                </a:cubicBezTo>
                <a:cubicBezTo>
                  <a:pt x="453992" y="385011"/>
                  <a:pt x="226996" y="202131"/>
                  <a:pt x="0" y="19251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A106DA1-C71B-235D-A193-55EB41CF8720}"/>
              </a:ext>
            </a:extLst>
          </p:cNvPr>
          <p:cNvSpPr txBox="1"/>
          <p:nvPr/>
        </p:nvSpPr>
        <p:spPr>
          <a:xfrm>
            <a:off x="263352" y="4365104"/>
            <a:ext cx="215407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Right Eigenvector (Mode Shape)</a:t>
            </a:r>
            <a:endParaRPr lang="en-GB" sz="2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75B566-64E9-2751-096E-3AF04ED60326}"/>
              </a:ext>
            </a:extLst>
          </p:cNvPr>
          <p:cNvSpPr txBox="1"/>
          <p:nvPr/>
        </p:nvSpPr>
        <p:spPr>
          <a:xfrm>
            <a:off x="8805437" y="4365104"/>
            <a:ext cx="26191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Left-Right Eigenvector</a:t>
            </a:r>
            <a:endParaRPr lang="en-GB" sz="20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59AF57E-6C4B-6443-27D2-54D39E9A8952}"/>
              </a:ext>
            </a:extLst>
          </p:cNvPr>
          <p:cNvSpPr txBox="1"/>
          <p:nvPr/>
        </p:nvSpPr>
        <p:spPr>
          <a:xfrm>
            <a:off x="2132593" y="2698767"/>
            <a:ext cx="215407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Frequency Domain</a:t>
            </a:r>
            <a:endParaRPr lang="en-GB" sz="2000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820985C-A237-92BE-E886-B016B41F14B7}"/>
              </a:ext>
            </a:extLst>
          </p:cNvPr>
          <p:cNvSpPr/>
          <p:nvPr/>
        </p:nvSpPr>
        <p:spPr bwMode="auto">
          <a:xfrm>
            <a:off x="2423592" y="4330883"/>
            <a:ext cx="6381845" cy="826370"/>
          </a:xfrm>
          <a:custGeom>
            <a:avLst/>
            <a:gdLst>
              <a:gd name="connsiteX0" fmla="*/ 2156059 w 2156059"/>
              <a:gd name="connsiteY0" fmla="*/ 0 h 545814"/>
              <a:gd name="connsiteX1" fmla="*/ 1992430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5814"/>
              <a:gd name="connsiteX1" fmla="*/ 1952147 w 2156059"/>
              <a:gd name="connsiteY1" fmla="*/ 221381 h 545814"/>
              <a:gd name="connsiteX2" fmla="*/ 1694047 w 2156059"/>
              <a:gd name="connsiteY2" fmla="*/ 404261 h 545814"/>
              <a:gd name="connsiteX3" fmla="*/ 1203158 w 2156059"/>
              <a:gd name="connsiteY3" fmla="*/ 539015 h 545814"/>
              <a:gd name="connsiteX4" fmla="*/ 654518 w 2156059"/>
              <a:gd name="connsiteY4" fmla="*/ 471638 h 545814"/>
              <a:gd name="connsiteX5" fmla="*/ 0 w 2156059"/>
              <a:gd name="connsiteY5" fmla="*/ 19251 h 545814"/>
              <a:gd name="connsiteX0" fmla="*/ 2156059 w 2156059"/>
              <a:gd name="connsiteY0" fmla="*/ 0 h 543310"/>
              <a:gd name="connsiteX1" fmla="*/ 1952147 w 2156059"/>
              <a:gd name="connsiteY1" fmla="*/ 221381 h 543310"/>
              <a:gd name="connsiteX2" fmla="*/ 1640337 w 2156059"/>
              <a:gd name="connsiteY2" fmla="*/ 438127 h 543310"/>
              <a:gd name="connsiteX3" fmla="*/ 1203158 w 2156059"/>
              <a:gd name="connsiteY3" fmla="*/ 539015 h 543310"/>
              <a:gd name="connsiteX4" fmla="*/ 654518 w 2156059"/>
              <a:gd name="connsiteY4" fmla="*/ 471638 h 543310"/>
              <a:gd name="connsiteX5" fmla="*/ 0 w 2156059"/>
              <a:gd name="connsiteY5" fmla="*/ 19251 h 543310"/>
              <a:gd name="connsiteX0" fmla="*/ 2156059 w 2156059"/>
              <a:gd name="connsiteY0" fmla="*/ 0 h 557669"/>
              <a:gd name="connsiteX1" fmla="*/ 1952147 w 2156059"/>
              <a:gd name="connsiteY1" fmla="*/ 221381 h 557669"/>
              <a:gd name="connsiteX2" fmla="*/ 1640337 w 2156059"/>
              <a:gd name="connsiteY2" fmla="*/ 438127 h 557669"/>
              <a:gd name="connsiteX3" fmla="*/ 1139377 w 2156059"/>
              <a:gd name="connsiteY3" fmla="*/ 555949 h 557669"/>
              <a:gd name="connsiteX4" fmla="*/ 654518 w 2156059"/>
              <a:gd name="connsiteY4" fmla="*/ 471638 h 557669"/>
              <a:gd name="connsiteX5" fmla="*/ 0 w 2156059"/>
              <a:gd name="connsiteY5" fmla="*/ 19251 h 557669"/>
              <a:gd name="connsiteX0" fmla="*/ 2156059 w 2156059"/>
              <a:gd name="connsiteY0" fmla="*/ 0 h 556041"/>
              <a:gd name="connsiteX1" fmla="*/ 1952147 w 2156059"/>
              <a:gd name="connsiteY1" fmla="*/ 221381 h 556041"/>
              <a:gd name="connsiteX2" fmla="*/ 1640337 w 2156059"/>
              <a:gd name="connsiteY2" fmla="*/ 438127 h 556041"/>
              <a:gd name="connsiteX3" fmla="*/ 1139377 w 2156059"/>
              <a:gd name="connsiteY3" fmla="*/ 555949 h 556041"/>
              <a:gd name="connsiteX4" fmla="*/ 654518 w 2156059"/>
              <a:gd name="connsiteY4" fmla="*/ 471638 h 556041"/>
              <a:gd name="connsiteX5" fmla="*/ 0 w 2156059"/>
              <a:gd name="connsiteY5" fmla="*/ 19251 h 556041"/>
              <a:gd name="connsiteX0" fmla="*/ 2156059 w 2156059"/>
              <a:gd name="connsiteY0" fmla="*/ 0 h 555993"/>
              <a:gd name="connsiteX1" fmla="*/ 1952147 w 2156059"/>
              <a:gd name="connsiteY1" fmla="*/ 221381 h 555993"/>
              <a:gd name="connsiteX2" fmla="*/ 1668821 w 2156059"/>
              <a:gd name="connsiteY2" fmla="*/ 478739 h 555993"/>
              <a:gd name="connsiteX3" fmla="*/ 1139377 w 2156059"/>
              <a:gd name="connsiteY3" fmla="*/ 555949 h 555993"/>
              <a:gd name="connsiteX4" fmla="*/ 654518 w 2156059"/>
              <a:gd name="connsiteY4" fmla="*/ 471638 h 555993"/>
              <a:gd name="connsiteX5" fmla="*/ 0 w 2156059"/>
              <a:gd name="connsiteY5" fmla="*/ 19251 h 555993"/>
              <a:gd name="connsiteX0" fmla="*/ 2156059 w 2156059"/>
              <a:gd name="connsiteY0" fmla="*/ 0 h 555988"/>
              <a:gd name="connsiteX1" fmla="*/ 1983479 w 2156059"/>
              <a:gd name="connsiteY1" fmla="*/ 236611 h 555988"/>
              <a:gd name="connsiteX2" fmla="*/ 1668821 w 2156059"/>
              <a:gd name="connsiteY2" fmla="*/ 478739 h 555988"/>
              <a:gd name="connsiteX3" fmla="*/ 1139377 w 2156059"/>
              <a:gd name="connsiteY3" fmla="*/ 555949 h 555988"/>
              <a:gd name="connsiteX4" fmla="*/ 654518 w 2156059"/>
              <a:gd name="connsiteY4" fmla="*/ 471638 h 555988"/>
              <a:gd name="connsiteX5" fmla="*/ 0 w 2156059"/>
              <a:gd name="connsiteY5" fmla="*/ 19251 h 555988"/>
              <a:gd name="connsiteX0" fmla="*/ 2156059 w 2156059"/>
              <a:gd name="connsiteY0" fmla="*/ 0 h 556082"/>
              <a:gd name="connsiteX1" fmla="*/ 1983479 w 2156059"/>
              <a:gd name="connsiteY1" fmla="*/ 236611 h 556082"/>
              <a:gd name="connsiteX2" fmla="*/ 1657427 w 2156059"/>
              <a:gd name="connsiteY2" fmla="*/ 483815 h 556082"/>
              <a:gd name="connsiteX3" fmla="*/ 1139377 w 2156059"/>
              <a:gd name="connsiteY3" fmla="*/ 555949 h 556082"/>
              <a:gd name="connsiteX4" fmla="*/ 654518 w 2156059"/>
              <a:gd name="connsiteY4" fmla="*/ 471638 h 556082"/>
              <a:gd name="connsiteX5" fmla="*/ 0 w 2156059"/>
              <a:gd name="connsiteY5" fmla="*/ 19251 h 556082"/>
              <a:gd name="connsiteX0" fmla="*/ 2156059 w 2156059"/>
              <a:gd name="connsiteY0" fmla="*/ 0 h 556030"/>
              <a:gd name="connsiteX1" fmla="*/ 1983479 w 2156059"/>
              <a:gd name="connsiteY1" fmla="*/ 236611 h 556030"/>
              <a:gd name="connsiteX2" fmla="*/ 1657427 w 2156059"/>
              <a:gd name="connsiteY2" fmla="*/ 483815 h 556030"/>
              <a:gd name="connsiteX3" fmla="*/ 1139377 w 2156059"/>
              <a:gd name="connsiteY3" fmla="*/ 555949 h 556030"/>
              <a:gd name="connsiteX4" fmla="*/ 654518 w 2156059"/>
              <a:gd name="connsiteY4" fmla="*/ 471638 h 556030"/>
              <a:gd name="connsiteX5" fmla="*/ 0 w 2156059"/>
              <a:gd name="connsiteY5" fmla="*/ 19251 h 556030"/>
              <a:gd name="connsiteX0" fmla="*/ 2156059 w 2156059"/>
              <a:gd name="connsiteY0" fmla="*/ 0 h 556062"/>
              <a:gd name="connsiteX1" fmla="*/ 1986328 w 2156059"/>
              <a:gd name="connsiteY1" fmla="*/ 261994 h 556062"/>
              <a:gd name="connsiteX2" fmla="*/ 1657427 w 2156059"/>
              <a:gd name="connsiteY2" fmla="*/ 483815 h 556062"/>
              <a:gd name="connsiteX3" fmla="*/ 1139377 w 2156059"/>
              <a:gd name="connsiteY3" fmla="*/ 555949 h 556062"/>
              <a:gd name="connsiteX4" fmla="*/ 654518 w 2156059"/>
              <a:gd name="connsiteY4" fmla="*/ 471638 h 556062"/>
              <a:gd name="connsiteX5" fmla="*/ 0 w 2156059"/>
              <a:gd name="connsiteY5" fmla="*/ 19251 h 556062"/>
              <a:gd name="connsiteX0" fmla="*/ 2156059 w 2156059"/>
              <a:gd name="connsiteY0" fmla="*/ 0 h 556824"/>
              <a:gd name="connsiteX1" fmla="*/ 1986328 w 2156059"/>
              <a:gd name="connsiteY1" fmla="*/ 261994 h 556824"/>
              <a:gd name="connsiteX2" fmla="*/ 1665972 w 2156059"/>
              <a:gd name="connsiteY2" fmla="*/ 499045 h 556824"/>
              <a:gd name="connsiteX3" fmla="*/ 1139377 w 2156059"/>
              <a:gd name="connsiteY3" fmla="*/ 555949 h 556824"/>
              <a:gd name="connsiteX4" fmla="*/ 654518 w 2156059"/>
              <a:gd name="connsiteY4" fmla="*/ 471638 h 556824"/>
              <a:gd name="connsiteX5" fmla="*/ 0 w 2156059"/>
              <a:gd name="connsiteY5" fmla="*/ 19251 h 556824"/>
              <a:gd name="connsiteX0" fmla="*/ 2110484 w 2110484"/>
              <a:gd name="connsiteY0" fmla="*/ 0 h 556824"/>
              <a:gd name="connsiteX1" fmla="*/ 1986328 w 2110484"/>
              <a:gd name="connsiteY1" fmla="*/ 261994 h 556824"/>
              <a:gd name="connsiteX2" fmla="*/ 1665972 w 2110484"/>
              <a:gd name="connsiteY2" fmla="*/ 499045 h 556824"/>
              <a:gd name="connsiteX3" fmla="*/ 1139377 w 2110484"/>
              <a:gd name="connsiteY3" fmla="*/ 555949 h 556824"/>
              <a:gd name="connsiteX4" fmla="*/ 654518 w 2110484"/>
              <a:gd name="connsiteY4" fmla="*/ 471638 h 556824"/>
              <a:gd name="connsiteX5" fmla="*/ 0 w 2110484"/>
              <a:gd name="connsiteY5" fmla="*/ 19251 h 556824"/>
              <a:gd name="connsiteX0" fmla="*/ 2110484 w 2110484"/>
              <a:gd name="connsiteY0" fmla="*/ 0 h 556864"/>
              <a:gd name="connsiteX1" fmla="*/ 1946450 w 2110484"/>
              <a:gd name="connsiteY1" fmla="*/ 256347 h 556864"/>
              <a:gd name="connsiteX2" fmla="*/ 1665972 w 2110484"/>
              <a:gd name="connsiteY2" fmla="*/ 499045 h 556864"/>
              <a:gd name="connsiteX3" fmla="*/ 1139377 w 2110484"/>
              <a:gd name="connsiteY3" fmla="*/ 555949 h 556864"/>
              <a:gd name="connsiteX4" fmla="*/ 654518 w 2110484"/>
              <a:gd name="connsiteY4" fmla="*/ 471638 h 556864"/>
              <a:gd name="connsiteX5" fmla="*/ 0 w 2110484"/>
              <a:gd name="connsiteY5" fmla="*/ 19251 h 556864"/>
              <a:gd name="connsiteX0" fmla="*/ 2082000 w 2082000"/>
              <a:gd name="connsiteY0" fmla="*/ 0 h 551216"/>
              <a:gd name="connsiteX1" fmla="*/ 1946450 w 2082000"/>
              <a:gd name="connsiteY1" fmla="*/ 250699 h 551216"/>
              <a:gd name="connsiteX2" fmla="*/ 1665972 w 2082000"/>
              <a:gd name="connsiteY2" fmla="*/ 493397 h 551216"/>
              <a:gd name="connsiteX3" fmla="*/ 1139377 w 2082000"/>
              <a:gd name="connsiteY3" fmla="*/ 550301 h 551216"/>
              <a:gd name="connsiteX4" fmla="*/ 654518 w 2082000"/>
              <a:gd name="connsiteY4" fmla="*/ 465990 h 551216"/>
              <a:gd name="connsiteX5" fmla="*/ 0 w 2082000"/>
              <a:gd name="connsiteY5" fmla="*/ 13603 h 5512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082000" h="551216">
                <a:moveTo>
                  <a:pt x="2082000" y="0"/>
                </a:moveTo>
                <a:cubicBezTo>
                  <a:pt x="2038686" y="77002"/>
                  <a:pt x="2015788" y="168466"/>
                  <a:pt x="1946450" y="250699"/>
                </a:cubicBezTo>
                <a:cubicBezTo>
                  <a:pt x="1877112" y="332932"/>
                  <a:pt x="1800484" y="443463"/>
                  <a:pt x="1665972" y="493397"/>
                </a:cubicBezTo>
                <a:cubicBezTo>
                  <a:pt x="1531460" y="543331"/>
                  <a:pt x="1307953" y="554869"/>
                  <a:pt x="1139377" y="550301"/>
                </a:cubicBezTo>
                <a:cubicBezTo>
                  <a:pt x="970801" y="545733"/>
                  <a:pt x="855044" y="552617"/>
                  <a:pt x="654518" y="465990"/>
                </a:cubicBezTo>
                <a:cubicBezTo>
                  <a:pt x="453992" y="379363"/>
                  <a:pt x="226996" y="196483"/>
                  <a:pt x="0" y="13603"/>
                </a:cubicBezTo>
              </a:path>
            </a:pathLst>
          </a:custGeom>
          <a:ln w="38100">
            <a:solidFill>
              <a:schemeClr val="bg1">
                <a:lumMod val="50000"/>
              </a:schemeClr>
            </a:solidFill>
            <a:prstDash val="sysDot"/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0279CC9-265A-30D5-9E54-4EFAA0FEB929}"/>
              </a:ext>
            </a:extLst>
          </p:cNvPr>
          <p:cNvSpPr txBox="1"/>
          <p:nvPr/>
        </p:nvSpPr>
        <p:spPr>
          <a:xfrm>
            <a:off x="10488488" y="5672034"/>
            <a:ext cx="136815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kumimoji="0" lang="en-GB" sz="2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Use </a:t>
            </a:r>
            <a:r>
              <a:rPr kumimoji="0" lang="en-US" altLang="zh-CN" sz="2200" b="1" i="0" u="none" strike="noStrike" cap="none" normalizeH="0" baseline="0" dirty="0">
                <a:ln>
                  <a:noFill/>
                </a:ln>
                <a:solidFill>
                  <a:schemeClr val="bg2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Case</a:t>
            </a:r>
            <a:endParaRPr lang="en-GB" sz="2200" i="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1865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Mysterious Oscillations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4" name="Picture 3" descr="A screen shot of a graph&#10;&#10;Description automatically generated">
            <a:extLst>
              <a:ext uri="{FF2B5EF4-FFF2-40B4-BE49-F238E27FC236}">
                <a16:creationId xmlns:a16="http://schemas.microsoft.com/office/drawing/2014/main" id="{6BCD0129-E65C-94C6-9919-C2C276B53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967369"/>
            <a:ext cx="10592072" cy="5890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2807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28CAA-8F15-E2EE-617F-114C4808F0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27C3C4A-7670-AFF1-6D4E-9C9F5F21F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  <a:latin typeface="Calibri" panose="020F0502020204030204" pitchFamily="34" charset="0"/>
              </a:rPr>
              <a:t>Data Quality: Sampling Rate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2B58559-FBE4-E3AE-3F72-6B627E1C682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30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C7A8A0A-945E-645D-D15B-97A575200174}"/>
              </a:ext>
            </a:extLst>
          </p:cNvPr>
          <p:cNvSpPr txBox="1"/>
          <p:nvPr/>
        </p:nvSpPr>
        <p:spPr>
          <a:xfrm>
            <a:off x="875420" y="1916832"/>
            <a:ext cx="10441160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sampling rate of the data must be at least twice the oscillation frequency. Is this enough? 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test on commercial PMU with 50Hz sampling rate, significant phase delay is </a:t>
            </a:r>
            <a:r>
              <a:rPr lang="en-GB" sz="2000" i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observed from 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10Hz.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DEF-like method, the phase delay is not a problem if the delay for different signals (e.g. power and frequency) are uniform.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phase compass plot method, the pathway of interaction analysis may be compromised by non-uniform phase delay of the PMUs from different vendors.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Dynamic System Monitoring (DSM) offer much higher sampling rates (several kHz) than PMUs, but DSM data is not synchronised. Is synchronisation necessary?</a:t>
            </a:r>
          </a:p>
        </p:txBody>
      </p:sp>
    </p:spTree>
    <p:extLst>
      <p:ext uri="{BB962C8B-B14F-4D97-AF65-F5344CB8AC3E}">
        <p14:creationId xmlns:p14="http://schemas.microsoft.com/office/powerpoint/2010/main" val="20848163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4AA0CB-407D-1ED7-DBF1-CB0D577D20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527F7542-B6E0-FF9E-1DAA-0B568C225D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  <a:latin typeface="Calibri" panose="020F0502020204030204" pitchFamily="34" charset="0"/>
              </a:rPr>
              <a:t>Data Quality: Synchronisation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79A619-362C-35BD-B6C4-F407BC7D69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31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43795-D20E-D00F-E484-6E59F69166AB}"/>
              </a:ext>
            </a:extLst>
          </p:cNvPr>
          <p:cNvSpPr txBox="1"/>
          <p:nvPr/>
        </p:nvSpPr>
        <p:spPr>
          <a:xfrm>
            <a:off x="785410" y="1750308"/>
            <a:ext cx="10621180" cy="40549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phase compass plot method, used for interaction pathway study, need globally synchronised data (GPS).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globally synchronisation also implies that the phase delays of PMUs at different buses are </a:t>
            </a:r>
            <a:r>
              <a:rPr lang="en-GB" sz="20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up to the oscillation frequency.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DEF-like methods need locally synchronised data (e.g. power and frequency on the same bus).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Impedance participation factor is currently used for offline study based on EMT models. If it is taken online (digital-twin), it might or might not need synchronised data (depending on how the system is probed).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PMU on distribution network is synchronised but may also suffer from phase differences due to load flow.</a:t>
            </a:r>
          </a:p>
          <a:p>
            <a:pPr marL="342900" indent="-34290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Clear specification of measurement devices is needed to make the data useful.</a:t>
            </a:r>
          </a:p>
        </p:txBody>
      </p:sp>
    </p:spTree>
    <p:extLst>
      <p:ext uri="{BB962C8B-B14F-4D97-AF65-F5344CB8AC3E}">
        <p14:creationId xmlns:p14="http://schemas.microsoft.com/office/powerpoint/2010/main" val="222978056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A55551-A8B3-FCAC-D0BA-4351A2FA4B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1F0EA6-AEBD-5D6B-9912-6598840F198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32</a:t>
            </a:fld>
            <a:endParaRPr lang="en-GB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64613-F6D9-CAA8-80FC-2937940E1045}"/>
              </a:ext>
            </a:extLst>
          </p:cNvPr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5000" b="1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Success Stories</a:t>
            </a:r>
          </a:p>
        </p:txBody>
      </p:sp>
    </p:spTree>
    <p:extLst>
      <p:ext uri="{BB962C8B-B14F-4D97-AF65-F5344CB8AC3E}">
        <p14:creationId xmlns:p14="http://schemas.microsoft.com/office/powerpoint/2010/main" val="387227570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9297" y="6372369"/>
            <a:ext cx="508000" cy="263519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10C7F894-2A36-495D-AB7C-1055F7AC0F9D}" type="slidenum">
              <a:rPr lang="en-US" i="0">
                <a:solidFill>
                  <a:srgbClr val="62777F"/>
                </a:solidFill>
                <a:latin typeface="Calibri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33</a:t>
            </a:fld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13384"/>
            <a:ext cx="11474245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2021 IEEE/NASPI Oscillation Source Location Contest*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5023" y="1431025"/>
            <a:ext cx="6684420" cy="2595771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/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11143" indent="-311143" algn="l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Objective: help to identify tools for practical use</a:t>
            </a:r>
          </a:p>
          <a:p>
            <a:pPr marL="311143" indent="-311143" algn="l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Test system : NREL’s 240-bus WECC model</a:t>
            </a:r>
          </a:p>
          <a:p>
            <a:pPr marL="380990" lvl="1" indent="-380990" defTabSz="1219170" eaLnBrk="0" hangingPunct="0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13 realistic test cases of </a:t>
            </a:r>
            <a:r>
              <a:rPr lang="en-US" sz="2400" i="0" dirty="0">
                <a:solidFill>
                  <a:srgbClr val="1795D2"/>
                </a:solidFill>
                <a:latin typeface="Calibri"/>
              </a:rPr>
              <a:t>traditional oscillations</a:t>
            </a:r>
          </a:p>
          <a:p>
            <a:pPr marL="380990" lvl="1" indent="-380990" defTabSz="1219170" eaLnBrk="0" hangingPunct="0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i="0" dirty="0">
                <a:solidFill>
                  <a:srgbClr val="000000"/>
                </a:solidFill>
              </a:rPr>
              <a:t>Participation: 60 sign-ups, 21 submissions</a:t>
            </a:r>
          </a:p>
          <a:p>
            <a:pPr marL="380990" lvl="1" indent="-380990" defTabSz="1219170" eaLnBrk="0" hangingPunct="0">
              <a:spcBef>
                <a:spcPct val="200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133" i="0" dirty="0">
                <a:solidFill>
                  <a:srgbClr val="000000"/>
                </a:solidFill>
              </a:rPr>
              <a:t>OSL methods utilized:</a:t>
            </a:r>
          </a:p>
          <a:p>
            <a:pPr marL="311143" indent="-311143" algn="l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endParaRPr lang="en-US" sz="2400" i="0" dirty="0">
              <a:solidFill>
                <a:srgbClr val="000000"/>
              </a:solidFill>
              <a:latin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00207BF-631A-4A09-BC33-AF2A2488A6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19147" y="1127096"/>
            <a:ext cx="4463253" cy="279395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A35771AD-33F6-4E22-AD61-2352E648D5F1}"/>
              </a:ext>
            </a:extLst>
          </p:cNvPr>
          <p:cNvGraphicFramePr>
            <a:graphicFrameLocks noGrp="1"/>
          </p:cNvGraphicFramePr>
          <p:nvPr/>
        </p:nvGraphicFramePr>
        <p:xfrm>
          <a:off x="851438" y="3955233"/>
          <a:ext cx="10044089" cy="20210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2108">
                  <a:extLst>
                    <a:ext uri="{9D8B030D-6E8A-4147-A177-3AD203B41FA5}">
                      <a16:colId xmlns:a16="http://schemas.microsoft.com/office/drawing/2014/main" val="2431061340"/>
                    </a:ext>
                  </a:extLst>
                </a:gridCol>
                <a:gridCol w="8821981">
                  <a:extLst>
                    <a:ext uri="{9D8B030D-6E8A-4147-A177-3AD203B41FA5}">
                      <a16:colId xmlns:a16="http://schemas.microsoft.com/office/drawing/2014/main" val="2244281585"/>
                    </a:ext>
                  </a:extLst>
                </a:gridCol>
              </a:tblGrid>
              <a:tr h="404207">
                <a:tc>
                  <a:txBody>
                    <a:bodyPr/>
                    <a:lstStyle/>
                    <a:p>
                      <a:r>
                        <a:rPr lang="en-US" sz="1600" dirty="0"/>
                        <a:t>Group</a:t>
                      </a:r>
                      <a:r>
                        <a:rPr lang="en-US" sz="1600" baseline="0" dirty="0"/>
                        <a:t> #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Description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46397402"/>
                  </a:ext>
                </a:extLst>
              </a:tr>
              <a:tr h="404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Energy-based method</a:t>
                      </a:r>
                      <a:r>
                        <a:rPr lang="en-US" sz="1600" b="1" baseline="0" dirty="0"/>
                        <a:t>s </a:t>
                      </a:r>
                      <a:r>
                        <a:rPr lang="en-US" sz="1600" baseline="0" dirty="0"/>
                        <a:t>(DEF, Transient energy,…)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01604524"/>
                  </a:ext>
                </a:extLst>
              </a:tr>
              <a:tr h="404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Oscillation shape and magnitude</a:t>
                      </a:r>
                      <a:r>
                        <a:rPr lang="en-US" sz="1600" b="1" baseline="0" dirty="0"/>
                        <a:t> </a:t>
                      </a:r>
                      <a:r>
                        <a:rPr lang="en-US" sz="1600" baseline="0" dirty="0"/>
                        <a:t>(Phase relation at the onset, Magnitude of oscillation, Mode shape)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153156632"/>
                  </a:ext>
                </a:extLst>
              </a:tr>
              <a:tr h="404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Machine</a:t>
                      </a:r>
                      <a:r>
                        <a:rPr lang="en-US" sz="1600" b="1" baseline="0" dirty="0"/>
                        <a:t> Learning and Model-based analytics </a:t>
                      </a:r>
                      <a:r>
                        <a:rPr lang="en-US" sz="1600" baseline="0" dirty="0"/>
                        <a:t>(ML pattern recognition, Spectral estimate, …)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639042065"/>
                  </a:ext>
                </a:extLst>
              </a:tr>
              <a:tr h="40420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Cross Power</a:t>
                      </a:r>
                      <a:r>
                        <a:rPr lang="en-US" sz="1600" b="1" baseline="0" dirty="0"/>
                        <a:t> Spectra Density </a:t>
                      </a:r>
                      <a:r>
                        <a:rPr lang="en-US" sz="1600" baseline="0" dirty="0"/>
                        <a:t>(energy-based approach is the core)</a:t>
                      </a:r>
                      <a:endParaRPr lang="en-US" sz="16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827190835"/>
                  </a:ext>
                </a:extLst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2635046" y="5973105"/>
            <a:ext cx="666627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62777F"/>
                </a:solidFill>
                <a:latin typeface="Calibri"/>
                <a:cs typeface="+mn-cs"/>
                <a:hlinkClick r:id="rId3"/>
              </a:rPr>
              <a:t>* http://web.eecs.utk.edu/~kaisun/Oscillation/2021Contest/</a:t>
            </a:r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5004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9297" y="6372369"/>
            <a:ext cx="508000" cy="263519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10C7F894-2A36-495D-AB7C-1055F7AC0F9D}" type="slidenum">
              <a:rPr lang="en-US" i="0">
                <a:solidFill>
                  <a:srgbClr val="62777F"/>
                </a:solidFill>
                <a:latin typeface="Calibri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34</a:t>
            </a:fld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1338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Conclusions Based on Results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816" y="2508481"/>
            <a:ext cx="9394825" cy="2438527"/>
          </a:xfrm>
          <a:prstGeom prst="rect">
            <a:avLst/>
          </a:prstGeom>
        </p:spPr>
      </p:pic>
      <p:sp>
        <p:nvSpPr>
          <p:cNvPr id="16" name="Line Callout 1 9">
            <a:extLst>
              <a:ext uri="{FF2B5EF4-FFF2-40B4-BE49-F238E27FC236}">
                <a16:creationId xmlns:a16="http://schemas.microsoft.com/office/drawing/2014/main" id="{26FB7793-C933-4A79-AE7F-79F249BFE91F}"/>
              </a:ext>
            </a:extLst>
          </p:cNvPr>
          <p:cNvSpPr/>
          <p:nvPr/>
        </p:nvSpPr>
        <p:spPr>
          <a:xfrm>
            <a:off x="815511" y="1602659"/>
            <a:ext cx="5427973" cy="452911"/>
          </a:xfrm>
          <a:prstGeom prst="borderCallout1">
            <a:avLst>
              <a:gd name="adj1" fmla="val 100290"/>
              <a:gd name="adj2" fmla="val 50826"/>
              <a:gd name="adj3" fmla="val 333352"/>
              <a:gd name="adj4" fmla="val 59219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2400" i="0" dirty="0">
                <a:solidFill>
                  <a:srgbClr val="FFFFFF"/>
                </a:solidFill>
                <a:latin typeface="Calibri"/>
              </a:rPr>
              <a:t>Energy-based methods are most efficient</a:t>
            </a:r>
          </a:p>
        </p:txBody>
      </p:sp>
      <p:cxnSp>
        <p:nvCxnSpPr>
          <p:cNvPr id="17" name="Straight Connector 16"/>
          <p:cNvCxnSpPr>
            <a:stCxn id="16" idx="1"/>
          </p:cNvCxnSpPr>
          <p:nvPr/>
        </p:nvCxnSpPr>
        <p:spPr>
          <a:xfrm flipH="1">
            <a:off x="2512143" y="2055570"/>
            <a:ext cx="1017355" cy="2477101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Line Callout 1 14">
            <a:extLst>
              <a:ext uri="{FF2B5EF4-FFF2-40B4-BE49-F238E27FC236}">
                <a16:creationId xmlns:a16="http://schemas.microsoft.com/office/drawing/2014/main" id="{A55B89BA-3338-496C-8B48-E61518064004}"/>
              </a:ext>
            </a:extLst>
          </p:cNvPr>
          <p:cNvSpPr/>
          <p:nvPr/>
        </p:nvSpPr>
        <p:spPr>
          <a:xfrm>
            <a:off x="7443021" y="1402186"/>
            <a:ext cx="3480619" cy="714281"/>
          </a:xfrm>
          <a:prstGeom prst="borderCallout1">
            <a:avLst>
              <a:gd name="adj1" fmla="val 96874"/>
              <a:gd name="adj2" fmla="val 50311"/>
              <a:gd name="adj3" fmla="val 244703"/>
              <a:gd name="adj4" fmla="val 82256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2400" i="0" dirty="0">
                <a:solidFill>
                  <a:srgbClr val="FFFFFF"/>
                </a:solidFill>
                <a:latin typeface="Calibri"/>
              </a:rPr>
              <a:t>Details of implementation could be critical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80816" y="5024264"/>
            <a:ext cx="3188395" cy="1184929"/>
          </a:xfrm>
          <a:prstGeom prst="rect">
            <a:avLst/>
          </a:prstGeom>
        </p:spPr>
      </p:pic>
      <p:sp>
        <p:nvSpPr>
          <p:cNvPr id="21" name="Line Callout 1 12">
            <a:extLst>
              <a:ext uri="{FF2B5EF4-FFF2-40B4-BE49-F238E27FC236}">
                <a16:creationId xmlns:a16="http://schemas.microsoft.com/office/drawing/2014/main" id="{45631601-FB15-4841-9E72-BF10020883B4}"/>
              </a:ext>
            </a:extLst>
          </p:cNvPr>
          <p:cNvSpPr/>
          <p:nvPr/>
        </p:nvSpPr>
        <p:spPr>
          <a:xfrm>
            <a:off x="4695483" y="5253570"/>
            <a:ext cx="3705607" cy="819396"/>
          </a:xfrm>
          <a:prstGeom prst="borderCallout1">
            <a:avLst>
              <a:gd name="adj1" fmla="val -660"/>
              <a:gd name="adj2" fmla="val 51677"/>
              <a:gd name="adj3" fmla="val -102737"/>
              <a:gd name="adj4" fmla="val 62941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2400" i="0" dirty="0">
                <a:solidFill>
                  <a:srgbClr val="FFFFFF"/>
                </a:solidFill>
                <a:latin typeface="Calibri"/>
              </a:rPr>
              <a:t>ML and Model-based method are less efficient</a:t>
            </a:r>
          </a:p>
        </p:txBody>
      </p:sp>
      <p:sp>
        <p:nvSpPr>
          <p:cNvPr id="22" name="Line Callout 1 12">
            <a:extLst>
              <a:ext uri="{FF2B5EF4-FFF2-40B4-BE49-F238E27FC236}">
                <a16:creationId xmlns:a16="http://schemas.microsoft.com/office/drawing/2014/main" id="{5D6612A8-86EF-419F-8E83-CD954010E65B}"/>
              </a:ext>
            </a:extLst>
          </p:cNvPr>
          <p:cNvSpPr/>
          <p:nvPr/>
        </p:nvSpPr>
        <p:spPr>
          <a:xfrm>
            <a:off x="609600" y="5111726"/>
            <a:ext cx="3805085" cy="998289"/>
          </a:xfrm>
          <a:prstGeom prst="borderCallout1">
            <a:avLst>
              <a:gd name="adj1" fmla="val -660"/>
              <a:gd name="adj2" fmla="val 51677"/>
              <a:gd name="adj3" fmla="val -75866"/>
              <a:gd name="adj4" fmla="val 74260"/>
            </a:avLst>
          </a:prstGeom>
          <a:solidFill>
            <a:schemeClr val="accent1">
              <a:lumMod val="75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2400" i="0" dirty="0">
                <a:solidFill>
                  <a:srgbClr val="FFFFFF"/>
                </a:solidFill>
                <a:latin typeface="Calibri"/>
              </a:rPr>
              <a:t>Complementary use of ML and Model-based method seems to be beneficial</a:t>
            </a:r>
          </a:p>
        </p:txBody>
      </p:sp>
    </p:spTree>
    <p:extLst>
      <p:ext uri="{BB962C8B-B14F-4D97-AF65-F5344CB8AC3E}">
        <p14:creationId xmlns:p14="http://schemas.microsoft.com/office/powerpoint/2010/main" val="76854447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9297" y="6372369"/>
            <a:ext cx="508000" cy="263519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10C7F894-2A36-495D-AB7C-1055F7AC0F9D}" type="slidenum">
              <a:rPr lang="en-US" i="0">
                <a:solidFill>
                  <a:srgbClr val="62777F"/>
                </a:solidFill>
                <a:latin typeface="Calibri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35</a:t>
            </a:fld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1338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OSL Success Stories: Traditional Oscillations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156929" y="1706356"/>
          <a:ext cx="9107948" cy="30920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59432">
                  <a:extLst>
                    <a:ext uri="{9D8B030D-6E8A-4147-A177-3AD203B41FA5}">
                      <a16:colId xmlns:a16="http://schemas.microsoft.com/office/drawing/2014/main" val="3321389738"/>
                    </a:ext>
                  </a:extLst>
                </a:gridCol>
                <a:gridCol w="1789472">
                  <a:extLst>
                    <a:ext uri="{9D8B030D-6E8A-4147-A177-3AD203B41FA5}">
                      <a16:colId xmlns:a16="http://schemas.microsoft.com/office/drawing/2014/main" val="2772918192"/>
                    </a:ext>
                  </a:extLst>
                </a:gridCol>
                <a:gridCol w="4159044">
                  <a:extLst>
                    <a:ext uri="{9D8B030D-6E8A-4147-A177-3AD203B41FA5}">
                      <a16:colId xmlns:a16="http://schemas.microsoft.com/office/drawing/2014/main" val="58257683"/>
                    </a:ext>
                  </a:extLst>
                </a:gridCol>
              </a:tblGrid>
              <a:tr h="494453">
                <a:tc>
                  <a:txBody>
                    <a:bodyPr/>
                    <a:lstStyle/>
                    <a:p>
                      <a:r>
                        <a:rPr lang="en-US" sz="1900" dirty="0"/>
                        <a:t>Where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Method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Description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3574028815"/>
                  </a:ext>
                </a:extLst>
              </a:tr>
              <a:tr h="494453">
                <a:tc>
                  <a:txBody>
                    <a:bodyPr/>
                    <a:lstStyle/>
                    <a:p>
                      <a:r>
                        <a:rPr lang="en-US" sz="1900" dirty="0"/>
                        <a:t>ISO New England (USA)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Energy-based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On-line use since 2017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21049437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en-US" sz="1900" b="0" i="0" u="none" strike="noStrike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Power System Operation Corporation</a:t>
                      </a:r>
                      <a:r>
                        <a:rPr lang="en-US" sz="1500" baseline="0" dirty="0"/>
                        <a:t> </a:t>
                      </a:r>
                      <a:r>
                        <a:rPr lang="en-US" sz="1900" baseline="0" dirty="0"/>
                        <a:t>(India)</a:t>
                      </a:r>
                      <a:endParaRPr 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Energy-based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On-line use since 2022</a:t>
                      </a:r>
                    </a:p>
                    <a:p>
                      <a:endParaRPr lang="en-US" sz="1900" dirty="0"/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4144562859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en-US" sz="1900" dirty="0"/>
                        <a:t>RTDMS by EPG (USA). Commercial product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Energy-based*</a:t>
                      </a:r>
                    </a:p>
                    <a:p>
                      <a:endParaRPr 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Deployed in many utilities but not much information on success stories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083163489"/>
                  </a:ext>
                </a:extLst>
              </a:tr>
              <a:tr h="690880">
                <a:tc>
                  <a:txBody>
                    <a:bodyPr/>
                    <a:lstStyle/>
                    <a:p>
                      <a:r>
                        <a:rPr lang="en-US" sz="1900" dirty="0"/>
                        <a:t>Phasorpoint by GE (USA). Commercial product</a:t>
                      </a:r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r>
                        <a:rPr lang="en-US" sz="1900" dirty="0"/>
                        <a:t>Phase</a:t>
                      </a:r>
                      <a:r>
                        <a:rPr lang="en-US" sz="1900" baseline="0" dirty="0"/>
                        <a:t> compass plot</a:t>
                      </a:r>
                      <a:endParaRPr lang="en-US" sz="1900" dirty="0"/>
                    </a:p>
                  </a:txBody>
                  <a:tcPr marL="121920" marR="121920" marT="60960" marB="6096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900" dirty="0"/>
                        <a:t>Deployed in many utilities but not much information on success stories</a:t>
                      </a:r>
                    </a:p>
                  </a:txBody>
                  <a:tcPr marL="121920" marR="121920" marT="60960" marB="60960"/>
                </a:tc>
                <a:extLst>
                  <a:ext uri="{0D108BD9-81ED-4DB2-BD59-A6C34878D82A}">
                    <a16:rowId xmlns:a16="http://schemas.microsoft.com/office/drawing/2014/main" val="2559447118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156929" y="4767903"/>
            <a:ext cx="621086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62777F"/>
                </a:solidFill>
                <a:latin typeface="Calibri"/>
                <a:cs typeface="+mn-cs"/>
              </a:rPr>
              <a:t>* Reduced version of energy function implemented in frequency domain</a:t>
            </a:r>
          </a:p>
        </p:txBody>
      </p:sp>
    </p:spTree>
    <p:extLst>
      <p:ext uri="{BB962C8B-B14F-4D97-AF65-F5344CB8AC3E}">
        <p14:creationId xmlns:p14="http://schemas.microsoft.com/office/powerpoint/2010/main" val="144479461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9297" y="6372369"/>
            <a:ext cx="508000" cy="263519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10C7F894-2A36-495D-AB7C-1055F7AC0F9D}" type="slidenum">
              <a:rPr lang="en-US" i="0">
                <a:solidFill>
                  <a:srgbClr val="62777F"/>
                </a:solidFill>
                <a:latin typeface="Calibri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36</a:t>
            </a:fld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1338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OSL Success Stories: IBR-based Oscillations</a:t>
            </a:r>
          </a:p>
        </p:txBody>
      </p:sp>
      <p:sp>
        <p:nvSpPr>
          <p:cNvPr id="3" name="Rectangle 2"/>
          <p:cNvSpPr/>
          <p:nvPr/>
        </p:nvSpPr>
        <p:spPr>
          <a:xfrm>
            <a:off x="7887821" y="5796771"/>
            <a:ext cx="395563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62777F"/>
                </a:solidFill>
                <a:latin typeface="Calibri"/>
                <a:cs typeface="+mn-cs"/>
              </a:rPr>
              <a:t>Source: https://arxiv.org/pdf/2301.05781.pdf</a:t>
            </a:r>
          </a:p>
        </p:txBody>
      </p:sp>
      <p:sp>
        <p:nvSpPr>
          <p:cNvPr id="5" name="Rectangle 4"/>
          <p:cNvSpPr/>
          <p:nvPr/>
        </p:nvSpPr>
        <p:spPr>
          <a:xfrm>
            <a:off x="639936" y="1038646"/>
            <a:ext cx="6039063" cy="3476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000000"/>
                </a:solidFill>
                <a:latin typeface="Calibri"/>
                <a:cs typeface="+mn-cs"/>
              </a:rPr>
              <a:t>November 21, 2021, </a:t>
            </a:r>
            <a:r>
              <a:rPr lang="en-US" i="0" dirty="0" err="1">
                <a:solidFill>
                  <a:srgbClr val="000000"/>
                </a:solidFill>
                <a:latin typeface="Calibri"/>
                <a:cs typeface="+mn-cs"/>
              </a:rPr>
              <a:t>Kaua‘i</a:t>
            </a:r>
            <a:r>
              <a:rPr lang="en-US" i="0" dirty="0">
                <a:solidFill>
                  <a:srgbClr val="000000"/>
                </a:solidFill>
                <a:latin typeface="Calibri"/>
                <a:cs typeface="+mn-cs"/>
              </a:rPr>
              <a:t> Island Power System 18–20 Hz Oscillations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567" y="1057486"/>
            <a:ext cx="4606413" cy="304767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544" y="4144262"/>
            <a:ext cx="7177372" cy="215597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7509337" y="4715393"/>
            <a:ext cx="322429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2000" i="0" dirty="0">
                <a:solidFill>
                  <a:srgbClr val="000000"/>
                </a:solidFill>
                <a:latin typeface="Calibri"/>
                <a:cs typeface="+mn-cs"/>
              </a:rPr>
              <a:t>Identification of oscillation sources with the DEF method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4B59C88-14DB-261A-9108-1F955B8B2D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1386298"/>
            <a:ext cx="6069399" cy="24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64879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9D86086D-CE5A-75D6-1B75-54C4EA7B0C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3067" y="2199554"/>
            <a:ext cx="5070931" cy="38699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E1F326-E11C-CD8B-F518-79CA4C4266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Analysis with Impedance Method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7C6E38-D8BC-49D3-43ED-E976DF7D441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13175" y="1261243"/>
            <a:ext cx="4213013" cy="5067592"/>
          </a:xfrm>
        </p:spPr>
        <p:txBody>
          <a:bodyPr>
            <a:normAutofit/>
          </a:bodyPr>
          <a:lstStyle/>
          <a:p>
            <a:pPr indent="-277200"/>
            <a:r>
              <a:rPr lang="en-US" sz="2200" dirty="0">
                <a:latin typeface="+mj-lt"/>
              </a:rPr>
              <a:t>Impedance with (*) and without (o) the Y Plant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C50F86B1-67FA-C279-9494-429BC730D1B3}"/>
              </a:ext>
            </a:extLst>
          </p:cNvPr>
          <p:cNvSpPr txBox="1">
            <a:spLocks/>
          </p:cNvSpPr>
          <p:nvPr/>
        </p:nvSpPr>
        <p:spPr>
          <a:xfrm>
            <a:off x="4516342" y="1261243"/>
            <a:ext cx="4364383" cy="5067592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6037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28650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1084263" algn="l"/>
              </a:tabLs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277200" defTabSz="1219170"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i="0" dirty="0">
                <a:solidFill>
                  <a:srgbClr val="000000"/>
                </a:solidFill>
                <a:latin typeface="+mj-lt"/>
              </a:rPr>
              <a:t>Nyquist Plot of determinant of [I + </a:t>
            </a:r>
            <a:r>
              <a:rPr lang="en-US" sz="2200" i="0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sz="2200" i="0" baseline="-25000" dirty="0" err="1">
                <a:solidFill>
                  <a:srgbClr val="000000"/>
                </a:solidFill>
                <a:latin typeface="+mj-lt"/>
              </a:rPr>
              <a:t>netw</a:t>
            </a:r>
            <a:r>
              <a:rPr lang="en-US" sz="2200" i="0" dirty="0">
                <a:solidFill>
                  <a:srgbClr val="000000"/>
                </a:solidFill>
                <a:latin typeface="+mj-lt"/>
              </a:rPr>
              <a:t>(s)/</a:t>
            </a:r>
            <a:r>
              <a:rPr lang="en-US" sz="2200" i="0" dirty="0" err="1">
                <a:solidFill>
                  <a:srgbClr val="000000"/>
                </a:solidFill>
                <a:latin typeface="+mj-lt"/>
              </a:rPr>
              <a:t>Z</a:t>
            </a:r>
            <a:r>
              <a:rPr lang="en-US" sz="2200" i="0" baseline="-25000" dirty="0" err="1">
                <a:solidFill>
                  <a:srgbClr val="000000"/>
                </a:solidFill>
                <a:latin typeface="+mj-lt"/>
              </a:rPr>
              <a:t>plant</a:t>
            </a:r>
            <a:r>
              <a:rPr lang="en-US" sz="2200" i="0" dirty="0">
                <a:solidFill>
                  <a:srgbClr val="000000"/>
                </a:solidFill>
                <a:latin typeface="+mj-lt"/>
              </a:rPr>
              <a:t>(s)]</a:t>
            </a:r>
            <a:r>
              <a:rPr lang="en-US" sz="2200" i="0" baseline="30000" dirty="0">
                <a:solidFill>
                  <a:srgbClr val="000000"/>
                </a:solidFill>
                <a:latin typeface="+mj-lt"/>
              </a:rPr>
              <a:t>-1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860EE0-0626-9719-1BF0-C5E195F255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05" y="2199554"/>
            <a:ext cx="4148837" cy="3985067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0C6E009-334E-E0D2-49C7-5AE9A591C1A5}"/>
              </a:ext>
            </a:extLst>
          </p:cNvPr>
          <p:cNvSpPr txBox="1">
            <a:spLocks/>
          </p:cNvSpPr>
          <p:nvPr/>
        </p:nvSpPr>
        <p:spPr>
          <a:xfrm>
            <a:off x="8986425" y="1244849"/>
            <a:ext cx="3086239" cy="5001261"/>
          </a:xfrm>
          <a:prstGeom prst="rect">
            <a:avLst/>
          </a:prstGeom>
        </p:spPr>
        <p:txBody>
          <a:bodyPr vert="horz" lIns="121920" tIns="60960" rIns="121920" bIns="60960" rtlCol="0">
            <a:normAutofit/>
          </a:bodyPr>
          <a:lstStyle>
            <a:lvl1pPr marL="173038" indent="-173038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1pPr>
            <a:lvl2pPr marL="460375" indent="-227013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2pPr>
            <a:lvl3pPr marL="628650" indent="-169863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3pPr>
            <a:lvl4pPr marL="914400" indent="-225425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4pPr>
            <a:lvl5pPr marL="1084263" indent="-169863" algn="l" defTabSz="457200" rtl="0" eaLnBrk="1" latinLnBrk="0" hangingPunct="1">
              <a:spcBef>
                <a:spcPct val="20000"/>
              </a:spcBef>
              <a:buFont typeface="Arial"/>
              <a:buChar char="»"/>
              <a:tabLst>
                <a:tab pos="1084263" algn="l"/>
              </a:tabLst>
              <a:defRPr sz="1200" kern="1200">
                <a:solidFill>
                  <a:schemeClr val="tx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189" indent="-277200" defTabSz="1219170">
              <a:spcBef>
                <a:spcPts val="1600"/>
              </a:spcBef>
              <a:buFont typeface="Arial" pitchFamily="34" charset="0"/>
              <a:buChar char="•"/>
            </a:pPr>
            <a:r>
              <a:rPr lang="en-US" sz="2200" dirty="0">
                <a:solidFill>
                  <a:srgbClr val="000000"/>
                </a:solidFill>
                <a:latin typeface="+mj-lt"/>
              </a:rPr>
              <a:t>Analysis Result:</a:t>
            </a:r>
          </a:p>
          <a:p>
            <a:pPr marL="720000" lvl="2" indent="-216000" defTabSz="1219170">
              <a:spcBef>
                <a:spcPts val="160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An underdamped resonance mode at 23 Hz is identified</a:t>
            </a:r>
          </a:p>
          <a:p>
            <a:pPr marL="720000" lvl="2" indent="-216000" defTabSz="1219170">
              <a:spcBef>
                <a:spcPts val="160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The mode is unstable without the Y plant</a:t>
            </a:r>
          </a:p>
          <a:p>
            <a:pPr marL="720000" lvl="2" indent="-216000" defTabSz="1219170">
              <a:spcBef>
                <a:spcPts val="1600"/>
              </a:spcBef>
              <a:buFont typeface="Calibri" panose="020F0502020204030204" pitchFamily="34" charset="0"/>
              <a:buChar char="-"/>
            </a:pPr>
            <a:r>
              <a:rPr lang="en-US" sz="2000" dirty="0">
                <a:solidFill>
                  <a:srgbClr val="000000"/>
                </a:solidFill>
                <a:latin typeface="+mj-lt"/>
              </a:rPr>
              <a:t>The Y plant holds the system stable</a:t>
            </a:r>
          </a:p>
        </p:txBody>
      </p:sp>
    </p:spTree>
    <p:extLst>
      <p:ext uri="{BB962C8B-B14F-4D97-AF65-F5344CB8AC3E}">
        <p14:creationId xmlns:p14="http://schemas.microsoft.com/office/powerpoint/2010/main" val="22153468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9297" y="6372369"/>
            <a:ext cx="508000" cy="263519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10C7F894-2A36-495D-AB7C-1055F7AC0F9D}" type="slidenum">
              <a:rPr lang="en-US" i="0">
                <a:solidFill>
                  <a:srgbClr val="62777F"/>
                </a:solidFill>
                <a:latin typeface="Calibri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38</a:t>
            </a:fld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1338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OSL Success Stories: AEMO</a:t>
            </a:r>
          </a:p>
        </p:txBody>
      </p:sp>
      <p:sp>
        <p:nvSpPr>
          <p:cNvPr id="3" name="Rectangle 2"/>
          <p:cNvSpPr/>
          <p:nvPr/>
        </p:nvSpPr>
        <p:spPr>
          <a:xfrm>
            <a:off x="9950610" y="5887930"/>
            <a:ext cx="138550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i="0" dirty="0">
                <a:solidFill>
                  <a:srgbClr val="000000"/>
                </a:solidFill>
                <a:latin typeface="Calibri" panose="020F0502020204030204" pitchFamily="34" charset="0"/>
                <a:cs typeface="+mn-cs"/>
              </a:rPr>
              <a:t>Source: AEMO</a:t>
            </a:r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46428" y="1592105"/>
            <a:ext cx="7511845" cy="4196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 fontAlgn="auto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67" i="0">
                <a:solidFill>
                  <a:srgbClr val="000000"/>
                </a:solidFill>
                <a:latin typeface="Calibri"/>
                <a:cs typeface="+mn-cs"/>
              </a:rPr>
              <a:t>AEMO has </a:t>
            </a:r>
            <a:r>
              <a:rPr lang="en-US" sz="2267" i="0" dirty="0">
                <a:solidFill>
                  <a:srgbClr val="000000"/>
                </a:solidFill>
                <a:latin typeface="Calibri"/>
                <a:cs typeface="+mn-cs"/>
              </a:rPr>
              <a:t>obtained a cost-free license of the </a:t>
            </a:r>
            <a:r>
              <a:rPr lang="en-US" sz="2267" i="0" dirty="0" err="1">
                <a:solidFill>
                  <a:srgbClr val="000000"/>
                </a:solidFill>
                <a:latin typeface="Calibri"/>
                <a:cs typeface="+mn-cs"/>
              </a:rPr>
              <a:t>OSLp</a:t>
            </a:r>
            <a:r>
              <a:rPr lang="en-US" sz="2267" i="0" dirty="0">
                <a:solidFill>
                  <a:srgbClr val="000000"/>
                </a:solidFill>
                <a:latin typeface="Calibri"/>
                <a:cs typeface="+mn-cs"/>
              </a:rPr>
              <a:t> software from ISO-NE and benchmarked the algorithm against several simulated and real events</a:t>
            </a:r>
            <a:endParaRPr lang="en-US" sz="2400" i="0" dirty="0">
              <a:solidFill>
                <a:srgbClr val="62777F"/>
              </a:solidFill>
              <a:latin typeface="Calibri"/>
              <a:cs typeface="+mn-cs"/>
            </a:endParaRPr>
          </a:p>
          <a:p>
            <a:pPr marL="380990" indent="-380990" defTabSz="1219170" fontAlgn="auto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67" i="0" dirty="0">
                <a:solidFill>
                  <a:srgbClr val="000000"/>
                </a:solidFill>
                <a:latin typeface="Calibri"/>
                <a:cs typeface="+mn-cs"/>
              </a:rPr>
              <a:t>In EMT simulations, a SSCI event was induced, and measurements recorded by ‘virtual’ PMUs</a:t>
            </a:r>
          </a:p>
          <a:p>
            <a:pPr marL="380990" indent="-380990" defTabSz="1219170" fontAlgn="auto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67" i="0" dirty="0">
                <a:solidFill>
                  <a:srgbClr val="000000"/>
                </a:solidFill>
                <a:latin typeface="Calibri"/>
                <a:cs typeface="+mn-cs"/>
              </a:rPr>
              <a:t>For real events, live PMU data from all available PMUs  were utilized</a:t>
            </a:r>
          </a:p>
          <a:p>
            <a:pPr marL="380990" indent="-380990" defTabSz="1219170" fontAlgn="auto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267" i="0" dirty="0" err="1">
                <a:solidFill>
                  <a:srgbClr val="000000"/>
                </a:solidFill>
                <a:latin typeface="Calibri"/>
                <a:cs typeface="+mn-cs"/>
              </a:rPr>
              <a:t>OSLp</a:t>
            </a:r>
            <a:r>
              <a:rPr lang="en-US" sz="2267" i="0" dirty="0">
                <a:solidFill>
                  <a:srgbClr val="000000"/>
                </a:solidFill>
                <a:latin typeface="Calibri"/>
                <a:cs typeface="+mn-cs"/>
              </a:rPr>
              <a:t> software, utilizing the DEF method, has correctly  traced the source of oscillation for both simulated and actual events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8274" y="1936725"/>
            <a:ext cx="2622681" cy="369254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8790221" y="4336027"/>
            <a:ext cx="747251" cy="452283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fontAlgn="auto">
              <a:spcBef>
                <a:spcPts val="0"/>
              </a:spcBef>
              <a:spcAft>
                <a:spcPts val="0"/>
              </a:spcAft>
            </a:pPr>
            <a:endParaRPr lang="en-US" sz="2400" i="0">
              <a:solidFill>
                <a:srgbClr val="FFFFFF"/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56260" y="1061342"/>
            <a:ext cx="109608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80990" indent="-380990" defTabSz="1219170" fontAlgn="auto">
              <a:spcBef>
                <a:spcPts val="1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  <a:cs typeface="+mn-cs"/>
              </a:rPr>
              <a:t>11/7/2023 event of 6Hz and  20/9/2023 event of 17 Hz, IBR-related oscillations</a:t>
            </a:r>
          </a:p>
        </p:txBody>
      </p:sp>
    </p:spTree>
    <p:extLst>
      <p:ext uri="{BB962C8B-B14F-4D97-AF65-F5344CB8AC3E}">
        <p14:creationId xmlns:p14="http://schemas.microsoft.com/office/powerpoint/2010/main" val="13301509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DBB54-B46A-79C8-A93F-24A0EB7B4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  <a:cs typeface="+mj-cs"/>
              </a:rPr>
              <a:t>Impedance Scan of Australian Grid from IBR-1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7022E2-3B7D-D6C2-5134-D5B07076D5D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9600" y="4910992"/>
            <a:ext cx="10982475" cy="1542344"/>
          </a:xfrm>
        </p:spPr>
        <p:txBody>
          <a:bodyPr>
            <a:normAutofit/>
          </a:bodyPr>
          <a:lstStyle/>
          <a:p>
            <a:r>
              <a:rPr lang="en-US" sz="2200" dirty="0">
                <a:latin typeface="+mj-lt"/>
              </a:rPr>
              <a:t>IBR-2 and IBR-3 are disabled; </a:t>
            </a:r>
            <a:r>
              <a:rPr lang="en-US" sz="2200" dirty="0">
                <a:solidFill>
                  <a:srgbClr val="FF0000"/>
                </a:solidFill>
                <a:latin typeface="+mj-lt"/>
              </a:rPr>
              <a:t>IBR-2 and IBR-3 operate at low-risk condition; </a:t>
            </a:r>
            <a:r>
              <a:rPr lang="en-US" sz="2200" dirty="0">
                <a:solidFill>
                  <a:srgbClr val="0066FF"/>
                </a:solidFill>
                <a:latin typeface="+mj-lt"/>
              </a:rPr>
              <a:t>IBR-2 operates at high-risk condition and IBR-3 is disabled; </a:t>
            </a:r>
            <a:r>
              <a:rPr lang="en-US" sz="2200" dirty="0">
                <a:solidFill>
                  <a:srgbClr val="FF0BFF"/>
                </a:solidFill>
                <a:latin typeface="+mj-lt"/>
              </a:rPr>
              <a:t>IBR-2 and IBR-3 operate at high-risk condition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E553CB2-D70F-E558-681A-9AF653E285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432" y="1366220"/>
            <a:ext cx="11349001" cy="3167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456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Forced Oscillation or Free (Natural) Oscillation?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4</a:t>
            </a:fld>
            <a:endParaRPr lang="en-GB" dirty="0"/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80BCE68F-B8ED-038A-2788-40E0A27C431A}"/>
              </a:ext>
            </a:extLst>
          </p:cNvPr>
          <p:cNvCxnSpPr>
            <a:cxnSpLocks/>
          </p:cNvCxnSpPr>
          <p:nvPr/>
        </p:nvCxnSpPr>
        <p:spPr>
          <a:xfrm>
            <a:off x="479376" y="2410487"/>
            <a:ext cx="1584176" cy="0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F4F17581-860E-521A-1614-31FEF248BB86}"/>
              </a:ext>
            </a:extLst>
          </p:cNvPr>
          <p:cNvCxnSpPr>
            <a:cxnSpLocks/>
          </p:cNvCxnSpPr>
          <p:nvPr/>
        </p:nvCxnSpPr>
        <p:spPr>
          <a:xfrm flipV="1">
            <a:off x="1199456" y="1288676"/>
            <a:ext cx="0" cy="212359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标题 1">
            <a:extLst>
              <a:ext uri="{FF2B5EF4-FFF2-40B4-BE49-F238E27FC236}">
                <a16:creationId xmlns:a16="http://schemas.microsoft.com/office/drawing/2014/main" id="{6418B8DB-5F7F-662F-3CE9-A7C4AA3BEC11}"/>
              </a:ext>
            </a:extLst>
          </p:cNvPr>
          <p:cNvSpPr txBox="1">
            <a:spLocks/>
          </p:cNvSpPr>
          <p:nvPr/>
        </p:nvSpPr>
        <p:spPr bwMode="auto">
          <a:xfrm>
            <a:off x="1798872" y="2460788"/>
            <a:ext cx="408696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</a:p>
        </p:txBody>
      </p:sp>
      <p:sp>
        <p:nvSpPr>
          <p:cNvPr id="7" name="标题 1">
            <a:extLst>
              <a:ext uri="{FF2B5EF4-FFF2-40B4-BE49-F238E27FC236}">
                <a16:creationId xmlns:a16="http://schemas.microsoft.com/office/drawing/2014/main" id="{39B74082-4C20-ADC4-67CB-0574C9ED3DA0}"/>
              </a:ext>
            </a:extLst>
          </p:cNvPr>
          <p:cNvSpPr txBox="1">
            <a:spLocks/>
          </p:cNvSpPr>
          <p:nvPr/>
        </p:nvSpPr>
        <p:spPr bwMode="auto">
          <a:xfrm>
            <a:off x="1166492" y="1267079"/>
            <a:ext cx="408696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endParaRPr lang="en-US" altLang="zh-CN" sz="14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Multiplication Sign 13">
            <a:extLst>
              <a:ext uri="{FF2B5EF4-FFF2-40B4-BE49-F238E27FC236}">
                <a16:creationId xmlns:a16="http://schemas.microsoft.com/office/drawing/2014/main" id="{18AA2D90-413D-3501-5534-2E939CCC501B}"/>
              </a:ext>
            </a:extLst>
          </p:cNvPr>
          <p:cNvSpPr/>
          <p:nvPr/>
        </p:nvSpPr>
        <p:spPr>
          <a:xfrm>
            <a:off x="950468" y="1547659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Multiplication Sign 22">
            <a:extLst>
              <a:ext uri="{FF2B5EF4-FFF2-40B4-BE49-F238E27FC236}">
                <a16:creationId xmlns:a16="http://schemas.microsoft.com/office/drawing/2014/main" id="{7F25AE38-9B1E-0AE3-4FC6-865A315523C0}"/>
              </a:ext>
            </a:extLst>
          </p:cNvPr>
          <p:cNvSpPr/>
          <p:nvPr/>
        </p:nvSpPr>
        <p:spPr>
          <a:xfrm flipV="1">
            <a:off x="954619" y="3154445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B7107CA7-383C-5814-7A26-E78EC547365F}"/>
              </a:ext>
            </a:extLst>
          </p:cNvPr>
          <p:cNvCxnSpPr>
            <a:cxnSpLocks/>
          </p:cNvCxnSpPr>
          <p:nvPr/>
        </p:nvCxnSpPr>
        <p:spPr>
          <a:xfrm>
            <a:off x="479376" y="5220480"/>
            <a:ext cx="1584176" cy="0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A6441EA-0202-6794-A3FD-AC64E084010D}"/>
              </a:ext>
            </a:extLst>
          </p:cNvPr>
          <p:cNvCxnSpPr>
            <a:cxnSpLocks/>
          </p:cNvCxnSpPr>
          <p:nvPr/>
        </p:nvCxnSpPr>
        <p:spPr>
          <a:xfrm flipV="1">
            <a:off x="1199456" y="4098669"/>
            <a:ext cx="0" cy="212359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标题 1">
            <a:extLst>
              <a:ext uri="{FF2B5EF4-FFF2-40B4-BE49-F238E27FC236}">
                <a16:creationId xmlns:a16="http://schemas.microsoft.com/office/drawing/2014/main" id="{9B191B4A-DA2A-9F91-0D84-C561494E93C5}"/>
              </a:ext>
            </a:extLst>
          </p:cNvPr>
          <p:cNvSpPr txBox="1">
            <a:spLocks/>
          </p:cNvSpPr>
          <p:nvPr/>
        </p:nvSpPr>
        <p:spPr bwMode="auto">
          <a:xfrm>
            <a:off x="1798872" y="5270781"/>
            <a:ext cx="408696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</a:p>
        </p:txBody>
      </p:sp>
      <p:sp>
        <p:nvSpPr>
          <p:cNvPr id="31" name="标题 1">
            <a:extLst>
              <a:ext uri="{FF2B5EF4-FFF2-40B4-BE49-F238E27FC236}">
                <a16:creationId xmlns:a16="http://schemas.microsoft.com/office/drawing/2014/main" id="{13C1D203-A136-8F20-CA7A-D0A382CF6D2A}"/>
              </a:ext>
            </a:extLst>
          </p:cNvPr>
          <p:cNvSpPr txBox="1">
            <a:spLocks/>
          </p:cNvSpPr>
          <p:nvPr/>
        </p:nvSpPr>
        <p:spPr bwMode="auto">
          <a:xfrm>
            <a:off x="1166492" y="4077072"/>
            <a:ext cx="408696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endParaRPr lang="en-US" altLang="zh-CN" sz="14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Multiplication Sign 31">
            <a:extLst>
              <a:ext uri="{FF2B5EF4-FFF2-40B4-BE49-F238E27FC236}">
                <a16:creationId xmlns:a16="http://schemas.microsoft.com/office/drawing/2014/main" id="{BBE711B7-C1D6-76F3-D6B1-882DC1FF7E4A}"/>
              </a:ext>
            </a:extLst>
          </p:cNvPr>
          <p:cNvSpPr/>
          <p:nvPr/>
        </p:nvSpPr>
        <p:spPr>
          <a:xfrm>
            <a:off x="1329421" y="4357652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3" name="Multiplication Sign 32">
            <a:extLst>
              <a:ext uri="{FF2B5EF4-FFF2-40B4-BE49-F238E27FC236}">
                <a16:creationId xmlns:a16="http://schemas.microsoft.com/office/drawing/2014/main" id="{50CC06AD-69E9-BB8C-36EA-AD3CA47A7C3A}"/>
              </a:ext>
            </a:extLst>
          </p:cNvPr>
          <p:cNvSpPr/>
          <p:nvPr/>
        </p:nvSpPr>
        <p:spPr>
          <a:xfrm flipV="1">
            <a:off x="1333572" y="5964438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9A9A5974-2375-AB5D-93CD-25E81F0CD52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9252787"/>
              </p:ext>
            </p:extLst>
          </p:nvPr>
        </p:nvGraphicFramePr>
        <p:xfrm>
          <a:off x="2457171" y="2196397"/>
          <a:ext cx="1404332" cy="41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770040" imgH="227880" progId="Equation.AxMath">
                  <p:embed/>
                </p:oleObj>
              </mc:Choice>
              <mc:Fallback>
                <p:oleObj name="AxMath" r:id="rId3" imgW="770040" imgH="227880" progId="Equation.AxMath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9A9A5974-2375-AB5D-93CD-25E81F0CD52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57171" y="2196397"/>
                        <a:ext cx="1404332" cy="418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>
            <a:extLst>
              <a:ext uri="{FF2B5EF4-FFF2-40B4-BE49-F238E27FC236}">
                <a16:creationId xmlns:a16="http://schemas.microsoft.com/office/drawing/2014/main" id="{5F8D1C8F-BE0C-66B3-5A08-11553F170A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70383"/>
              </p:ext>
            </p:extLst>
          </p:nvPr>
        </p:nvGraphicFramePr>
        <p:xfrm>
          <a:off x="2711629" y="5023292"/>
          <a:ext cx="901950" cy="4182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5" imgW="495000" imgH="227880" progId="Equation.AxMath">
                  <p:embed/>
                </p:oleObj>
              </mc:Choice>
              <mc:Fallback>
                <p:oleObj name="AxMath" r:id="rId5" imgW="495000" imgH="227880" progId="Equation.AxMath">
                  <p:embed/>
                  <p:pic>
                    <p:nvPicPr>
                      <p:cNvPr id="36" name="Object 35">
                        <a:extLst>
                          <a:ext uri="{FF2B5EF4-FFF2-40B4-BE49-F238E27FC236}">
                            <a16:creationId xmlns:a16="http://schemas.microsoft.com/office/drawing/2014/main" id="{5F8D1C8F-BE0C-66B3-5A08-11553F170A7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11629" y="5023292"/>
                        <a:ext cx="901950" cy="41826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TextBox 37">
            <a:extLst>
              <a:ext uri="{FF2B5EF4-FFF2-40B4-BE49-F238E27FC236}">
                <a16:creationId xmlns:a16="http://schemas.microsoft.com/office/drawing/2014/main" id="{68023BE5-9C12-8F9A-A1B7-0B0BA6D16DFE}"/>
              </a:ext>
            </a:extLst>
          </p:cNvPr>
          <p:cNvSpPr txBox="1"/>
          <p:nvPr/>
        </p:nvSpPr>
        <p:spPr>
          <a:xfrm>
            <a:off x="4151785" y="980728"/>
            <a:ext cx="7704855" cy="272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8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Forced Oscillations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is </a:t>
            </a:r>
            <a:r>
              <a:rPr lang="en-GB" altLang="zh-CN" sz="1800" b="1" i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stable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(eigen value of </a:t>
            </a:r>
            <a:r>
              <a:rPr lang="en-GB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negative real part)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Oscillation is driven by periodic external input </a:t>
            </a:r>
            <a:r>
              <a:rPr lang="en-GB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</a:t>
            </a:r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caused by failed components or load fluctuations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in synchronous-generator-based power systems, where mechanical components fail (steam valve, turbine blades…)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 of forced oscillations are the external input, and the mitigation scheme is to remove the external input (by repairing a failed component)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58CE51D-EDFE-CC25-084F-EAD868E36696}"/>
              </a:ext>
            </a:extLst>
          </p:cNvPr>
          <p:cNvSpPr txBox="1"/>
          <p:nvPr/>
        </p:nvSpPr>
        <p:spPr>
          <a:xfrm>
            <a:off x="4151784" y="3933056"/>
            <a:ext cx="7704855" cy="27293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8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Free Oscillations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System is </a:t>
            </a:r>
            <a:r>
              <a:rPr lang="en-GB" altLang="zh-CN" sz="1800" b="1" i="0" dirty="0">
                <a:solidFill>
                  <a:srgbClr val="C61515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unstable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(eigen value of </a:t>
            </a:r>
            <a:r>
              <a:rPr lang="en-GB" altLang="zh-CN" sz="18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negative real part)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Oscillation is driven by interactions among states without external inputs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Common in inverter-based-systems (electronics do not easily fail but may create control interactions)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origin of free oscillations are self-amplifying interactions between states, and the mitigation scheme is to damp the interactions (by tuning control)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endParaRPr lang="en-GB" sz="18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F39AD6DA-B6AE-948E-8AE4-D506E741642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0938634"/>
              </p:ext>
            </p:extLst>
          </p:nvPr>
        </p:nvGraphicFramePr>
        <p:xfrm>
          <a:off x="484902" y="2049483"/>
          <a:ext cx="676175" cy="30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7" imgW="501840" imgH="227160" progId="Equation.AxMath">
                  <p:embed/>
                </p:oleObj>
              </mc:Choice>
              <mc:Fallback>
                <p:oleObj name="AxMath" r:id="rId7" imgW="501840" imgH="227160" progId="Equation.AxMath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F39AD6DA-B6AE-948E-8AE4-D506E74164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902" y="2049483"/>
                        <a:ext cx="676175" cy="307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411643BF-9F8A-8AE0-892E-8E752B42970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3182238"/>
              </p:ext>
            </p:extLst>
          </p:nvPr>
        </p:nvGraphicFramePr>
        <p:xfrm>
          <a:off x="479376" y="4869160"/>
          <a:ext cx="676175" cy="3075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9" imgW="501840" imgH="227160" progId="Equation.AxMath">
                  <p:embed/>
                </p:oleObj>
              </mc:Choice>
              <mc:Fallback>
                <p:oleObj name="AxMath" r:id="rId9" imgW="501840" imgH="227160" progId="Equation.AxMat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411643BF-9F8A-8AE0-892E-8E752B4297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79376" y="4869160"/>
                        <a:ext cx="676175" cy="3075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265459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399297" y="6372369"/>
            <a:ext cx="508000" cy="263519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10C7F894-2A36-495D-AB7C-1055F7AC0F9D}" type="slidenum">
              <a:rPr lang="en-US" i="0">
                <a:solidFill>
                  <a:srgbClr val="62777F"/>
                </a:solidFill>
                <a:latin typeface="Calibri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40</a:t>
            </a:fld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609600" y="13384"/>
            <a:ext cx="10972800" cy="1143000"/>
          </a:xfrm>
        </p:spPr>
        <p:txBody>
          <a:bodyPr>
            <a:normAutofit/>
          </a:bodyPr>
          <a:lstStyle/>
          <a:p>
            <a:r>
              <a:rPr lang="en-US" dirty="0"/>
              <a:t>OSL Test Case Library*</a:t>
            </a:r>
          </a:p>
        </p:txBody>
      </p:sp>
      <p:sp>
        <p:nvSpPr>
          <p:cNvPr id="8" name="Text Placeholder 2"/>
          <p:cNvSpPr txBox="1">
            <a:spLocks/>
          </p:cNvSpPr>
          <p:nvPr/>
        </p:nvSpPr>
        <p:spPr>
          <a:xfrm>
            <a:off x="605023" y="1431025"/>
            <a:ext cx="10112139" cy="2595771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rmAutofit fontScale="92500" lnSpcReduction="10000"/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11143" indent="-311143" algn="l" defTabSz="121917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Contains sets of PMU data for testing OSL methods for </a:t>
            </a:r>
            <a:r>
              <a:rPr lang="en-US" sz="2400" i="0" dirty="0">
                <a:solidFill>
                  <a:srgbClr val="1795D2"/>
                </a:solidFill>
                <a:latin typeface="Calibri"/>
              </a:rPr>
              <a:t>traditional oscillations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en-US" sz="1867" i="0" dirty="0">
                <a:solidFill>
                  <a:srgbClr val="000000"/>
                </a:solidFill>
              </a:rPr>
              <a:t>Simulation cases based on WECC 179-bus model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en-US" sz="1867" i="0" dirty="0">
                <a:solidFill>
                  <a:srgbClr val="000000"/>
                </a:solidFill>
              </a:rPr>
              <a:t>Field-measured cases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en-US" sz="1867" i="0" dirty="0">
                <a:solidFill>
                  <a:srgbClr val="000000"/>
                </a:solidFill>
              </a:rPr>
              <a:t>IEEE-NASPI contest cases and data set-ups for simulation in 240-bus WECC system</a:t>
            </a:r>
          </a:p>
          <a:p>
            <a:pPr marL="380990" indent="-380990" defTabSz="1219170">
              <a:buFont typeface="Wingdings" panose="05000000000000000000" pitchFamily="2" charset="2"/>
              <a:buChar char="ü"/>
            </a:pPr>
            <a:endParaRPr lang="en-US" sz="800" i="0" dirty="0">
              <a:solidFill>
                <a:srgbClr val="000000"/>
              </a:solidFill>
              <a:latin typeface="Calibri"/>
            </a:endParaRPr>
          </a:p>
          <a:p>
            <a:pPr marL="311143" indent="-311143" algn="l" defTabSz="1219170"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Creation similar test cases for IBR-based oscillations could be beneficial for benchmarking OSL methods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en-US" sz="1867" i="0" dirty="0">
                <a:solidFill>
                  <a:srgbClr val="000000"/>
                </a:solidFill>
              </a:rPr>
              <a:t>Models with multiple IBRs</a:t>
            </a:r>
          </a:p>
          <a:p>
            <a:pPr marL="990575" lvl="1" indent="-380990" defTabSz="1219170">
              <a:buFont typeface="Wingdings" panose="05000000000000000000" pitchFamily="2" charset="2"/>
              <a:buChar char="ü"/>
            </a:pPr>
            <a:r>
              <a:rPr lang="en-US" sz="1867" i="0" dirty="0">
                <a:solidFill>
                  <a:srgbClr val="000000"/>
                </a:solidFill>
              </a:rPr>
              <a:t>Cases covering all types of oscillations</a:t>
            </a:r>
          </a:p>
        </p:txBody>
      </p:sp>
      <p:sp>
        <p:nvSpPr>
          <p:cNvPr id="2" name="Rectangle 1"/>
          <p:cNvSpPr/>
          <p:nvPr/>
        </p:nvSpPr>
        <p:spPr>
          <a:xfrm>
            <a:off x="1841393" y="5768663"/>
            <a:ext cx="4753545" cy="37965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r>
              <a:rPr lang="en-US" sz="1867" i="0" dirty="0">
                <a:solidFill>
                  <a:srgbClr val="62777F"/>
                </a:solidFill>
                <a:latin typeface="Calibri"/>
                <a:cs typeface="+mn-cs"/>
                <a:hlinkClick r:id="rId2"/>
              </a:rPr>
              <a:t>* http://web.eecs.utk.edu/~kaisun/Oscillation/</a:t>
            </a:r>
            <a:endParaRPr lang="en-US" sz="1867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4091299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8C37FF-8553-7F16-9A16-A79B76C03D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B4CE29-815F-D73D-3284-3EBB41DE82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99297" y="6372369"/>
            <a:ext cx="508000" cy="263519"/>
          </a:xfrm>
        </p:spPr>
        <p:txBody>
          <a:bodyPr/>
          <a:lstStyle/>
          <a:p>
            <a:pPr defTabSz="1219170" fontAlgn="auto">
              <a:spcBef>
                <a:spcPts val="0"/>
              </a:spcBef>
              <a:spcAft>
                <a:spcPts val="0"/>
              </a:spcAft>
            </a:pPr>
            <a:fld id="{10C7F894-2A36-495D-AB7C-1055F7AC0F9D}" type="slidenum">
              <a:rPr lang="en-US" i="0">
                <a:solidFill>
                  <a:srgbClr val="62777F"/>
                </a:solidFill>
                <a:latin typeface="Calibri"/>
                <a:cs typeface="+mn-cs"/>
              </a:rPr>
              <a:pPr defTabSz="1219170" fontAlgn="auto">
                <a:spcBef>
                  <a:spcPts val="0"/>
                </a:spcBef>
                <a:spcAft>
                  <a:spcPts val="0"/>
                </a:spcAft>
              </a:pPr>
              <a:t>41</a:t>
            </a:fld>
            <a:endParaRPr lang="en-US" i="0" dirty="0">
              <a:solidFill>
                <a:srgbClr val="62777F"/>
              </a:solidFill>
              <a:latin typeface="Calibri"/>
              <a:cs typeface="+mn-cs"/>
            </a:endParaRP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6AE23381-27AB-7D6F-5B0A-9E7A2907E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3384"/>
            <a:ext cx="10972800" cy="1143000"/>
          </a:xfrm>
        </p:spPr>
        <p:txBody>
          <a:bodyPr>
            <a:normAutofit/>
          </a:bodyPr>
          <a:lstStyle/>
          <a:p>
            <a:r>
              <a:rPr lang="en-GB" altLang="zh-CN" sz="4400" dirty="0">
                <a:solidFill>
                  <a:schemeClr val="accent1"/>
                </a:solidFill>
                <a:latin typeface="Calibri" panose="020F0502020204030204" pitchFamily="34" charset="0"/>
              </a:rPr>
              <a:t>Conclusions</a:t>
            </a:r>
            <a:endParaRPr lang="en-US" dirty="0"/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67CF4D7B-9D99-06C9-7A50-2454B081AAD9}"/>
              </a:ext>
            </a:extLst>
          </p:cNvPr>
          <p:cNvSpPr txBox="1">
            <a:spLocks/>
          </p:cNvSpPr>
          <p:nvPr/>
        </p:nvSpPr>
        <p:spPr>
          <a:xfrm>
            <a:off x="1235460" y="1412776"/>
            <a:ext cx="9721080" cy="2595771"/>
          </a:xfrm>
          <a:prstGeom prst="rect">
            <a:avLst/>
          </a:prstGeom>
        </p:spPr>
        <p:txBody>
          <a:bodyPr vert="horz" lIns="121920" tIns="60960" rIns="121920" bIns="60960" rtlCol="0" anchor="t" anchorCtr="0">
            <a:noAutofit/>
          </a:bodyPr>
          <a:lstStyle>
            <a:defPPr>
              <a:defRPr lang="en-US"/>
            </a:defPPr>
            <a:lvl1pPr algn="ctr" rtl="0" fontAlgn="auto">
              <a:spcBef>
                <a:spcPts val="0"/>
              </a:spcBef>
              <a:spcAft>
                <a:spcPts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311143" indent="-311143" algn="l" defTabSz="121917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The effectiveness energy-based tracing method is subject to the consistency between dissipation and damping. This means that different definitions of energy flow are needed to match the types of oscillations.</a:t>
            </a:r>
          </a:p>
          <a:p>
            <a:pPr marL="311143" indent="-311143" algn="l" defTabSz="121917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New definitions of energy flow need to be investigated to adapt to the </a:t>
            </a:r>
            <a:r>
              <a:rPr lang="en-US" sz="2400" i="0" dirty="0" err="1">
                <a:solidFill>
                  <a:srgbClr val="000000"/>
                </a:solidFill>
                <a:latin typeface="Calibri"/>
              </a:rPr>
              <a:t>behaviours</a:t>
            </a:r>
            <a:r>
              <a:rPr lang="en-US" sz="2400" i="0" dirty="0">
                <a:solidFill>
                  <a:srgbClr val="000000"/>
                </a:solidFill>
                <a:latin typeface="Calibri"/>
              </a:rPr>
              <a:t> of IBRs.</a:t>
            </a:r>
          </a:p>
          <a:p>
            <a:pPr marL="311143" indent="-311143" algn="l" defTabSz="1219170">
              <a:spcBef>
                <a:spcPts val="1200"/>
              </a:spcBef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The impedance-sensitivity-base tracing method is rather generic but still need black-box EMT model. Extensive to digital-twin being considered.</a:t>
            </a:r>
          </a:p>
          <a:p>
            <a:pPr marL="311143" indent="-311143" algn="l" defTabSz="1219170">
              <a:spcBef>
                <a:spcPts val="1200"/>
              </a:spcBef>
              <a:spcAft>
                <a:spcPts val="1600"/>
              </a:spcAft>
              <a:buFont typeface="Arial" panose="020B0604020202020204" pitchFamily="34" charset="0"/>
              <a:buChar char="•"/>
            </a:pPr>
            <a:r>
              <a:rPr lang="en-US" sz="2400" i="0" dirty="0">
                <a:solidFill>
                  <a:srgbClr val="000000"/>
                </a:solidFill>
                <a:latin typeface="Calibri"/>
              </a:rPr>
              <a:t>Attention is needed on data quality: sampling rate, filtering delay, </a:t>
            </a:r>
            <a:r>
              <a:rPr lang="en-US" sz="2400" i="0" dirty="0" err="1">
                <a:solidFill>
                  <a:srgbClr val="000000"/>
                </a:solidFill>
                <a:latin typeface="Calibri"/>
              </a:rPr>
              <a:t>synchronisation</a:t>
            </a:r>
            <a:r>
              <a:rPr lang="en-US" sz="2400" i="0" dirty="0">
                <a:solidFill>
                  <a:srgbClr val="000000"/>
                </a:solidFill>
                <a:latin typeface="Calibri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398309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矩形 3"/>
          <p:cNvSpPr>
            <a:spLocks noChangeArrowheads="1"/>
          </p:cNvSpPr>
          <p:nvPr/>
        </p:nvSpPr>
        <p:spPr bwMode="auto">
          <a:xfrm>
            <a:off x="1524000" y="0"/>
            <a:ext cx="914400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457200">
              <a:buClr>
                <a:srgbClr val="339966"/>
              </a:buClr>
              <a:buSzPct val="110000"/>
              <a:buFont typeface="Wingdings" pitchFamily="2" charset="2"/>
              <a:buChar char="Ø"/>
            </a:pPr>
            <a:endParaRPr lang="zh-CN" altLang="en-US">
              <a:ea typeface="华文楷体" pitchFamily="2" charset="-122"/>
            </a:endParaRPr>
          </a:p>
        </p:txBody>
      </p:sp>
      <p:sp>
        <p:nvSpPr>
          <p:cNvPr id="9" name="标题 1"/>
          <p:cNvSpPr txBox="1">
            <a:spLocks/>
          </p:cNvSpPr>
          <p:nvPr/>
        </p:nvSpPr>
        <p:spPr bwMode="auto">
          <a:xfrm>
            <a:off x="1524000" y="3429000"/>
            <a:ext cx="914400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r>
              <a:rPr lang="en-US" altLang="zh-CN" sz="3600" i="0" dirty="0">
                <a:solidFill>
                  <a:schemeClr val="accent1"/>
                </a:solidFill>
                <a:latin typeface="Calibri" panose="020F0502020204030204" pitchFamily="34" charset="0"/>
              </a:rPr>
              <a:t>		</a:t>
            </a:r>
            <a:r>
              <a:rPr lang="en-US" altLang="zh-CN" i="0" dirty="0">
                <a:solidFill>
                  <a:schemeClr val="accent1"/>
                </a:solidFill>
                <a:latin typeface="Calibri" panose="020F0502020204030204" pitchFamily="34" charset="0"/>
              </a:rPr>
              <a:t>Thank You!</a:t>
            </a:r>
          </a:p>
        </p:txBody>
      </p:sp>
      <p:pic>
        <p:nvPicPr>
          <p:cNvPr id="4" name="Picture 12" descr="http://www.avanceon.com/Portals/31626/images/C--Users-sschlegel-Pictures-Question-Mark-Man.jpg"/>
          <p:cNvPicPr>
            <a:picLocks noChangeAspect="1" noChangeArrowheads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1" y="1926382"/>
            <a:ext cx="2222699" cy="2222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225804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F2449-F7A9-7A84-1192-E000A0ABD7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235013C8-9F38-696B-9A66-A5E0CA55F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Forced Oscillation or Free (Natural) Oscillation?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021201C-CC55-3D69-A241-CCF5A5D142C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0985A38-CFFC-00E5-0F69-DB3F615C0C6C}"/>
              </a:ext>
            </a:extLst>
          </p:cNvPr>
          <p:cNvSpPr txBox="1"/>
          <p:nvPr/>
        </p:nvSpPr>
        <p:spPr>
          <a:xfrm>
            <a:off x="4370078" y="1568866"/>
            <a:ext cx="7575988" cy="5388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18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Some Free Oscillations are Misunderstood as Forced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typical case is IBR-weak grid oscillations, which is induced by a single IBR but is propagated to other nodes in the grid.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From the whole-system point of view, it is free oscillation; only for the system excluding the unstable IBR, it is forced oscillation.</a:t>
            </a:r>
          </a:p>
          <a:p>
            <a:pPr>
              <a:lnSpc>
                <a:spcPct val="120000"/>
              </a:lnSpc>
            </a:pPr>
            <a:endParaRPr lang="en-GB" altLang="zh-CN" sz="1800" b="1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GB" altLang="zh-CN" sz="1800" b="1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GB" altLang="zh-CN" sz="1800" b="1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altLang="zh-CN" sz="18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Mid-Ground Between Forced and Free: </a:t>
            </a:r>
            <a:r>
              <a:rPr lang="en-GB" altLang="zh-CN" sz="1800" b="1" i="0" dirty="0">
                <a:solidFill>
                  <a:srgbClr val="FF19A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 Oscillations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As the operating point shifts, the eigenvalue moves towards unstable.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Before becoming complete unstable, the eigenvalue becomes very underdamped, which induces pink oscillation, that is, oscillation excited by ambient noise (like load fluctuations).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Pink oscillation is forced oscillation but should be mitigated as free oscillation,</a:t>
            </a:r>
            <a:r>
              <a:rPr lang="zh-CN" alt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because</a:t>
            </a:r>
            <a:r>
              <a:rPr lang="zh-CN" alt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it</a:t>
            </a:r>
            <a:r>
              <a:rPr lang="zh-CN" alt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  <a:r>
              <a:rPr lang="zh-CN" alt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impossible</a:t>
            </a:r>
            <a:r>
              <a:rPr lang="zh-CN" alt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zh-CN" alt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</a:t>
            </a:r>
            <a:r>
              <a:rPr lang="zh-CN" altLang="en-US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altLang="zh-CN" sz="18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ambient noise.</a:t>
            </a:r>
          </a:p>
          <a:p>
            <a:pPr>
              <a:lnSpc>
                <a:spcPct val="120000"/>
              </a:lnSpc>
            </a:pPr>
            <a:endParaRPr lang="en-GB" sz="18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2" name="Picture 11" descr="A diagram of a circuit&#10;&#10;Description automatically generated">
            <a:extLst>
              <a:ext uri="{FF2B5EF4-FFF2-40B4-BE49-F238E27FC236}">
                <a16:creationId xmlns:a16="http://schemas.microsoft.com/office/drawing/2014/main" id="{C379132C-F9D9-B842-E1CD-09C7CA11C25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40809" y="999180"/>
            <a:ext cx="3384376" cy="2903802"/>
          </a:xfrm>
          <a:prstGeom prst="rect">
            <a:avLst/>
          </a:prstGeom>
        </p:spPr>
      </p:pic>
      <p:sp>
        <p:nvSpPr>
          <p:cNvPr id="13" name="Arrow: Down 12">
            <a:extLst>
              <a:ext uri="{FF2B5EF4-FFF2-40B4-BE49-F238E27FC236}">
                <a16:creationId xmlns:a16="http://schemas.microsoft.com/office/drawing/2014/main" id="{476D4D0E-4FE5-E52D-7F8D-01DFBE10CAEC}"/>
              </a:ext>
            </a:extLst>
          </p:cNvPr>
          <p:cNvSpPr/>
          <p:nvPr/>
        </p:nvSpPr>
        <p:spPr bwMode="auto">
          <a:xfrm>
            <a:off x="1720929" y="1647252"/>
            <a:ext cx="144016" cy="216024"/>
          </a:xfrm>
          <a:prstGeom prst="downArrow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>
              <a:ln>
                <a:noFill/>
              </a:ln>
              <a:solidFill>
                <a:srgbClr val="6E6E6F"/>
              </a:solidFill>
              <a:effectLst/>
              <a:latin typeface="Verdana" pitchFamily="6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59564B-AE48-548F-B086-33661C715E02}"/>
              </a:ext>
            </a:extLst>
          </p:cNvPr>
          <p:cNvSpPr txBox="1"/>
          <p:nvPr/>
        </p:nvSpPr>
        <p:spPr>
          <a:xfrm>
            <a:off x="424785" y="1287212"/>
            <a:ext cx="117579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altLang="zh-CN" sz="1600" b="1" i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Grid</a:t>
            </a:r>
          </a:p>
          <a:p>
            <a:pPr algn="ctr"/>
            <a:r>
              <a:rPr lang="en-GB" b="1" i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Oscillation</a:t>
            </a:r>
            <a:endParaRPr lang="en-GB" dirty="0">
              <a:solidFill>
                <a:schemeClr val="accent1"/>
              </a:solidFill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B8563C3-86F9-EDC7-B1EA-6F88ED666A27}"/>
              </a:ext>
            </a:extLst>
          </p:cNvPr>
          <p:cNvCxnSpPr>
            <a:cxnSpLocks/>
          </p:cNvCxnSpPr>
          <p:nvPr/>
        </p:nvCxnSpPr>
        <p:spPr>
          <a:xfrm flipV="1">
            <a:off x="1936953" y="1647252"/>
            <a:ext cx="288032" cy="216024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BC7AE147-14FC-BB4D-18D2-246ADB799976}"/>
              </a:ext>
            </a:extLst>
          </p:cNvPr>
          <p:cNvCxnSpPr>
            <a:cxnSpLocks/>
          </p:cNvCxnSpPr>
          <p:nvPr/>
        </p:nvCxnSpPr>
        <p:spPr>
          <a:xfrm>
            <a:off x="1777633" y="2123750"/>
            <a:ext cx="361628" cy="156096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776AE4C4-4586-51D4-8661-B0744D9420EE}"/>
              </a:ext>
            </a:extLst>
          </p:cNvPr>
          <p:cNvCxnSpPr>
            <a:cxnSpLocks/>
          </p:cNvCxnSpPr>
          <p:nvPr/>
        </p:nvCxnSpPr>
        <p:spPr>
          <a:xfrm>
            <a:off x="2517250" y="1625256"/>
            <a:ext cx="288032" cy="0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36C49628-F2B5-7C06-E614-6E4CA21F3FE5}"/>
              </a:ext>
            </a:extLst>
          </p:cNvPr>
          <p:cNvCxnSpPr>
            <a:cxnSpLocks/>
          </p:cNvCxnSpPr>
          <p:nvPr/>
        </p:nvCxnSpPr>
        <p:spPr>
          <a:xfrm>
            <a:off x="2523981" y="2451081"/>
            <a:ext cx="0" cy="288032"/>
          </a:xfrm>
          <a:prstGeom prst="straightConnector1">
            <a:avLst/>
          </a:prstGeom>
          <a:ln w="9525">
            <a:solidFill>
              <a:schemeClr val="accent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D6BCD4AA-865E-BFA4-8844-F049C14782C2}"/>
              </a:ext>
            </a:extLst>
          </p:cNvPr>
          <p:cNvCxnSpPr>
            <a:cxnSpLocks/>
          </p:cNvCxnSpPr>
          <p:nvPr/>
        </p:nvCxnSpPr>
        <p:spPr>
          <a:xfrm>
            <a:off x="784825" y="5542011"/>
            <a:ext cx="2656460" cy="0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CAECE2CD-3377-EE00-1F51-05F1BBF3FD27}"/>
              </a:ext>
            </a:extLst>
          </p:cNvPr>
          <p:cNvCxnSpPr>
            <a:cxnSpLocks/>
          </p:cNvCxnSpPr>
          <p:nvPr/>
        </p:nvCxnSpPr>
        <p:spPr>
          <a:xfrm flipV="1">
            <a:off x="2563473" y="4420200"/>
            <a:ext cx="0" cy="2123596"/>
          </a:xfrm>
          <a:prstGeom prst="straightConnector1">
            <a:avLst/>
          </a:prstGeom>
          <a:ln w="9525">
            <a:solidFill>
              <a:schemeClr val="tx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标题 1">
            <a:extLst>
              <a:ext uri="{FF2B5EF4-FFF2-40B4-BE49-F238E27FC236}">
                <a16:creationId xmlns:a16="http://schemas.microsoft.com/office/drawing/2014/main" id="{21BDB3B1-B940-6C84-12C7-26F5B0367561}"/>
              </a:ext>
            </a:extLst>
          </p:cNvPr>
          <p:cNvSpPr txBox="1">
            <a:spLocks/>
          </p:cNvSpPr>
          <p:nvPr/>
        </p:nvSpPr>
        <p:spPr bwMode="auto">
          <a:xfrm flipH="1">
            <a:off x="3157486" y="5592312"/>
            <a:ext cx="499823" cy="2832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4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Re</a:t>
            </a:r>
          </a:p>
        </p:txBody>
      </p:sp>
      <p:sp>
        <p:nvSpPr>
          <p:cNvPr id="36" name="标题 1">
            <a:extLst>
              <a:ext uri="{FF2B5EF4-FFF2-40B4-BE49-F238E27FC236}">
                <a16:creationId xmlns:a16="http://schemas.microsoft.com/office/drawing/2014/main" id="{1D11452C-27B8-3A37-9044-EAABB62EE828}"/>
              </a:ext>
            </a:extLst>
          </p:cNvPr>
          <p:cNvSpPr txBox="1">
            <a:spLocks/>
          </p:cNvSpPr>
          <p:nvPr/>
        </p:nvSpPr>
        <p:spPr bwMode="auto">
          <a:xfrm>
            <a:off x="2530509" y="4398603"/>
            <a:ext cx="408696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400" b="0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Im</a:t>
            </a:r>
            <a:endParaRPr lang="en-US" altLang="zh-CN" sz="1400" b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Multiplication Sign 36">
            <a:extLst>
              <a:ext uri="{FF2B5EF4-FFF2-40B4-BE49-F238E27FC236}">
                <a16:creationId xmlns:a16="http://schemas.microsoft.com/office/drawing/2014/main" id="{CFE5CE58-2776-41FA-0257-E2D325DE673C}"/>
              </a:ext>
            </a:extLst>
          </p:cNvPr>
          <p:cNvSpPr/>
          <p:nvPr/>
        </p:nvSpPr>
        <p:spPr>
          <a:xfrm>
            <a:off x="2545520" y="4772994"/>
            <a:ext cx="180000" cy="180000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8" name="Multiplication Sign 37">
            <a:extLst>
              <a:ext uri="{FF2B5EF4-FFF2-40B4-BE49-F238E27FC236}">
                <a16:creationId xmlns:a16="http://schemas.microsoft.com/office/drawing/2014/main" id="{8E9EAA89-60BC-1761-302C-B0E1001206FE}"/>
              </a:ext>
            </a:extLst>
          </p:cNvPr>
          <p:cNvSpPr/>
          <p:nvPr/>
        </p:nvSpPr>
        <p:spPr>
          <a:xfrm flipV="1">
            <a:off x="2549671" y="6183756"/>
            <a:ext cx="180000" cy="180000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4" name="Multiplication Sign 43">
            <a:extLst>
              <a:ext uri="{FF2B5EF4-FFF2-40B4-BE49-F238E27FC236}">
                <a16:creationId xmlns:a16="http://schemas.microsoft.com/office/drawing/2014/main" id="{3A143338-F30B-9DB9-31A2-2E26BF891501}"/>
              </a:ext>
            </a:extLst>
          </p:cNvPr>
          <p:cNvSpPr/>
          <p:nvPr/>
        </p:nvSpPr>
        <p:spPr>
          <a:xfrm>
            <a:off x="2378382" y="4776307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rgbClr val="FF1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5" name="Multiplication Sign 44">
            <a:extLst>
              <a:ext uri="{FF2B5EF4-FFF2-40B4-BE49-F238E27FC236}">
                <a16:creationId xmlns:a16="http://schemas.microsoft.com/office/drawing/2014/main" id="{366014FB-DF5F-F8BC-BF7B-0AD3C09E6021}"/>
              </a:ext>
            </a:extLst>
          </p:cNvPr>
          <p:cNvSpPr/>
          <p:nvPr/>
        </p:nvSpPr>
        <p:spPr>
          <a:xfrm flipV="1">
            <a:off x="2382533" y="6187069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rgbClr val="FF19A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6" name="Multiplication Sign 45">
            <a:extLst>
              <a:ext uri="{FF2B5EF4-FFF2-40B4-BE49-F238E27FC236}">
                <a16:creationId xmlns:a16="http://schemas.microsoft.com/office/drawing/2014/main" id="{1A0C18F5-6F6D-A79D-0FC2-70685367A785}"/>
              </a:ext>
            </a:extLst>
          </p:cNvPr>
          <p:cNvSpPr/>
          <p:nvPr/>
        </p:nvSpPr>
        <p:spPr>
          <a:xfrm>
            <a:off x="2211655" y="4779620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7" name="Multiplication Sign 46">
            <a:extLst>
              <a:ext uri="{FF2B5EF4-FFF2-40B4-BE49-F238E27FC236}">
                <a16:creationId xmlns:a16="http://schemas.microsoft.com/office/drawing/2014/main" id="{5C4A5B3D-D2B5-B025-6DEB-CD3282F52577}"/>
              </a:ext>
            </a:extLst>
          </p:cNvPr>
          <p:cNvSpPr/>
          <p:nvPr/>
        </p:nvSpPr>
        <p:spPr>
          <a:xfrm flipV="1">
            <a:off x="2215806" y="6190382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8" name="Multiplication Sign 47">
            <a:extLst>
              <a:ext uri="{FF2B5EF4-FFF2-40B4-BE49-F238E27FC236}">
                <a16:creationId xmlns:a16="http://schemas.microsoft.com/office/drawing/2014/main" id="{22049664-0173-E1FC-BB70-3A80DB626BCD}"/>
              </a:ext>
            </a:extLst>
          </p:cNvPr>
          <p:cNvSpPr/>
          <p:nvPr/>
        </p:nvSpPr>
        <p:spPr>
          <a:xfrm>
            <a:off x="2039729" y="4779620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9" name="Multiplication Sign 48">
            <a:extLst>
              <a:ext uri="{FF2B5EF4-FFF2-40B4-BE49-F238E27FC236}">
                <a16:creationId xmlns:a16="http://schemas.microsoft.com/office/drawing/2014/main" id="{A72CB010-CC19-C01B-ECFD-4213728AD659}"/>
              </a:ext>
            </a:extLst>
          </p:cNvPr>
          <p:cNvSpPr/>
          <p:nvPr/>
        </p:nvSpPr>
        <p:spPr>
          <a:xfrm flipV="1">
            <a:off x="2043880" y="6190382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0A3F12E-C469-BE7A-8FD5-174E92DA8856}"/>
              </a:ext>
            </a:extLst>
          </p:cNvPr>
          <p:cNvCxnSpPr>
            <a:cxnSpLocks/>
          </p:cNvCxnSpPr>
          <p:nvPr/>
        </p:nvCxnSpPr>
        <p:spPr>
          <a:xfrm>
            <a:off x="1432897" y="5044328"/>
            <a:ext cx="1506308" cy="0"/>
          </a:xfrm>
          <a:prstGeom prst="straightConnector1">
            <a:avLst/>
          </a:prstGeom>
          <a:ln w="9525">
            <a:solidFill>
              <a:srgbClr val="0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标题 1">
            <a:extLst>
              <a:ext uri="{FF2B5EF4-FFF2-40B4-BE49-F238E27FC236}">
                <a16:creationId xmlns:a16="http://schemas.microsoft.com/office/drawing/2014/main" id="{40113CC9-93BB-7EDC-33B1-1A7DB1C696CE}"/>
              </a:ext>
            </a:extLst>
          </p:cNvPr>
          <p:cNvSpPr txBox="1">
            <a:spLocks/>
          </p:cNvSpPr>
          <p:nvPr/>
        </p:nvSpPr>
        <p:spPr bwMode="auto">
          <a:xfrm>
            <a:off x="1065022" y="5114841"/>
            <a:ext cx="2096067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algn="l" defTabSz="914400">
              <a:spcAft>
                <a:spcPts val="500"/>
              </a:spcAft>
              <a:defRPr/>
            </a:pPr>
            <a:r>
              <a:rPr lang="en-US" altLang="zh-CN" sz="1200" b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Operating point shift</a:t>
            </a:r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49A0AFEA-633F-058E-05E5-FBC992D8CA0C}"/>
              </a:ext>
            </a:extLst>
          </p:cNvPr>
          <p:cNvCxnSpPr>
            <a:cxnSpLocks/>
          </p:cNvCxnSpPr>
          <p:nvPr/>
        </p:nvCxnSpPr>
        <p:spPr>
          <a:xfrm>
            <a:off x="2211858" y="4476597"/>
            <a:ext cx="229151" cy="266999"/>
          </a:xfrm>
          <a:prstGeom prst="straightConnector1">
            <a:avLst/>
          </a:prstGeom>
          <a:ln w="9525">
            <a:solidFill>
              <a:srgbClr val="FF19A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标题 1">
            <a:extLst>
              <a:ext uri="{FF2B5EF4-FFF2-40B4-BE49-F238E27FC236}">
                <a16:creationId xmlns:a16="http://schemas.microsoft.com/office/drawing/2014/main" id="{8F66243B-7672-9F5A-F769-422E8DCB6904}"/>
              </a:ext>
            </a:extLst>
          </p:cNvPr>
          <p:cNvSpPr txBox="1">
            <a:spLocks/>
          </p:cNvSpPr>
          <p:nvPr/>
        </p:nvSpPr>
        <p:spPr bwMode="auto">
          <a:xfrm>
            <a:off x="692514" y="4388340"/>
            <a:ext cx="1460463" cy="28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Arial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rgbClr val="262699"/>
                </a:solidFill>
                <a:latin typeface="Arial Narrow" pitchFamily="34" charset="0"/>
                <a:ea typeface="黑体" pitchFamily="49" charset="-122"/>
                <a:cs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108000" defTabSz="914400">
              <a:spcAft>
                <a:spcPts val="500"/>
              </a:spcAft>
              <a:defRPr/>
            </a:pPr>
            <a:r>
              <a:rPr lang="en-US" altLang="zh-CN" sz="1600" i="0" dirty="0">
                <a:solidFill>
                  <a:srgbClr val="FF19A2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Pink Oscillation</a:t>
            </a:r>
          </a:p>
        </p:txBody>
      </p:sp>
      <p:sp>
        <p:nvSpPr>
          <p:cNvPr id="62" name="Multiplication Sign 61">
            <a:extLst>
              <a:ext uri="{FF2B5EF4-FFF2-40B4-BE49-F238E27FC236}">
                <a16:creationId xmlns:a16="http://schemas.microsoft.com/office/drawing/2014/main" id="{AA6B8FFB-D4B3-D26D-AC85-0202696E5ABC}"/>
              </a:ext>
            </a:extLst>
          </p:cNvPr>
          <p:cNvSpPr/>
          <p:nvPr/>
        </p:nvSpPr>
        <p:spPr>
          <a:xfrm>
            <a:off x="1855980" y="4779620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3" name="Multiplication Sign 62">
            <a:extLst>
              <a:ext uri="{FF2B5EF4-FFF2-40B4-BE49-F238E27FC236}">
                <a16:creationId xmlns:a16="http://schemas.microsoft.com/office/drawing/2014/main" id="{16069616-B593-DD72-1E9D-B9A926BBDD13}"/>
              </a:ext>
            </a:extLst>
          </p:cNvPr>
          <p:cNvSpPr/>
          <p:nvPr/>
        </p:nvSpPr>
        <p:spPr>
          <a:xfrm flipV="1">
            <a:off x="1860131" y="6190382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4" name="Multiplication Sign 1023">
            <a:extLst>
              <a:ext uri="{FF2B5EF4-FFF2-40B4-BE49-F238E27FC236}">
                <a16:creationId xmlns:a16="http://schemas.microsoft.com/office/drawing/2014/main" id="{F62472E7-8263-E39A-C371-1E6F14BA3021}"/>
              </a:ext>
            </a:extLst>
          </p:cNvPr>
          <p:cNvSpPr/>
          <p:nvPr/>
        </p:nvSpPr>
        <p:spPr>
          <a:xfrm>
            <a:off x="1684054" y="4779620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5" name="Multiplication Sign 1024">
            <a:extLst>
              <a:ext uri="{FF2B5EF4-FFF2-40B4-BE49-F238E27FC236}">
                <a16:creationId xmlns:a16="http://schemas.microsoft.com/office/drawing/2014/main" id="{0D033F49-D8B4-DAC2-2218-0792C54ADA23}"/>
              </a:ext>
            </a:extLst>
          </p:cNvPr>
          <p:cNvSpPr/>
          <p:nvPr/>
        </p:nvSpPr>
        <p:spPr>
          <a:xfrm flipV="1">
            <a:off x="1688205" y="6190382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7" name="Multiplication Sign 1026">
            <a:extLst>
              <a:ext uri="{FF2B5EF4-FFF2-40B4-BE49-F238E27FC236}">
                <a16:creationId xmlns:a16="http://schemas.microsoft.com/office/drawing/2014/main" id="{0447447E-9413-41C1-9995-BAA1064A24C8}"/>
              </a:ext>
            </a:extLst>
          </p:cNvPr>
          <p:cNvSpPr/>
          <p:nvPr/>
        </p:nvSpPr>
        <p:spPr>
          <a:xfrm>
            <a:off x="1515452" y="4772994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8" name="Multiplication Sign 1027">
            <a:extLst>
              <a:ext uri="{FF2B5EF4-FFF2-40B4-BE49-F238E27FC236}">
                <a16:creationId xmlns:a16="http://schemas.microsoft.com/office/drawing/2014/main" id="{8D341EAE-EAA9-06C2-0B3C-4A6D65995AF8}"/>
              </a:ext>
            </a:extLst>
          </p:cNvPr>
          <p:cNvSpPr/>
          <p:nvPr/>
        </p:nvSpPr>
        <p:spPr>
          <a:xfrm flipV="1">
            <a:off x="1519603" y="6183756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29" name="Multiplication Sign 1028">
            <a:extLst>
              <a:ext uri="{FF2B5EF4-FFF2-40B4-BE49-F238E27FC236}">
                <a16:creationId xmlns:a16="http://schemas.microsoft.com/office/drawing/2014/main" id="{C3FA7D6A-7FB2-E761-569A-256C2EBDDFCB}"/>
              </a:ext>
            </a:extLst>
          </p:cNvPr>
          <p:cNvSpPr/>
          <p:nvPr/>
        </p:nvSpPr>
        <p:spPr>
          <a:xfrm>
            <a:off x="1343526" y="4772994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0" name="Multiplication Sign 1029">
            <a:extLst>
              <a:ext uri="{FF2B5EF4-FFF2-40B4-BE49-F238E27FC236}">
                <a16:creationId xmlns:a16="http://schemas.microsoft.com/office/drawing/2014/main" id="{408CC5C8-EAFD-B6DC-D4E5-E610FD1992B2}"/>
              </a:ext>
            </a:extLst>
          </p:cNvPr>
          <p:cNvSpPr/>
          <p:nvPr/>
        </p:nvSpPr>
        <p:spPr>
          <a:xfrm flipV="1">
            <a:off x="1347677" y="6183756"/>
            <a:ext cx="180000" cy="180000"/>
          </a:xfrm>
          <a:prstGeom prst="mathMultiply">
            <a:avLst>
              <a:gd name="adj1" fmla="val 0"/>
            </a:avLst>
          </a:prstGeom>
          <a:ln w="1905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1" name="Multiplication Sign 1030">
            <a:extLst>
              <a:ext uri="{FF2B5EF4-FFF2-40B4-BE49-F238E27FC236}">
                <a16:creationId xmlns:a16="http://schemas.microsoft.com/office/drawing/2014/main" id="{9038BF6D-7450-0D07-D5AA-68C6ECFD8468}"/>
              </a:ext>
            </a:extLst>
          </p:cNvPr>
          <p:cNvSpPr/>
          <p:nvPr/>
        </p:nvSpPr>
        <p:spPr>
          <a:xfrm>
            <a:off x="2698739" y="4772994"/>
            <a:ext cx="180000" cy="180000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32" name="Multiplication Sign 1031">
            <a:extLst>
              <a:ext uri="{FF2B5EF4-FFF2-40B4-BE49-F238E27FC236}">
                <a16:creationId xmlns:a16="http://schemas.microsoft.com/office/drawing/2014/main" id="{C5089DFD-2F3E-D1D1-771C-0D530CCB53CD}"/>
              </a:ext>
            </a:extLst>
          </p:cNvPr>
          <p:cNvSpPr/>
          <p:nvPr/>
        </p:nvSpPr>
        <p:spPr>
          <a:xfrm flipV="1">
            <a:off x="2702890" y="6183756"/>
            <a:ext cx="180000" cy="180000"/>
          </a:xfrm>
          <a:prstGeom prst="mathMultiply">
            <a:avLst>
              <a:gd name="adj1" fmla="val 0"/>
            </a:avLst>
          </a:prstGeom>
          <a:solidFill>
            <a:srgbClr val="FF0000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80539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Limit Cycles in Free Oscillations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28050A9-408E-4F29-9B78-99240BFF955D}" type="slidenum">
              <a:rPr kumimoji="0" lang="en-GB" sz="1000" b="0" i="0" u="none" strike="noStrike" kern="1200" cap="none" spc="0" normalizeH="0" baseline="0" noProof="0" smtClean="0">
                <a:ln>
                  <a:noFill/>
                </a:ln>
                <a:solidFill>
                  <a:srgbClr val="6C7070">
                    <a:tint val="75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Times New Roman" pitchFamily="18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000" b="0" i="0" u="none" strike="noStrike" kern="1200" cap="none" spc="0" normalizeH="0" baseline="0" noProof="0" dirty="0">
              <a:ln>
                <a:noFill/>
              </a:ln>
              <a:solidFill>
                <a:srgbClr val="6C7070">
                  <a:tint val="75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Times New Roman" pitchFamily="18" charset="0"/>
            </a:endParaRPr>
          </a:p>
        </p:txBody>
      </p: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0C531425-46D1-9E39-7AFE-F88B570388B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431270" y="4193756"/>
          <a:ext cx="3822175" cy="523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3" imgW="1675800" imgH="169920" progId="Equation.AxMath">
                  <p:embed/>
                </p:oleObj>
              </mc:Choice>
              <mc:Fallback>
                <p:oleObj name="AxMath" r:id="rId3" imgW="1675800" imgH="169920" progId="Equation.AxMath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0C531425-46D1-9E39-7AFE-F88B570388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31270" y="4193756"/>
                        <a:ext cx="3822175" cy="5236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C6F503AC-500D-B03C-7C58-980692DD9E1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799" b="49378"/>
          <a:stretch/>
        </p:blipFill>
        <p:spPr bwMode="auto">
          <a:xfrm>
            <a:off x="263352" y="1064121"/>
            <a:ext cx="6158012" cy="2902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0A37DB5-25BD-2E6A-227B-746F03C0D048}"/>
              </a:ext>
            </a:extLst>
          </p:cNvPr>
          <p:cNvSpPr txBox="1"/>
          <p:nvPr/>
        </p:nvSpPr>
        <p:spPr>
          <a:xfrm>
            <a:off x="7092767" y="2053805"/>
            <a:ext cx="45344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Free oscillations should “explode” in theory, but in practice, they are constrained to some amplitude, which is called limit cycles.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2DD3D289-EC8A-67A4-1DF3-36BF7B5C68D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142212" y="4193756"/>
          <a:ext cx="1368425" cy="522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600840" imgH="169560" progId="Equation.AxMath">
                  <p:embed/>
                </p:oleObj>
              </mc:Choice>
              <mc:Fallback>
                <p:oleObj name="AxMath" r:id="rId6" imgW="600840" imgH="169560" progId="Equation.AxMath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2DD3D289-EC8A-67A4-1DF3-36BF7B5C68D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142212" y="4193756"/>
                        <a:ext cx="1368425" cy="522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B0A5B16-9F0F-C156-86CE-9D578483CFA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8666856" y="4189760"/>
          <a:ext cx="2325688" cy="528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1021320" imgH="171000" progId="Equation.AxMath">
                  <p:embed/>
                </p:oleObj>
              </mc:Choice>
              <mc:Fallback>
                <p:oleObj name="AxMath" r:id="rId8" imgW="1021320" imgH="171000" progId="Equation.AxMath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B0A5B16-9F0F-C156-86CE-9D578483CFA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8666856" y="4189760"/>
                        <a:ext cx="2325688" cy="5286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Arrow: Right 7">
            <a:extLst>
              <a:ext uri="{FF2B5EF4-FFF2-40B4-BE49-F238E27FC236}">
                <a16:creationId xmlns:a16="http://schemas.microsoft.com/office/drawing/2014/main" id="{0805D6D5-3CB6-C971-02CC-14E08D2CA5E0}"/>
              </a:ext>
            </a:extLst>
          </p:cNvPr>
          <p:cNvSpPr/>
          <p:nvPr/>
        </p:nvSpPr>
        <p:spPr bwMode="auto">
          <a:xfrm rot="5400000">
            <a:off x="3362920" y="4817724"/>
            <a:ext cx="504056" cy="283433"/>
          </a:xfrm>
          <a:prstGeom prst="rightArrow">
            <a:avLst>
              <a:gd name="adj1" fmla="val 30285"/>
              <a:gd name="adj2" fmla="val 5000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6E6E6F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Times New Roman" pitchFamily="64" charset="0"/>
              </a:rPr>
              <a:t> 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AC68AD84-13E1-6BD6-6964-68E6769FA4A3}"/>
              </a:ext>
            </a:extLst>
          </p:cNvPr>
          <p:cNvSpPr/>
          <p:nvPr/>
        </p:nvSpPr>
        <p:spPr bwMode="auto">
          <a:xfrm rot="5400000">
            <a:off x="4137225" y="5084311"/>
            <a:ext cx="1037230" cy="283433"/>
          </a:xfrm>
          <a:prstGeom prst="rightArrow">
            <a:avLst>
              <a:gd name="adj1" fmla="val 30285"/>
              <a:gd name="adj2" fmla="val 5000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6E6E6F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Times New Roman" pitchFamily="64" charset="0"/>
              </a:rPr>
              <a:t>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955A5DE-33AD-9588-3167-F209ED5D1C70}"/>
              </a:ext>
            </a:extLst>
          </p:cNvPr>
          <p:cNvSpPr txBox="1"/>
          <p:nvPr/>
        </p:nvSpPr>
        <p:spPr>
          <a:xfrm>
            <a:off x="1954500" y="5256034"/>
            <a:ext cx="25509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Linear negative damping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C4B52E-1745-D875-8028-C24110F85E35}"/>
              </a:ext>
            </a:extLst>
          </p:cNvPr>
          <p:cNvSpPr txBox="1"/>
          <p:nvPr/>
        </p:nvSpPr>
        <p:spPr>
          <a:xfrm>
            <a:off x="1961788" y="5879013"/>
            <a:ext cx="464555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Non-linear positive damping that increases with the magnitude of oscillation due to “saturation”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F7E312-325C-C3E8-3B43-DE1AF49EEF8A}"/>
              </a:ext>
            </a:extLst>
          </p:cNvPr>
          <p:cNvSpPr txBox="1"/>
          <p:nvPr/>
        </p:nvSpPr>
        <p:spPr>
          <a:xfrm>
            <a:off x="7105158" y="4990157"/>
            <a:ext cx="431838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Oscillation “settles” at the point where the positive and negative damping is balanced</a:t>
            </a:r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5EB681DD-D6F5-3365-5220-4680231DC332}"/>
              </a:ext>
            </a:extLst>
          </p:cNvPr>
          <p:cNvSpPr/>
          <p:nvPr/>
        </p:nvSpPr>
        <p:spPr bwMode="auto">
          <a:xfrm>
            <a:off x="5487100" y="4312361"/>
            <a:ext cx="1368424" cy="283433"/>
          </a:xfrm>
          <a:prstGeom prst="rightArrow">
            <a:avLst>
              <a:gd name="adj1" fmla="val 30285"/>
              <a:gd name="adj2" fmla="val 50000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600" b="0" i="1" u="none" strike="noStrike" kern="1200" cap="none" spc="0" normalizeH="0" baseline="0" noProof="0" dirty="0">
                <a:ln>
                  <a:noFill/>
                </a:ln>
                <a:solidFill>
                  <a:srgbClr val="6E6E6F"/>
                </a:solidFill>
                <a:effectLst/>
                <a:uLnTx/>
                <a:uFillTx/>
                <a:latin typeface="Calibri" panose="020F0502020204030204" pitchFamily="34" charset="0"/>
                <a:ea typeface="Times New Roman" pitchFamily="64" charset="0"/>
                <a:cs typeface="Times New Roman" pitchFamily="6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334693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F9AC3E-6D7E-BF4C-BCF3-B52DCFD634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CE9145-0A7F-D3D9-F0A1-89540338E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What is Required for a Tracing Method?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953528-1DF4-1417-6D35-1743D643FD3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32A7ECB-3E88-2FE4-650A-C4B456CF08C2}"/>
              </a:ext>
            </a:extLst>
          </p:cNvPr>
          <p:cNvSpPr txBox="1"/>
          <p:nvPr/>
        </p:nvSpPr>
        <p:spPr>
          <a:xfrm>
            <a:off x="1415480" y="1772816"/>
            <a:ext cx="9577064" cy="30223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GB" altLang="zh-CN" sz="2000" b="1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Morality</a:t>
            </a:r>
            <a:endParaRPr lang="en-GB" altLang="zh-CN" sz="2000" i="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set up a </a:t>
            </a:r>
            <a:r>
              <a:rPr lang="en-GB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moral standard</a:t>
            </a:r>
            <a:r>
              <a:rPr lang="en-GB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for </a:t>
            </a:r>
            <a:r>
              <a:rPr lang="en-GB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</a:t>
            </a:r>
            <a:r>
              <a:rPr lang="en-GB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bad</a:t>
            </a:r>
            <a:r>
              <a:rPr lang="en-GB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behaviours in terms of system stability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index and rank the moral merit (good or bad) of different components</a:t>
            </a:r>
            <a:endParaRPr lang="en-GB" sz="20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endParaRPr lang="en-GB" sz="20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20000"/>
              </a:lnSpc>
            </a:pPr>
            <a:r>
              <a:rPr lang="en-GB" sz="2000" b="1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GB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identify the effective component to mitigate or excite a particular oscillation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index and rank the </a:t>
            </a:r>
            <a:r>
              <a:rPr lang="en-GB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effectiveness of components in oscillation mitigation</a:t>
            </a:r>
          </a:p>
          <a:p>
            <a:pPr>
              <a:lnSpc>
                <a:spcPct val="120000"/>
              </a:lnSpc>
            </a:pPr>
            <a:endParaRPr lang="en-GB" sz="2000" b="1" i="0" u="sng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C1E375-551B-65F1-8234-1FF5DDADA773}"/>
              </a:ext>
            </a:extLst>
          </p:cNvPr>
          <p:cNvSpPr txBox="1"/>
          <p:nvPr/>
        </p:nvSpPr>
        <p:spPr>
          <a:xfrm>
            <a:off x="1415480" y="5300311"/>
            <a:ext cx="950505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2200" b="1" i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Morality and Effectiveness always aligned? </a:t>
            </a:r>
            <a:br>
              <a:rPr lang="en-GB" sz="2200" b="1" i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sz="2000" i="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“taming the bad guys” always the most effective solution to mitigate oscillation? </a:t>
            </a:r>
            <a:endParaRPr lang="en-GB" sz="20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4116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3D5F60-ACF7-28F0-08FE-9C1CBBAAB8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FB16D1-90BB-D2F8-A238-6CE72F6BD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Oscillation Tracing Methods</a:t>
            </a:r>
            <a:endParaRPr lang="zh-CN" altLang="en-US" sz="2800" dirty="0">
              <a:solidFill>
                <a:schemeClr val="accent1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5C3FE5-01E4-40E0-D0F2-4460A4653C3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734440B-A4BF-91D9-ED43-113854D0248D}"/>
              </a:ext>
            </a:extLst>
          </p:cNvPr>
          <p:cNvSpPr txBox="1"/>
          <p:nvPr/>
        </p:nvSpPr>
        <p:spPr>
          <a:xfrm>
            <a:off x="1547664" y="1512999"/>
            <a:ext cx="1391816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zh-CN" sz="16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Data-Driven</a:t>
            </a:r>
            <a:br>
              <a:rPr lang="en-GB" altLang="zh-CN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(Model Free)</a:t>
            </a:r>
            <a:endParaRPr lang="en-GB" altLang="zh-CN" sz="16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90A01F4-D40C-718A-93E4-FC23A10C8A46}"/>
              </a:ext>
            </a:extLst>
          </p:cNvPr>
          <p:cNvSpPr txBox="1"/>
          <p:nvPr/>
        </p:nvSpPr>
        <p:spPr>
          <a:xfrm>
            <a:off x="5159896" y="1508591"/>
            <a:ext cx="2232248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zh-CN" sz="16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Data-Led</a:t>
            </a:r>
            <a:br>
              <a:rPr lang="en-GB" altLang="zh-CN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(Data + Blackbox Model)</a:t>
            </a:r>
            <a:endParaRPr lang="en-GB" altLang="zh-CN" sz="16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6A56C06-2A32-A375-D548-89AA57AA61F6}"/>
              </a:ext>
            </a:extLst>
          </p:cNvPr>
          <p:cNvSpPr/>
          <p:nvPr/>
        </p:nvSpPr>
        <p:spPr bwMode="auto">
          <a:xfrm>
            <a:off x="983432" y="2775006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Energy-Based Method</a:t>
            </a:r>
            <a:endParaRPr kumimoji="0" lang="en-GB" sz="2000" b="1" i="1" u="none" strike="noStrike" cap="none" normalizeH="0" baseline="0" dirty="0">
              <a:ln>
                <a:noFill/>
              </a:ln>
              <a:solidFill>
                <a:schemeClr val="accent1"/>
              </a:solidFill>
              <a:effectLst/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FA2F79D-E03F-AC43-18F3-52CE72A3B03F}"/>
              </a:ext>
            </a:extLst>
          </p:cNvPr>
          <p:cNvSpPr/>
          <p:nvPr/>
        </p:nvSpPr>
        <p:spPr bwMode="auto">
          <a:xfrm>
            <a:off x="983432" y="3966099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Phase Compass Pl</a:t>
            </a:r>
            <a:r>
              <a:rPr lang="en-GB" sz="2000" b="1" dirty="0">
                <a:solidFill>
                  <a:schemeClr val="accent1"/>
                </a:solidFill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ot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39D3C1BC-FC68-D8A5-2CED-5A76E43155D4}"/>
              </a:ext>
            </a:extLst>
          </p:cNvPr>
          <p:cNvSpPr/>
          <p:nvPr/>
        </p:nvSpPr>
        <p:spPr bwMode="auto">
          <a:xfrm>
            <a:off x="5015880" y="3965495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1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Impedance Sensitivity</a:t>
            </a:r>
            <a:endParaRPr lang="en-GB" sz="2000" b="1" dirty="0">
              <a:solidFill>
                <a:schemeClr val="accent1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5D0C344-E583-A892-8D1F-7E23E06D20F5}"/>
              </a:ext>
            </a:extLst>
          </p:cNvPr>
          <p:cNvSpPr/>
          <p:nvPr/>
        </p:nvSpPr>
        <p:spPr bwMode="auto">
          <a:xfrm>
            <a:off x="8184232" y="3965495"/>
            <a:ext cx="2520280" cy="798010"/>
          </a:xfrm>
          <a:prstGeom prst="roundRect">
            <a:avLst>
              <a:gd name="adj" fmla="val 11484"/>
            </a:avLst>
          </a:prstGeom>
          <a:noFill/>
          <a:ln w="9525" cap="flat" cmpd="sng" algn="ctr">
            <a:solidFill>
              <a:schemeClr val="tx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1" i="1" u="none" strike="noStrike" cap="none" normalizeH="0" baseline="0" dirty="0">
                <a:ln>
                  <a:noFill/>
                </a:ln>
                <a:solidFill>
                  <a:schemeClr val="accent5"/>
                </a:solidFill>
                <a:effectLst/>
                <a:latin typeface="Calibri" panose="020F0502020204030204" pitchFamily="34" charset="0"/>
                <a:ea typeface="Times New Roman" pitchFamily="64" charset="0"/>
                <a:cs typeface="Calibri" panose="020F0502020204030204" pitchFamily="34" charset="0"/>
              </a:rPr>
              <a:t>State Sensitivity</a:t>
            </a:r>
            <a:endParaRPr lang="en-GB" sz="2000" b="1" dirty="0">
              <a:solidFill>
                <a:schemeClr val="accent5"/>
              </a:solidFill>
              <a:latin typeface="Calibri" panose="020F0502020204030204" pitchFamily="34" charset="0"/>
              <a:ea typeface="Times New Roman" pitchFamily="6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9395485-CAE3-31C8-CC46-A6A17F601F38}"/>
              </a:ext>
            </a:extLst>
          </p:cNvPr>
          <p:cNvSpPr txBox="1"/>
          <p:nvPr/>
        </p:nvSpPr>
        <p:spPr>
          <a:xfrm>
            <a:off x="7968208" y="1508591"/>
            <a:ext cx="2952328" cy="6635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zh-CN" sz="16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Model-Driven</a:t>
            </a:r>
            <a:r>
              <a:rPr lang="en-GB" altLang="zh-CN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GB" altLang="zh-CN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GB" altLang="zh-CN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(White-Box State-Space Model)</a:t>
            </a:r>
            <a:endParaRPr lang="en-GB" altLang="zh-CN" sz="16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10AA5034-BB10-DC3A-EFE6-08D62F33BED8}"/>
              </a:ext>
            </a:extLst>
          </p:cNvPr>
          <p:cNvCxnSpPr>
            <a:cxnSpLocks/>
          </p:cNvCxnSpPr>
          <p:nvPr/>
        </p:nvCxnSpPr>
        <p:spPr bwMode="auto">
          <a:xfrm>
            <a:off x="4295800" y="1340768"/>
            <a:ext cx="0" cy="4929587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accent3">
                <a:lumMod val="50000"/>
              </a:schemeClr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971E80DF-6456-5DC6-7990-A1BC8963C7FE}"/>
              </a:ext>
            </a:extLst>
          </p:cNvPr>
          <p:cNvSpPr txBox="1"/>
          <p:nvPr/>
        </p:nvSpPr>
        <p:spPr>
          <a:xfrm>
            <a:off x="767408" y="5446342"/>
            <a:ext cx="2952327" cy="11757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zh-CN" sz="2000" b="1" i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Real-Time Operation,</a:t>
            </a:r>
          </a:p>
          <a:p>
            <a:pPr algn="ctr">
              <a:lnSpc>
                <a:spcPct val="120000"/>
              </a:lnSpc>
            </a:pPr>
            <a:r>
              <a:rPr lang="en-GB" altLang="zh-CN" sz="2000" b="1" i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Post-Event Analysis</a:t>
            </a:r>
            <a:br>
              <a:rPr lang="en-GB" altLang="zh-CN" sz="2000" b="1" i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GB" altLang="zh-CN" sz="2000" i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1C3CEAC-AFFC-DB67-6533-CDEB7DDD38C2}"/>
              </a:ext>
            </a:extLst>
          </p:cNvPr>
          <p:cNvSpPr txBox="1"/>
          <p:nvPr/>
        </p:nvSpPr>
        <p:spPr>
          <a:xfrm>
            <a:off x="4655840" y="5368221"/>
            <a:ext cx="6408711" cy="4370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GB" altLang="zh-CN" sz="2000" b="1" i="0" dirty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Planning, Pre-Event Screening</a:t>
            </a:r>
            <a:endParaRPr lang="en-GB" altLang="zh-CN" sz="2000" i="0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3206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val 5">
            <a:extLst>
              <a:ext uri="{FF2B5EF4-FFF2-40B4-BE49-F238E27FC236}">
                <a16:creationId xmlns:a16="http://schemas.microsoft.com/office/drawing/2014/main" id="{3D7EEC8E-DBDD-E993-B80E-DF1EF5EE627F}"/>
              </a:ext>
            </a:extLst>
          </p:cNvPr>
          <p:cNvSpPr/>
          <p:nvPr/>
        </p:nvSpPr>
        <p:spPr bwMode="auto">
          <a:xfrm>
            <a:off x="533777" y="2276873"/>
            <a:ext cx="1968486" cy="1944216"/>
          </a:xfrm>
          <a:prstGeom prst="ellipse">
            <a:avLst/>
          </a:prstGeom>
          <a:solidFill>
            <a:srgbClr val="D5E9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600" b="0" i="1" u="none" strike="noStrike" cap="none" normalizeH="0" baseline="0" dirty="0">
              <a:ln>
                <a:noFill/>
              </a:ln>
              <a:solidFill>
                <a:srgbClr val="6E6E6F"/>
              </a:solidFill>
              <a:effectLst/>
              <a:latin typeface="Calibri" panose="020F0502020204030204" pitchFamily="34" charset="0"/>
              <a:ea typeface="Times New Roman" pitchFamily="64" charset="0"/>
              <a:cs typeface="Times New Roman" pitchFamily="6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61000"/>
            <a:ext cx="12192000" cy="430887"/>
          </a:xfrm>
        </p:spPr>
        <p:txBody>
          <a:bodyPr/>
          <a:lstStyle/>
          <a:p>
            <a:pPr>
              <a:defRPr/>
            </a:pPr>
            <a:r>
              <a:rPr lang="en-GB" altLang="zh-CN" sz="2800" dirty="0">
                <a:solidFill>
                  <a:schemeClr val="accent1"/>
                </a:solidFill>
              </a:rPr>
              <a:t>Energy Based Method</a:t>
            </a:r>
            <a:endParaRPr lang="zh-CN" altLang="en-US" sz="2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8050A9-408E-4F29-9B78-99240BFF955D}" type="slidenum">
              <a:rPr lang="en-GB" smtClean="0"/>
              <a:pPr/>
              <a:t>9</a:t>
            </a:fld>
            <a:endParaRPr lang="en-GB" dirty="0"/>
          </a:p>
        </p:txBody>
      </p:sp>
      <p:pic>
        <p:nvPicPr>
          <p:cNvPr id="7" name="Picture 6" descr="A diagram of a circuit&#10;&#10;Description automatically generated">
            <a:extLst>
              <a:ext uri="{FF2B5EF4-FFF2-40B4-BE49-F238E27FC236}">
                <a16:creationId xmlns:a16="http://schemas.microsoft.com/office/drawing/2014/main" id="{78FCDFE9-299D-AC9F-ADB9-2C54C3F48785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39803" y="1340768"/>
            <a:ext cx="4364109" cy="374441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5094EB3-CABF-FAD4-E499-BA81E36B93D2}"/>
              </a:ext>
            </a:extLst>
          </p:cNvPr>
          <p:cNvSpPr txBox="1"/>
          <p:nvPr/>
        </p:nvSpPr>
        <p:spPr>
          <a:xfrm>
            <a:off x="5421906" y="1340768"/>
            <a:ext cx="6506742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900"/>
              </a:spcBef>
            </a:pPr>
            <a:r>
              <a:rPr lang="en-GB" sz="2000" i="0" u="sng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principles for a meaningful energy flow 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Conservation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the net energy flows into every </a:t>
            </a: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bus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the network must be zero.</a:t>
            </a:r>
          </a:p>
          <a:p>
            <a:pPr>
              <a:spcBef>
                <a:spcPts val="900"/>
              </a:spcBef>
            </a:pPr>
            <a:endParaRPr lang="en-GB" sz="20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Bef>
                <a:spcPts val="900"/>
              </a:spcBef>
            </a:pPr>
            <a:endParaRPr lang="en-GB" sz="20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r>
              <a:rPr lang="en-GB" sz="2000" b="1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Consistency: 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flows are associated with energy functions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that are consistent across all plants.</a:t>
            </a:r>
          </a:p>
          <a:p>
            <a:pPr marL="285750" indent="-285750">
              <a:spcBef>
                <a:spcPts val="900"/>
              </a:spcBef>
              <a:buFont typeface="Arial" panose="020B0604020202020204" pitchFamily="34" charset="0"/>
              <a:buChar char="•"/>
            </a:pPr>
            <a:endParaRPr lang="en-GB" sz="2000" i="0" dirty="0">
              <a:solidFill>
                <a:srgbClr val="0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4400">
              <a:spcBef>
                <a:spcPts val="900"/>
              </a:spcBef>
            </a:pP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where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energy storage,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flow, and </a:t>
            </a:r>
            <a:r>
              <a:rPr lang="en-GB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en-GB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dissipation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7BA8A30-AD63-5DA5-D8CE-0B5ABE625874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054431" y="3548198"/>
            <a:ext cx="371183" cy="28118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7CE7C56-1F70-0DE6-54CA-3467EAF76305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1656517" y="3332174"/>
            <a:ext cx="533444" cy="1440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FAF81DC-0229-1906-E4C5-FF9283A33C33}"/>
              </a:ext>
            </a:extLst>
          </p:cNvPr>
          <p:cNvCxnSpPr>
            <a:cxnSpLocks/>
          </p:cNvCxnSpPr>
          <p:nvPr/>
        </p:nvCxnSpPr>
        <p:spPr bwMode="auto">
          <a:xfrm flipV="1">
            <a:off x="939803" y="2828118"/>
            <a:ext cx="0" cy="3516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4AE3F4-56F3-5E58-EE2A-A48450936D3B}"/>
              </a:ext>
            </a:extLst>
          </p:cNvPr>
          <p:cNvCxnSpPr>
            <a:cxnSpLocks/>
          </p:cNvCxnSpPr>
          <p:nvPr/>
        </p:nvCxnSpPr>
        <p:spPr bwMode="auto">
          <a:xfrm flipV="1">
            <a:off x="2045945" y="4628318"/>
            <a:ext cx="0" cy="3516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6E5633BB-F809-2159-325D-CFD5CC824E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546753"/>
              </p:ext>
            </p:extLst>
          </p:nvPr>
        </p:nvGraphicFramePr>
        <p:xfrm>
          <a:off x="7862888" y="2521149"/>
          <a:ext cx="1422400" cy="56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4" imgW="821520" imgH="242640" progId="Equation.AxMath">
                  <p:embed/>
                </p:oleObj>
              </mc:Choice>
              <mc:Fallback>
                <p:oleObj name="AxMath" r:id="rId4" imgW="821520" imgH="242640" progId="Equation.AxMath">
                  <p:embed/>
                  <p:pic>
                    <p:nvPicPr>
                      <p:cNvPr id="18" name="Object 17">
                        <a:extLst>
                          <a:ext uri="{FF2B5EF4-FFF2-40B4-BE49-F238E27FC236}">
                            <a16:creationId xmlns:a16="http://schemas.microsoft.com/office/drawing/2014/main" id="{6E5633BB-F809-2159-325D-CFD5CC824ED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7862888" y="2521149"/>
                        <a:ext cx="1422400" cy="565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A0932CBB-4A9E-F5AC-9CFF-1C8CBE36AC9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6485259"/>
              </p:ext>
            </p:extLst>
          </p:nvPr>
        </p:nvGraphicFramePr>
        <p:xfrm>
          <a:off x="7599363" y="4043561"/>
          <a:ext cx="2009775" cy="39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6" imgW="1158480" imgH="169560" progId="Equation.AxMath">
                  <p:embed/>
                </p:oleObj>
              </mc:Choice>
              <mc:Fallback>
                <p:oleObj name="AxMath" r:id="rId6" imgW="1158480" imgH="169560" progId="Equation.AxMath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A0932CBB-4A9E-F5AC-9CFF-1C8CBE36AC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7599363" y="4043561"/>
                        <a:ext cx="2009775" cy="3984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28881A8E-E726-E2BD-AB6F-2E08AA3EB8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6781102"/>
              </p:ext>
            </p:extLst>
          </p:nvPr>
        </p:nvGraphicFramePr>
        <p:xfrm>
          <a:off x="2213172" y="3356992"/>
          <a:ext cx="289090" cy="281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8" imgW="234720" imgH="169560" progId="Equation.AxMath">
                  <p:embed/>
                </p:oleObj>
              </mc:Choice>
              <mc:Fallback>
                <p:oleObj name="AxMath" r:id="rId8" imgW="234720" imgH="169560" progId="Equation.AxMath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28881A8E-E726-E2BD-AB6F-2E08AA3EB8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213172" y="3356992"/>
                        <a:ext cx="289090" cy="281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911B6865-65A5-9042-A1BB-59C9BD032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825944"/>
              </p:ext>
            </p:extLst>
          </p:nvPr>
        </p:nvGraphicFramePr>
        <p:xfrm>
          <a:off x="1361400" y="3829352"/>
          <a:ext cx="289090" cy="28118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0" imgW="234720" imgH="169560" progId="Equation.AxMath">
                  <p:embed/>
                </p:oleObj>
              </mc:Choice>
              <mc:Fallback>
                <p:oleObj name="AxMath" r:id="rId10" imgW="234720" imgH="169560" progId="Equation.AxMath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911B6865-65A5-9042-A1BB-59C9BD032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61400" y="3829352"/>
                        <a:ext cx="289090" cy="28118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5106972C-5C1F-9205-3002-04D4E04856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976027"/>
              </p:ext>
            </p:extLst>
          </p:nvPr>
        </p:nvGraphicFramePr>
        <p:xfrm>
          <a:off x="640437" y="2890267"/>
          <a:ext cx="217487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2" imgW="176400" imgH="169560" progId="Equation.AxMath">
                  <p:embed/>
                </p:oleObj>
              </mc:Choice>
              <mc:Fallback>
                <p:oleObj name="AxMath" r:id="rId12" imgW="176400" imgH="169560" progId="Equation.AxMath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5106972C-5C1F-9205-3002-04D4E04856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40437" y="2890267"/>
                        <a:ext cx="217487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A5AAA32F-1498-33E4-A6FC-8E3BDF96B7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944498"/>
              </p:ext>
            </p:extLst>
          </p:nvPr>
        </p:nvGraphicFramePr>
        <p:xfrm>
          <a:off x="1394860" y="2793475"/>
          <a:ext cx="523875" cy="280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4" imgW="423360" imgH="169560" progId="Equation.AxMath">
                  <p:embed/>
                </p:oleObj>
              </mc:Choice>
              <mc:Fallback>
                <p:oleObj name="AxMath" r:id="rId14" imgW="423360" imgH="169560" progId="Equation.AxMath">
                  <p:embed/>
                  <p:pic>
                    <p:nvPicPr>
                      <p:cNvPr id="23" name="Object 22">
                        <a:extLst>
                          <a:ext uri="{FF2B5EF4-FFF2-40B4-BE49-F238E27FC236}">
                            <a16:creationId xmlns:a16="http://schemas.microsoft.com/office/drawing/2014/main" id="{A5AAA32F-1498-33E4-A6FC-8E3BDF96B79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394860" y="2793475"/>
                        <a:ext cx="523875" cy="2809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AFF12C44-BF74-8962-75D3-56162ECA6A7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84298964"/>
              </p:ext>
            </p:extLst>
          </p:nvPr>
        </p:nvGraphicFramePr>
        <p:xfrm>
          <a:off x="590668" y="1593660"/>
          <a:ext cx="1541463" cy="612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xMath" r:id="rId16" imgW="1224720" imgH="362160" progId="Equation.AxMath">
                  <p:embed/>
                </p:oleObj>
              </mc:Choice>
              <mc:Fallback>
                <p:oleObj name="AxMath" r:id="rId16" imgW="1224720" imgH="362160" progId="Equation.AxMath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AFF12C44-BF74-8962-75D3-56162ECA6A7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590668" y="1593660"/>
                        <a:ext cx="1541463" cy="612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032D7CE6-5151-2D10-049D-FF73BB3B385C}"/>
              </a:ext>
            </a:extLst>
          </p:cNvPr>
          <p:cNvSpPr txBox="1"/>
          <p:nvPr/>
        </p:nvSpPr>
        <p:spPr>
          <a:xfrm>
            <a:off x="590668" y="5498428"/>
            <a:ext cx="1133798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93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zh-CN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Dissipation 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of energy (</a:t>
            </a:r>
            <a:r>
              <a:rPr kumimoji="0" lang="en-US" altLang="zh-CN" sz="200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</a:t>
            </a: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) governs the stability of the system</a:t>
            </a: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which is observable from energy flow (</a:t>
            </a:r>
            <a:r>
              <a:rPr lang="en-US" altLang="zh-CN" sz="2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</a:t>
            </a: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  <a:endParaRPr lang="en-US" altLang="zh-CN" sz="2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93750" indent="-285750" algn="l" defTabSz="914400">
              <a:spcAft>
                <a:spcPts val="1200"/>
              </a:spcAft>
              <a:buFont typeface="Arial" panose="020B0604020202020204" pitchFamily="34" charset="0"/>
              <a:buChar char="•"/>
              <a:defRPr/>
            </a:pPr>
            <a:r>
              <a:rPr lang="en-US" altLang="zh-CN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Morality </a:t>
            </a:r>
            <a:r>
              <a:rPr lang="en-US" altLang="zh-CN" sz="2000" i="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</a:t>
            </a:r>
            <a:r>
              <a:rPr lang="en-US" altLang="zh-CN" sz="200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achieved</a:t>
            </a:r>
            <a:r>
              <a:rPr lang="en-US" altLang="zh-CN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by distinguishing the source (bad) and sink (good) of energy flow. Effectiveness?</a:t>
            </a:r>
            <a:endParaRPr lang="en-US" altLang="zh-CN" sz="200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74110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Standarddesign">
  <a:themeElements>
    <a:clrScheme name="Standarddesign 2">
      <a:dk1>
        <a:srgbClr val="6C7070"/>
      </a:dk1>
      <a:lt1>
        <a:srgbClr val="FFFFFF"/>
      </a:lt1>
      <a:dk2>
        <a:srgbClr val="003D81"/>
      </a:dk2>
      <a:lt2>
        <a:srgbClr val="009067"/>
      </a:lt2>
      <a:accent1>
        <a:srgbClr val="C51638"/>
      </a:accent1>
      <a:accent2>
        <a:srgbClr val="47226C"/>
      </a:accent2>
      <a:accent3>
        <a:srgbClr val="FFFFFF"/>
      </a:accent3>
      <a:accent4>
        <a:srgbClr val="5B5F5F"/>
      </a:accent4>
      <a:accent5>
        <a:srgbClr val="DFABAE"/>
      </a:accent5>
      <a:accent6>
        <a:srgbClr val="3F1E61"/>
      </a:accent6>
      <a:hlink>
        <a:srgbClr val="003966"/>
      </a:hlink>
      <a:folHlink>
        <a:srgbClr val="E68E26"/>
      </a:folHlink>
    </a:clrScheme>
    <a:fontScheme name="Standarddesign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>
            <a:ln>
              <a:noFill/>
            </a:ln>
            <a:solidFill>
              <a:srgbClr val="6E6E6F"/>
            </a:solidFill>
            <a:effectLst/>
            <a:latin typeface="Verdana" pitchFamily="64" charset="0"/>
            <a:ea typeface="Times New Roman" pitchFamily="64" charset="0"/>
            <a:cs typeface="Times New Roman" pitchFamily="6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a-DK" sz="1600" b="0" i="1" u="none" strike="noStrike" cap="none" normalizeH="0" baseline="0">
            <a:ln>
              <a:noFill/>
            </a:ln>
            <a:solidFill>
              <a:srgbClr val="6E6E6F"/>
            </a:solidFill>
            <a:effectLst/>
            <a:latin typeface="Verdana" pitchFamily="64" charset="0"/>
            <a:ea typeface="Times New Roman" pitchFamily="64" charset="0"/>
            <a:cs typeface="Times New Roman" pitchFamily="64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6C7070"/>
        </a:dk1>
        <a:lt1>
          <a:srgbClr val="FFFFFF"/>
        </a:lt1>
        <a:dk2>
          <a:srgbClr val="003D81"/>
        </a:dk2>
        <a:lt2>
          <a:srgbClr val="009067"/>
        </a:lt2>
        <a:accent1>
          <a:srgbClr val="C51638"/>
        </a:accent1>
        <a:accent2>
          <a:srgbClr val="47226C"/>
        </a:accent2>
        <a:accent3>
          <a:srgbClr val="FFFFFF"/>
        </a:accent3>
        <a:accent4>
          <a:srgbClr val="5B5F5F"/>
        </a:accent4>
        <a:accent5>
          <a:srgbClr val="DFABAE"/>
        </a:accent5>
        <a:accent6>
          <a:srgbClr val="3F1E61"/>
        </a:accent6>
        <a:hlink>
          <a:srgbClr val="003966"/>
        </a:hlink>
        <a:folHlink>
          <a:srgbClr val="E68E2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so_white_cover">
  <a:themeElements>
    <a:clrScheme name="ISO-NE">
      <a:dk1>
        <a:srgbClr val="62777F"/>
      </a:dk1>
      <a:lt1>
        <a:srgbClr val="FFFFFF"/>
      </a:lt1>
      <a:dk2>
        <a:srgbClr val="1E6A9A"/>
      </a:dk2>
      <a:lt2>
        <a:srgbClr val="6DCFF6"/>
      </a:lt2>
      <a:accent1>
        <a:srgbClr val="1795D2"/>
      </a:accent1>
      <a:accent2>
        <a:srgbClr val="8555A1"/>
      </a:accent2>
      <a:accent3>
        <a:srgbClr val="77BD2A"/>
      </a:accent3>
      <a:accent4>
        <a:srgbClr val="FBB92F"/>
      </a:accent4>
      <a:accent5>
        <a:srgbClr val="F68920"/>
      </a:accent5>
      <a:accent6>
        <a:srgbClr val="EC1F25"/>
      </a:accent6>
      <a:hlink>
        <a:srgbClr val="1795D2"/>
      </a:hlink>
      <a:folHlink>
        <a:srgbClr val="8555A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SO-PPT-Template-Confidential-16-9" id="{14936E76-9E35-4A36-ADF1-D80DE12A1B36}" vid="{4F0BF6D8-AC35-4E27-8059-6AEE2547F29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F213A04EF1CB48A46E8BE59C8EFE11" ma:contentTypeVersion="6" ma:contentTypeDescription="Create a new document." ma:contentTypeScope="" ma:versionID="0f17d8bf7ad22b3411ac427caa075fff">
  <xsd:schema xmlns:xsd="http://www.w3.org/2001/XMLSchema" xmlns:xs="http://www.w3.org/2001/XMLSchema" xmlns:p="http://schemas.microsoft.com/office/2006/metadata/properties" xmlns:ns2="35b117e3-8a72-427a-86e8-2abd2210387f" xmlns:ns3="f9f36907-376f-4565-8e03-d5dbfca1682b" xmlns:ns4="6b9fa28b-ddcc-4041-8725-bebe945943fa" xmlns:ns5="a65b25b1-58dd-444e-9593-beddacfcd12c" targetNamespace="http://schemas.microsoft.com/office/2006/metadata/properties" ma:root="true" ma:fieldsID="590717cff3d1bc4bcf8dc75ba4a93334" ns2:_="" ns3:_="" ns4:_="" ns5:_="">
    <xsd:import namespace="35b117e3-8a72-427a-86e8-2abd2210387f"/>
    <xsd:import namespace="f9f36907-376f-4565-8e03-d5dbfca1682b"/>
    <xsd:import namespace="6b9fa28b-ddcc-4041-8725-bebe945943fa"/>
    <xsd:import namespace="a65b25b1-58dd-444e-9593-beddacfcd1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LengthInSeconds" minOccurs="0"/>
                <xsd:element ref="ns2:Thumbnail" minOccurs="0"/>
                <xsd:element ref="ns2:Preview" minOccurs="0"/>
                <xsd:element ref="ns2:MediaServiceObjectDetectorVersions" minOccurs="0"/>
                <xsd:element ref="ns2:MediaServiceSearchProperties" minOccurs="0"/>
                <xsd:element ref="ns4:MediaServiceBillingMetadata" minOccurs="0"/>
                <xsd:element ref="ns4:lcf76f155ced4ddcb4097134ff3c332f" minOccurs="0"/>
                <xsd:element ref="ns5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b117e3-8a72-427a-86e8-2abd2210387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Thumbnail" ma:index="21" nillable="true" ma:displayName="Thumbnail" ma:format="Thumbnail" ma:internalName="Thumbnail">
      <xsd:simpleType>
        <xsd:restriction base="dms:Unknown"/>
      </xsd:simpleType>
    </xsd:element>
    <xsd:element name="Preview" ma:index="22" nillable="true" ma:displayName="Preview" ma:format="Thumbnail" ma:internalName="Preview">
      <xsd:simpleType>
        <xsd:restriction base="dms:Unknown"/>
      </xsd:simpleType>
    </xsd:element>
    <xsd:element name="MediaServiceObjectDetectorVersions" ma:index="2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f36907-376f-4565-8e03-d5dbfca1682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9fa28b-ddcc-4041-8725-bebe945943fa" elementFormDefault="qualified">
    <xsd:import namespace="http://schemas.microsoft.com/office/2006/documentManagement/types"/>
    <xsd:import namespace="http://schemas.microsoft.com/office/infopath/2007/PartnerControls"/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lcf76f155ced4ddcb4097134ff3c332f" ma:index="27" nillable="true" ma:taxonomy="true" ma:internalName="lcf76f155ced4ddcb4097134ff3c332f" ma:taxonomyFieldName="MediaServiceImageTags" ma:displayName="Image Tags" ma:readOnly="false" ma:fieldId="{5cf76f15-5ced-4ddc-b409-7134ff3c332f}" ma:taxonomyMulti="true" ma:sspId="85fefd14-5d55-4234-9e3d-a596bbbe9a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65b25b1-58dd-444e-9593-beddacfcd12c" elementFormDefault="qualified">
    <xsd:import namespace="http://schemas.microsoft.com/office/2006/documentManagement/types"/>
    <xsd:import namespace="http://schemas.microsoft.com/office/infopath/2007/PartnerControls"/>
    <xsd:element name="TaxCatchAll" ma:index="28" nillable="true" ma:displayName="Taxonomy Catch All Column" ma:hidden="true" ma:list="{549263cb-8e07-4e6d-a945-1dd8ea83e5a2}" ma:internalName="TaxCatchAll" ma:showField="CatchAllData" ma:web="a65b25b1-58dd-444e-9593-beddacfcd1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review xmlns="35b117e3-8a72-427a-86e8-2abd2210387f" xsi:nil="true"/>
    <lcf76f155ced4ddcb4097134ff3c332f xmlns="6b9fa28b-ddcc-4041-8725-bebe945943fa">
      <Terms xmlns="http://schemas.microsoft.com/office/infopath/2007/PartnerControls"/>
    </lcf76f155ced4ddcb4097134ff3c332f>
    <TaxCatchAll xmlns="a65b25b1-58dd-444e-9593-beddacfcd12c" xsi:nil="true"/>
    <Thumbnail xmlns="35b117e3-8a72-427a-86e8-2abd2210387f" xsi:nil="true"/>
  </documentManagement>
</p:properties>
</file>

<file path=customXml/itemProps1.xml><?xml version="1.0" encoding="utf-8"?>
<ds:datastoreItem xmlns:ds="http://schemas.openxmlformats.org/officeDocument/2006/customXml" ds:itemID="{BF725A67-E49D-4450-AAAE-12B98B1F9218}"/>
</file>

<file path=customXml/itemProps2.xml><?xml version="1.0" encoding="utf-8"?>
<ds:datastoreItem xmlns:ds="http://schemas.openxmlformats.org/officeDocument/2006/customXml" ds:itemID="{05F4A987-9C96-49A6-9ABE-3D121E72617F}"/>
</file>

<file path=customXml/itemProps3.xml><?xml version="1.0" encoding="utf-8"?>
<ds:datastoreItem xmlns:ds="http://schemas.openxmlformats.org/officeDocument/2006/customXml" ds:itemID="{5525AF84-A295-4232-8F89-3CB80549EC43}"/>
</file>

<file path=docProps/app.xml><?xml version="1.0" encoding="utf-8"?>
<Properties xmlns="http://schemas.openxmlformats.org/officeDocument/2006/extended-properties" xmlns:vt="http://schemas.openxmlformats.org/officeDocument/2006/docPropsVTypes">
  <Template>Towards</Template>
  <TotalTime>4866</TotalTime>
  <Words>3044</Words>
  <Application>Microsoft Office PowerPoint</Application>
  <PresentationFormat>Widescreen</PresentationFormat>
  <Paragraphs>417</Paragraphs>
  <Slides>42</Slides>
  <Notes>30</Notes>
  <HiddenSlides>4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42</vt:i4>
      </vt:variant>
    </vt:vector>
  </HeadingPairs>
  <TitlesOfParts>
    <vt:vector size="55" baseType="lpstr">
      <vt:lpstr>Arial</vt:lpstr>
      <vt:lpstr>GE Inspira</vt:lpstr>
      <vt:lpstr>Wingdings</vt:lpstr>
      <vt:lpstr>Impact</vt:lpstr>
      <vt:lpstr>Times New Roman</vt:lpstr>
      <vt:lpstr>华文楷体</vt:lpstr>
      <vt:lpstr>Calibri</vt:lpstr>
      <vt:lpstr>Verdana</vt:lpstr>
      <vt:lpstr>Cambria Math</vt:lpstr>
      <vt:lpstr>Standarddesign</vt:lpstr>
      <vt:lpstr>iso_white_cover</vt:lpstr>
      <vt:lpstr>AxMath</vt:lpstr>
      <vt:lpstr>Equation.AxMath</vt:lpstr>
      <vt:lpstr>PowerPoint Presentation</vt:lpstr>
      <vt:lpstr>Mysterious Oscillations</vt:lpstr>
      <vt:lpstr>Mysterious Oscillations</vt:lpstr>
      <vt:lpstr>Forced Oscillation or Free (Natural) Oscillation?</vt:lpstr>
      <vt:lpstr>Forced Oscillation or Free (Natural) Oscillation?</vt:lpstr>
      <vt:lpstr>Limit Cycles in Free Oscillations</vt:lpstr>
      <vt:lpstr>What is Required for a Tracing Method?</vt:lpstr>
      <vt:lpstr>Oscillation Tracing Methods</vt:lpstr>
      <vt:lpstr>Energy Based Method</vt:lpstr>
      <vt:lpstr>Different Definitions of Energy Flow</vt:lpstr>
      <vt:lpstr>Dissipation vs. Passivity vs. Damping</vt:lpstr>
      <vt:lpstr>Side Note: Total vs. Incremental Energy Flow</vt:lpstr>
      <vt:lpstr>Side Note: Incremental Energy</vt:lpstr>
      <vt:lpstr>DEF vs. Phase Compass Plot</vt:lpstr>
      <vt:lpstr>Phase Compass Plot vs. Mode Shape</vt:lpstr>
      <vt:lpstr>Sensitivity Analysis:  A Generic Way for Oscillation Tracing</vt:lpstr>
      <vt:lpstr>Port-Based Sensitivity:  Impedance Participation Factor</vt:lpstr>
      <vt:lpstr>Impedance-Based Oscillation Tracing</vt:lpstr>
      <vt:lpstr>Relationship with Impedance Nyquist Criterion</vt:lpstr>
      <vt:lpstr>Relationship with Impedance Nyquist Criterion</vt:lpstr>
      <vt:lpstr>Accelerated System-Wide Impedance Scan</vt:lpstr>
      <vt:lpstr>Reversed Impedance-Based Stability Criterion</vt:lpstr>
      <vt:lpstr>Case Study: a Weak System with 1.5 Hz Oscillation</vt:lpstr>
      <vt:lpstr>Impedance-Based Tracing</vt:lpstr>
      <vt:lpstr>Energy-Based Tracing</vt:lpstr>
      <vt:lpstr>Relationships of Oscillation Tracing Methods</vt:lpstr>
      <vt:lpstr>Relationships of Oscillation Tracing Methods</vt:lpstr>
      <vt:lpstr>Relationships of Oscillation Tracing Methods</vt:lpstr>
      <vt:lpstr>Relationships of Oscillation Tracing Methods</vt:lpstr>
      <vt:lpstr>Data Quality: Sampling Rate</vt:lpstr>
      <vt:lpstr>Data Quality: Synchronisation</vt:lpstr>
      <vt:lpstr>PowerPoint Presentation</vt:lpstr>
      <vt:lpstr>2021 IEEE/NASPI Oscillation Source Location Contest*</vt:lpstr>
      <vt:lpstr>Conclusions Based on Results</vt:lpstr>
      <vt:lpstr>OSL Success Stories: Traditional Oscillations</vt:lpstr>
      <vt:lpstr>OSL Success Stories: IBR-based Oscillations</vt:lpstr>
      <vt:lpstr>Analysis with Impedance Method</vt:lpstr>
      <vt:lpstr>OSL Success Stories: AEMO</vt:lpstr>
      <vt:lpstr>Impedance Scan of Australian Grid from IBR-1</vt:lpstr>
      <vt:lpstr>OSL Test Case Library*</vt:lpstr>
      <vt:lpstr>Conclusions</vt:lpstr>
      <vt:lpstr>PowerPoint Presentation</vt:lpstr>
    </vt:vector>
  </TitlesOfParts>
  <Company>Publications Communications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Gu, Yunjie</dc:creator>
  <cp:lastModifiedBy>Gu, Yunjie</cp:lastModifiedBy>
  <cp:revision>55</cp:revision>
  <cp:lastPrinted>2017-04-24T11:17:31Z</cp:lastPrinted>
  <dcterms:created xsi:type="dcterms:W3CDTF">2023-03-28T09:42:33Z</dcterms:created>
  <dcterms:modified xsi:type="dcterms:W3CDTF">2024-04-16T16:07:53Z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95965d95-ecc0-4720-b759-1f33c42ed7da_Enabled">
    <vt:lpwstr>true</vt:lpwstr>
  </property>
  <property fmtid="{D5CDD505-2E9C-101B-9397-08002B2CF9AE}" pid="3" name="MSIP_Label_95965d95-ecc0-4720-b759-1f33c42ed7da_SetDate">
    <vt:lpwstr>2024-03-26T00:12:37Z</vt:lpwstr>
  </property>
  <property fmtid="{D5CDD505-2E9C-101B-9397-08002B2CF9AE}" pid="4" name="MSIP_Label_95965d95-ecc0-4720-b759-1f33c42ed7da_Method">
    <vt:lpwstr>Standard</vt:lpwstr>
  </property>
  <property fmtid="{D5CDD505-2E9C-101B-9397-08002B2CF9AE}" pid="5" name="MSIP_Label_95965d95-ecc0-4720-b759-1f33c42ed7da_Name">
    <vt:lpwstr>General</vt:lpwstr>
  </property>
  <property fmtid="{D5CDD505-2E9C-101B-9397-08002B2CF9AE}" pid="6" name="MSIP_Label_95965d95-ecc0-4720-b759-1f33c42ed7da_SiteId">
    <vt:lpwstr>a0f29d7e-28cd-4f54-8442-7885aee7c080</vt:lpwstr>
  </property>
  <property fmtid="{D5CDD505-2E9C-101B-9397-08002B2CF9AE}" pid="7" name="MSIP_Label_95965d95-ecc0-4720-b759-1f33c42ed7da_ActionId">
    <vt:lpwstr>3076dc91-6c0e-4c48-ae67-f879ee42c819</vt:lpwstr>
  </property>
  <property fmtid="{D5CDD505-2E9C-101B-9397-08002B2CF9AE}" pid="8" name="MSIP_Label_95965d95-ecc0-4720-b759-1f33c42ed7da_ContentBits">
    <vt:lpwstr>0</vt:lpwstr>
  </property>
  <property fmtid="{D5CDD505-2E9C-101B-9397-08002B2CF9AE}" pid="9" name="ContentTypeId">
    <vt:lpwstr>0x010100C9F213A04EF1CB48A46E8BE59C8EFE11</vt:lpwstr>
  </property>
</Properties>
</file>